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415" r:id="rId5"/>
    <p:sldId id="294" r:id="rId6"/>
    <p:sldId id="296" r:id="rId7"/>
    <p:sldId id="280" r:id="rId8"/>
    <p:sldId id="275" r:id="rId9"/>
  </p:sldIdLst>
  <p:sldSz cx="12192000" cy="6858000"/>
  <p:notesSz cx="6858000" cy="9144000"/>
  <p:custDataLst>
    <p:tags r:id="rId1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840" userDrawn="1">
          <p15:clr>
            <a:srgbClr val="A4A3A4"/>
          </p15:clr>
        </p15:guide>
        <p15:guide id="2" orient="horz" pos="8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B13B30-43C4-0A33-7A6F-F7732B03EDAF}" name="Leonardo De Haro Amez" initials="LA" userId="S::leonardo.deharoamez@sensirion.com::f1a0530b-56f7-4845-935f-729828684698" providerId="AD"/>
  <p188:author id="{D9AE064F-75D5-98AB-966F-5436E9984DBE}" name="Katharina Jacobi" initials="KJ" userId="S::katharina.jacobi@sensirion.com::76f3eb18-7ccc-4302-b788-668f75c1b81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BDBD"/>
    <a:srgbClr val="66CC33"/>
    <a:srgbClr val="FFFFFF"/>
    <a:srgbClr val="004494"/>
    <a:srgbClr val="EEEEEE"/>
    <a:srgbClr val="2F4A68"/>
    <a:srgbClr val="7F9CB6"/>
    <a:srgbClr val="666666"/>
    <a:srgbClr val="A3E085"/>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CAA3DE-363F-49F5-8679-20072A378DAD}" v="64" dt="2025-07-25T08:34:10.885"/>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54964" autoAdjust="0"/>
  </p:normalViewPr>
  <p:slideViewPr>
    <p:cSldViewPr snapToGrid="0" showGuides="1">
      <p:cViewPr varScale="1">
        <p:scale>
          <a:sx n="34" d="100"/>
          <a:sy n="34" d="100"/>
        </p:scale>
        <p:origin x="1924" y="52"/>
      </p:cViewPr>
      <p:guideLst>
        <p:guide pos="6840"/>
        <p:guide orient="horz" pos="816"/>
      </p:guideLst>
    </p:cSldViewPr>
  </p:slideViewPr>
  <p:notesTextViewPr>
    <p:cViewPr>
      <p:scale>
        <a:sx n="1" d="1"/>
        <a:sy n="1" d="1"/>
      </p:scale>
      <p:origin x="0" y="0"/>
    </p:cViewPr>
  </p:notesTextViewPr>
  <p:sorterViewPr>
    <p:cViewPr varScale="1">
      <p:scale>
        <a:sx n="1" d="1"/>
        <a:sy n="1" d="1"/>
      </p:scale>
      <p:origin x="0" y="-6990"/>
    </p:cViewPr>
  </p:sorterViewPr>
  <p:notesViewPr>
    <p:cSldViewPr snapToGrid="0" showGuides="1">
      <p:cViewPr varScale="1">
        <p:scale>
          <a:sx n="80" d="100"/>
          <a:sy n="80" d="100"/>
        </p:scale>
        <p:origin x="306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gs" Target="tags/tag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ardo De Haro Amez" userId="f1a0530b-56f7-4845-935f-729828684698" providerId="ADAL" clId="{C4CAA3DE-363F-49F5-8679-20072A378DAD}"/>
    <pc:docChg chg="custSel modSld sldOrd">
      <pc:chgData name="Leonardo De Haro Amez" userId="f1a0530b-56f7-4845-935f-729828684698" providerId="ADAL" clId="{C4CAA3DE-363F-49F5-8679-20072A378DAD}" dt="2025-07-25T08:34:10.470" v="383"/>
      <pc:docMkLst>
        <pc:docMk/>
      </pc:docMkLst>
      <pc:sldChg chg="addSp delSp modSp mod modTransition modAnim modNotesTx">
        <pc:chgData name="Leonardo De Haro Amez" userId="f1a0530b-56f7-4845-935f-729828684698" providerId="ADAL" clId="{C4CAA3DE-363F-49F5-8679-20072A378DAD}" dt="2025-07-25T08:34:10.470" v="383"/>
        <pc:sldMkLst>
          <pc:docMk/>
          <pc:sldMk cId="2322438971" sldId="280"/>
        </pc:sldMkLst>
        <pc:spChg chg="mod">
          <ac:chgData name="Leonardo De Haro Amez" userId="f1a0530b-56f7-4845-935f-729828684698" providerId="ADAL" clId="{C4CAA3DE-363F-49F5-8679-20072A378DAD}" dt="2025-07-25T06:49:17.632" v="68" actId="1036"/>
          <ac:spMkLst>
            <pc:docMk/>
            <pc:sldMk cId="2322438971" sldId="280"/>
            <ac:spMk id="14" creationId="{E0173743-F9BE-0F4E-D2DF-98DDA8104D89}"/>
          </ac:spMkLst>
        </pc:spChg>
        <pc:spChg chg="mod">
          <ac:chgData name="Leonardo De Haro Amez" userId="f1a0530b-56f7-4845-935f-729828684698" providerId="ADAL" clId="{C4CAA3DE-363F-49F5-8679-20072A378DAD}" dt="2025-07-25T06:50:08.187" v="113" actId="1038"/>
          <ac:spMkLst>
            <pc:docMk/>
            <pc:sldMk cId="2322438971" sldId="280"/>
            <ac:spMk id="15" creationId="{5EE50CB7-8D45-7E3C-D2DB-E7C344937F5E}"/>
          </ac:spMkLst>
        </pc:spChg>
        <pc:spChg chg="mod">
          <ac:chgData name="Leonardo De Haro Amez" userId="f1a0530b-56f7-4845-935f-729828684698" providerId="ADAL" clId="{C4CAA3DE-363F-49F5-8679-20072A378DAD}" dt="2025-07-25T06:50:08.187" v="113" actId="1038"/>
          <ac:spMkLst>
            <pc:docMk/>
            <pc:sldMk cId="2322438971" sldId="280"/>
            <ac:spMk id="16" creationId="{25E3389F-ABAB-A119-0A82-849928139B88}"/>
          </ac:spMkLst>
        </pc:spChg>
        <pc:spChg chg="mod">
          <ac:chgData name="Leonardo De Haro Amez" userId="f1a0530b-56f7-4845-935f-729828684698" providerId="ADAL" clId="{C4CAA3DE-363F-49F5-8679-20072A378DAD}" dt="2025-07-25T06:50:08.187" v="113" actId="1038"/>
          <ac:spMkLst>
            <pc:docMk/>
            <pc:sldMk cId="2322438971" sldId="280"/>
            <ac:spMk id="19" creationId="{564360AC-995A-6C26-8C9B-17668747DE14}"/>
          </ac:spMkLst>
        </pc:spChg>
        <pc:spChg chg="mod">
          <ac:chgData name="Leonardo De Haro Amez" userId="f1a0530b-56f7-4845-935f-729828684698" providerId="ADAL" clId="{C4CAA3DE-363F-49F5-8679-20072A378DAD}" dt="2025-07-25T06:50:08.187" v="113" actId="1038"/>
          <ac:spMkLst>
            <pc:docMk/>
            <pc:sldMk cId="2322438971" sldId="280"/>
            <ac:spMk id="26" creationId="{6A6B77DA-D286-E94D-A450-FE91884BB1E6}"/>
          </ac:spMkLst>
        </pc:spChg>
        <pc:spChg chg="mod">
          <ac:chgData name="Leonardo De Haro Amez" userId="f1a0530b-56f7-4845-935f-729828684698" providerId="ADAL" clId="{C4CAA3DE-363F-49F5-8679-20072A378DAD}" dt="2025-07-25T06:50:08.187" v="113" actId="1038"/>
          <ac:spMkLst>
            <pc:docMk/>
            <pc:sldMk cId="2322438971" sldId="280"/>
            <ac:spMk id="32" creationId="{912D3540-7410-3415-F2CC-0555CD6E6834}"/>
          </ac:spMkLst>
        </pc:spChg>
        <pc:spChg chg="mod">
          <ac:chgData name="Leonardo De Haro Amez" userId="f1a0530b-56f7-4845-935f-729828684698" providerId="ADAL" clId="{C4CAA3DE-363F-49F5-8679-20072A378DAD}" dt="2025-07-25T06:50:08.187" v="113" actId="1038"/>
          <ac:spMkLst>
            <pc:docMk/>
            <pc:sldMk cId="2322438971" sldId="280"/>
            <ac:spMk id="43" creationId="{52FA0276-A018-DE46-F33E-A31496256E9B}"/>
          </ac:spMkLst>
        </pc:spChg>
        <pc:spChg chg="mod">
          <ac:chgData name="Leonardo De Haro Amez" userId="f1a0530b-56f7-4845-935f-729828684698" providerId="ADAL" clId="{C4CAA3DE-363F-49F5-8679-20072A378DAD}" dt="2025-07-25T06:50:08.187" v="113" actId="1038"/>
          <ac:spMkLst>
            <pc:docMk/>
            <pc:sldMk cId="2322438971" sldId="280"/>
            <ac:spMk id="48" creationId="{49F60B09-23B4-C4F8-0CFD-AF68CBD82E1C}"/>
          </ac:spMkLst>
        </pc:spChg>
        <pc:spChg chg="mod">
          <ac:chgData name="Leonardo De Haro Amez" userId="f1a0530b-56f7-4845-935f-729828684698" providerId="ADAL" clId="{C4CAA3DE-363F-49F5-8679-20072A378DAD}" dt="2025-07-25T06:50:08.187" v="113" actId="1038"/>
          <ac:spMkLst>
            <pc:docMk/>
            <pc:sldMk cId="2322438971" sldId="280"/>
            <ac:spMk id="51" creationId="{A584006F-7423-CC89-FB01-50B36A6EEB09}"/>
          </ac:spMkLst>
        </pc:spChg>
        <pc:spChg chg="mod">
          <ac:chgData name="Leonardo De Haro Amez" userId="f1a0530b-56f7-4845-935f-729828684698" providerId="ADAL" clId="{C4CAA3DE-363F-49F5-8679-20072A378DAD}" dt="2025-07-25T06:50:08.187" v="113" actId="1038"/>
          <ac:spMkLst>
            <pc:docMk/>
            <pc:sldMk cId="2322438971" sldId="280"/>
            <ac:spMk id="63" creationId="{ABDECA19-E3F5-F5B1-F982-040F8D49A53F}"/>
          </ac:spMkLst>
        </pc:spChg>
        <pc:spChg chg="mod">
          <ac:chgData name="Leonardo De Haro Amez" userId="f1a0530b-56f7-4845-935f-729828684698" providerId="ADAL" clId="{C4CAA3DE-363F-49F5-8679-20072A378DAD}" dt="2025-07-25T06:50:08.187" v="113" actId="1038"/>
          <ac:spMkLst>
            <pc:docMk/>
            <pc:sldMk cId="2322438971" sldId="280"/>
            <ac:spMk id="74" creationId="{9873A129-907C-E125-B469-C486CA9CA2F7}"/>
          </ac:spMkLst>
        </pc:spChg>
        <pc:picChg chg="add del mod">
          <ac:chgData name="Leonardo De Haro Amez" userId="f1a0530b-56f7-4845-935f-729828684698" providerId="ADAL" clId="{C4CAA3DE-363F-49F5-8679-20072A378DAD}" dt="2025-07-25T08:33:19.624" v="380"/>
          <ac:picMkLst>
            <pc:docMk/>
            <pc:sldMk cId="2322438971" sldId="280"/>
            <ac:picMk id="4" creationId="{39B1D3A3-539D-2308-DC76-3C84D727D2D1}"/>
          </ac:picMkLst>
        </pc:picChg>
        <pc:picChg chg="add del mod">
          <ac:chgData name="Leonardo De Haro Amez" userId="f1a0530b-56f7-4845-935f-729828684698" providerId="ADAL" clId="{C4CAA3DE-363F-49F5-8679-20072A378DAD}" dt="2025-07-25T08:32:32.759" v="379" actId="478"/>
          <ac:picMkLst>
            <pc:docMk/>
            <pc:sldMk cId="2322438971" sldId="280"/>
            <ac:picMk id="6" creationId="{6CF1AF25-C827-5D9A-8C23-DEC0F7CB942E}"/>
          </ac:picMkLst>
        </pc:picChg>
        <pc:picChg chg="add del mod">
          <ac:chgData name="Leonardo De Haro Amez" userId="f1a0530b-56f7-4845-935f-729828684698" providerId="ADAL" clId="{C4CAA3DE-363F-49F5-8679-20072A378DAD}" dt="2025-07-25T08:33:24.460" v="382"/>
          <ac:picMkLst>
            <pc:docMk/>
            <pc:sldMk cId="2322438971" sldId="280"/>
            <ac:picMk id="7" creationId="{D7AF7A62-4D17-E604-732B-CDAA558E2391}"/>
          </ac:picMkLst>
        </pc:picChg>
        <pc:picChg chg="add del mod ord">
          <ac:chgData name="Leonardo De Haro Amez" userId="f1a0530b-56f7-4845-935f-729828684698" providerId="ADAL" clId="{C4CAA3DE-363F-49F5-8679-20072A378DAD}" dt="2025-07-25T08:34:10.470" v="383"/>
          <ac:picMkLst>
            <pc:docMk/>
            <pc:sldMk cId="2322438971" sldId="280"/>
            <ac:picMk id="25" creationId="{B9F13489-92D9-33DA-640E-B44120234B73}"/>
          </ac:picMkLst>
        </pc:picChg>
        <pc:picChg chg="add mod">
          <ac:chgData name="Leonardo De Haro Amez" userId="f1a0530b-56f7-4845-935f-729828684698" providerId="ADAL" clId="{C4CAA3DE-363F-49F5-8679-20072A378DAD}" dt="2025-07-25T08:34:10.470" v="383"/>
          <ac:picMkLst>
            <pc:docMk/>
            <pc:sldMk cId="2322438971" sldId="280"/>
            <ac:picMk id="37" creationId="{83526E98-429E-7EEE-01E1-92160DC9F14D}"/>
          </ac:picMkLst>
        </pc:picChg>
      </pc:sldChg>
      <pc:sldChg chg="addSp delSp modSp mod modTransition modAnim modNotesTx">
        <pc:chgData name="Leonardo De Haro Amez" userId="f1a0530b-56f7-4845-935f-729828684698" providerId="ADAL" clId="{C4CAA3DE-363F-49F5-8679-20072A378DAD}" dt="2025-07-25T08:20:19.245" v="347"/>
        <pc:sldMkLst>
          <pc:docMk/>
          <pc:sldMk cId="3389191149" sldId="294"/>
        </pc:sldMkLst>
        <pc:spChg chg="mod">
          <ac:chgData name="Leonardo De Haro Amez" userId="f1a0530b-56f7-4845-935f-729828684698" providerId="ADAL" clId="{C4CAA3DE-363F-49F5-8679-20072A378DAD}" dt="2025-07-25T07:28:24.999" v="225" actId="20577"/>
          <ac:spMkLst>
            <pc:docMk/>
            <pc:sldMk cId="3389191149" sldId="294"/>
            <ac:spMk id="9" creationId="{BE1A9224-CFED-C933-B876-05FB804C7D9E}"/>
          </ac:spMkLst>
        </pc:spChg>
        <pc:spChg chg="mod">
          <ac:chgData name="Leonardo De Haro Amez" userId="f1a0530b-56f7-4845-935f-729828684698" providerId="ADAL" clId="{C4CAA3DE-363F-49F5-8679-20072A378DAD}" dt="2025-07-25T07:28:18.726" v="223" actId="20577"/>
          <ac:spMkLst>
            <pc:docMk/>
            <pc:sldMk cId="3389191149" sldId="294"/>
            <ac:spMk id="12" creationId="{178CCAFD-048A-D76F-F6F8-B3C9BE10EFBE}"/>
          </ac:spMkLst>
        </pc:spChg>
        <pc:spChg chg="mod">
          <ac:chgData name="Leonardo De Haro Amez" userId="f1a0530b-56f7-4845-935f-729828684698" providerId="ADAL" clId="{C4CAA3DE-363F-49F5-8679-20072A378DAD}" dt="2025-07-25T07:27:23.296" v="183" actId="1036"/>
          <ac:spMkLst>
            <pc:docMk/>
            <pc:sldMk cId="3389191149" sldId="294"/>
            <ac:spMk id="19" creationId="{70B92314-8394-B972-D69F-57FB55AAED3D}"/>
          </ac:spMkLst>
        </pc:spChg>
        <pc:spChg chg="mod">
          <ac:chgData name="Leonardo De Haro Amez" userId="f1a0530b-56f7-4845-935f-729828684698" providerId="ADAL" clId="{C4CAA3DE-363F-49F5-8679-20072A378DAD}" dt="2025-07-25T07:28:01.791" v="215" actId="20577"/>
          <ac:spMkLst>
            <pc:docMk/>
            <pc:sldMk cId="3389191149" sldId="294"/>
            <ac:spMk id="20" creationId="{5F580783-D2EC-C8CF-4CB7-876A0E73A5D8}"/>
          </ac:spMkLst>
        </pc:spChg>
        <pc:spChg chg="mod">
          <ac:chgData name="Leonardo De Haro Amez" userId="f1a0530b-56f7-4845-935f-729828684698" providerId="ADAL" clId="{C4CAA3DE-363F-49F5-8679-20072A378DAD}" dt="2025-07-25T06:54:46.724" v="137" actId="20577"/>
          <ac:spMkLst>
            <pc:docMk/>
            <pc:sldMk cId="3389191149" sldId="294"/>
            <ac:spMk id="21" creationId="{9505B6EF-DD6B-939E-2B0D-02D80A2CAF67}"/>
          </ac:spMkLst>
        </pc:spChg>
        <pc:picChg chg="add del mod">
          <ac:chgData name="Leonardo De Haro Amez" userId="f1a0530b-56f7-4845-935f-729828684698" providerId="ADAL" clId="{C4CAA3DE-363F-49F5-8679-20072A378DAD}" dt="2025-07-25T08:19:01.661" v="344"/>
          <ac:picMkLst>
            <pc:docMk/>
            <pc:sldMk cId="3389191149" sldId="294"/>
            <ac:picMk id="16" creationId="{A105D674-548D-F9AD-9476-93BCF17E2D22}"/>
          </ac:picMkLst>
        </pc:picChg>
        <pc:picChg chg="add del mod">
          <ac:chgData name="Leonardo De Haro Amez" userId="f1a0530b-56f7-4845-935f-729828684698" providerId="ADAL" clId="{C4CAA3DE-363F-49F5-8679-20072A378DAD}" dt="2025-07-25T08:19:26.275" v="346"/>
          <ac:picMkLst>
            <pc:docMk/>
            <pc:sldMk cId="3389191149" sldId="294"/>
            <ac:picMk id="17" creationId="{39CACA07-1F82-A387-BD9B-8029C30BD26A}"/>
          </ac:picMkLst>
        </pc:picChg>
        <pc:picChg chg="add del mod ord">
          <ac:chgData name="Leonardo De Haro Amez" userId="f1a0530b-56f7-4845-935f-729828684698" providerId="ADAL" clId="{C4CAA3DE-363F-49F5-8679-20072A378DAD}" dt="2025-07-25T08:20:19.245" v="347"/>
          <ac:picMkLst>
            <pc:docMk/>
            <pc:sldMk cId="3389191149" sldId="294"/>
            <ac:picMk id="24" creationId="{4F29FC37-1048-B585-40D5-2FEDE1943289}"/>
          </ac:picMkLst>
        </pc:picChg>
        <pc:picChg chg="add mod">
          <ac:chgData name="Leonardo De Haro Amez" userId="f1a0530b-56f7-4845-935f-729828684698" providerId="ADAL" clId="{C4CAA3DE-363F-49F5-8679-20072A378DAD}" dt="2025-07-25T08:20:19.245" v="347"/>
          <ac:picMkLst>
            <pc:docMk/>
            <pc:sldMk cId="3389191149" sldId="294"/>
            <ac:picMk id="25" creationId="{79DE53AB-313E-892F-290B-0DD46C1FEE0F}"/>
          </ac:picMkLst>
        </pc:picChg>
      </pc:sldChg>
      <pc:sldChg chg="addSp delSp modSp mod modTransition modAnim modNotesTx">
        <pc:chgData name="Leonardo De Haro Amez" userId="f1a0530b-56f7-4845-935f-729828684698" providerId="ADAL" clId="{C4CAA3DE-363F-49F5-8679-20072A378DAD}" dt="2025-07-25T08:30:24.493" v="369"/>
        <pc:sldMkLst>
          <pc:docMk/>
          <pc:sldMk cId="2388451520" sldId="296"/>
        </pc:sldMkLst>
        <pc:spChg chg="mod">
          <ac:chgData name="Leonardo De Haro Amez" userId="f1a0530b-56f7-4845-935f-729828684698" providerId="ADAL" clId="{C4CAA3DE-363F-49F5-8679-20072A378DAD}" dt="2025-07-25T07:46:54.035" v="310" actId="20577"/>
          <ac:spMkLst>
            <pc:docMk/>
            <pc:sldMk cId="2388451520" sldId="296"/>
            <ac:spMk id="19" creationId="{18751F00-6793-B107-673B-3AC78EECF7D3}"/>
          </ac:spMkLst>
        </pc:spChg>
        <pc:picChg chg="add del mod">
          <ac:chgData name="Leonardo De Haro Amez" userId="f1a0530b-56f7-4845-935f-729828684698" providerId="ADAL" clId="{C4CAA3DE-363F-49F5-8679-20072A378DAD}" dt="2025-07-25T08:23:57.461" v="357"/>
          <ac:picMkLst>
            <pc:docMk/>
            <pc:sldMk cId="2388451520" sldId="296"/>
            <ac:picMk id="3" creationId="{067BF881-2545-4A96-11DE-B736FC6838EF}"/>
          </ac:picMkLst>
        </pc:picChg>
        <pc:picChg chg="add del mod">
          <ac:chgData name="Leonardo De Haro Amez" userId="f1a0530b-56f7-4845-935f-729828684698" providerId="ADAL" clId="{C4CAA3DE-363F-49F5-8679-20072A378DAD}" dt="2025-07-25T08:24:37.011" v="362"/>
          <ac:picMkLst>
            <pc:docMk/>
            <pc:sldMk cId="2388451520" sldId="296"/>
            <ac:picMk id="4" creationId="{EB4121E7-3484-0D64-1493-9A4AB0ABF066}"/>
          </ac:picMkLst>
        </pc:picChg>
        <pc:picChg chg="add del mod ord">
          <ac:chgData name="Leonardo De Haro Amez" userId="f1a0530b-56f7-4845-935f-729828684698" providerId="ADAL" clId="{C4CAA3DE-363F-49F5-8679-20072A378DAD}" dt="2025-07-25T08:26:22.447" v="363"/>
          <ac:picMkLst>
            <pc:docMk/>
            <pc:sldMk cId="2388451520" sldId="296"/>
            <ac:picMk id="11" creationId="{B10E78EB-2562-3CB2-6D0B-DDAA358AE9E9}"/>
          </ac:picMkLst>
        </pc:picChg>
        <pc:picChg chg="add del mod">
          <ac:chgData name="Leonardo De Haro Amez" userId="f1a0530b-56f7-4845-935f-729828684698" providerId="ADAL" clId="{C4CAA3DE-363F-49F5-8679-20072A378DAD}" dt="2025-07-25T08:27:32.998" v="365"/>
          <ac:picMkLst>
            <pc:docMk/>
            <pc:sldMk cId="2388451520" sldId="296"/>
            <ac:picMk id="12" creationId="{9FF0FF63-C4DA-1B4F-3CCD-122205E4A267}"/>
          </ac:picMkLst>
        </pc:picChg>
        <pc:picChg chg="add del mod ord">
          <ac:chgData name="Leonardo De Haro Amez" userId="f1a0530b-56f7-4845-935f-729828684698" providerId="ADAL" clId="{C4CAA3DE-363F-49F5-8679-20072A378DAD}" dt="2025-07-25T08:28:40.975" v="366"/>
          <ac:picMkLst>
            <pc:docMk/>
            <pc:sldMk cId="2388451520" sldId="296"/>
            <ac:picMk id="17" creationId="{BF67D65A-7C35-ED19-12CE-AB2AE1A8FBE1}"/>
          </ac:picMkLst>
        </pc:picChg>
        <pc:picChg chg="add del mod">
          <ac:chgData name="Leonardo De Haro Amez" userId="f1a0530b-56f7-4845-935f-729828684698" providerId="ADAL" clId="{C4CAA3DE-363F-49F5-8679-20072A378DAD}" dt="2025-07-25T08:28:45.242" v="368"/>
          <ac:picMkLst>
            <pc:docMk/>
            <pc:sldMk cId="2388451520" sldId="296"/>
            <ac:picMk id="18" creationId="{94A55ABB-7315-BE0B-C02F-7CAEA33F3826}"/>
          </ac:picMkLst>
        </pc:picChg>
        <pc:picChg chg="add del mod ord">
          <ac:chgData name="Leonardo De Haro Amez" userId="f1a0530b-56f7-4845-935f-729828684698" providerId="ADAL" clId="{C4CAA3DE-363F-49F5-8679-20072A378DAD}" dt="2025-07-25T08:30:24.493" v="369"/>
          <ac:picMkLst>
            <pc:docMk/>
            <pc:sldMk cId="2388451520" sldId="296"/>
            <ac:picMk id="23" creationId="{397B0504-A616-44D8-2048-A9893D25B193}"/>
          </ac:picMkLst>
        </pc:picChg>
        <pc:picChg chg="add mod">
          <ac:chgData name="Leonardo De Haro Amez" userId="f1a0530b-56f7-4845-935f-729828684698" providerId="ADAL" clId="{C4CAA3DE-363F-49F5-8679-20072A378DAD}" dt="2025-07-25T08:30:24.493" v="369"/>
          <ac:picMkLst>
            <pc:docMk/>
            <pc:sldMk cId="2388451520" sldId="296"/>
            <ac:picMk id="24" creationId="{AF878C10-8579-0810-91F7-011576C6475B}"/>
          </ac:picMkLst>
        </pc:picChg>
      </pc:sldChg>
      <pc:sldChg chg="mod modShow">
        <pc:chgData name="Leonardo De Haro Amez" userId="f1a0530b-56f7-4845-935f-729828684698" providerId="ADAL" clId="{C4CAA3DE-363F-49F5-8679-20072A378DAD}" dt="2025-07-25T06:40:44.752" v="2" actId="729"/>
        <pc:sldMkLst>
          <pc:docMk/>
          <pc:sldMk cId="2644114228" sldId="414"/>
        </pc:sldMkLst>
      </pc:sldChg>
      <pc:sldChg chg="addSp delSp modSp mod">
        <pc:chgData name="Leonardo De Haro Amez" userId="f1a0530b-56f7-4845-935f-729828684698" providerId="ADAL" clId="{C4CAA3DE-363F-49F5-8679-20072A378DAD}" dt="2025-07-25T08:16:26.876" v="330"/>
        <pc:sldMkLst>
          <pc:docMk/>
          <pc:sldMk cId="3426841914" sldId="415"/>
        </pc:sldMkLst>
        <pc:picChg chg="add del mod">
          <ac:chgData name="Leonardo De Haro Amez" userId="f1a0530b-56f7-4845-935f-729828684698" providerId="ADAL" clId="{C4CAA3DE-363F-49F5-8679-20072A378DAD}" dt="2025-07-25T08:16:26.876" v="330"/>
          <ac:picMkLst>
            <pc:docMk/>
            <pc:sldMk cId="3426841914" sldId="415"/>
            <ac:picMk id="5" creationId="{00F540E9-5098-254F-A751-E45B49D03DB3}"/>
          </ac:picMkLst>
        </pc:picChg>
        <pc:picChg chg="add mod">
          <ac:chgData name="Leonardo De Haro Amez" userId="f1a0530b-56f7-4845-935f-729828684698" providerId="ADAL" clId="{C4CAA3DE-363F-49F5-8679-20072A378DAD}" dt="2025-07-25T08:16:26.876" v="330"/>
          <ac:picMkLst>
            <pc:docMk/>
            <pc:sldMk cId="3426841914" sldId="415"/>
            <ac:picMk id="7" creationId="{ED09CB8F-1D40-1519-88E2-81477F62B4F0}"/>
          </ac:picMkLst>
        </pc:picChg>
      </pc:sldChg>
      <pc:sldChg chg="mod ord modShow">
        <pc:chgData name="Leonardo De Haro Amez" userId="f1a0530b-56f7-4845-935f-729828684698" providerId="ADAL" clId="{C4CAA3DE-363F-49F5-8679-20072A378DAD}" dt="2025-07-25T06:40:48.490" v="3" actId="729"/>
        <pc:sldMkLst>
          <pc:docMk/>
          <pc:sldMk cId="3226047684" sldId="416"/>
        </pc:sldMkLst>
      </pc:sldChg>
    </pc:docChg>
  </pc:docChgLst>
  <pc:docChgLst>
    <pc:chgData name="Leonardo De Haro Amez" userId="f1a0530b-56f7-4845-935f-729828684698" providerId="ADAL" clId="{B03F4762-86BE-4064-BD09-B67FF99CD541}"/>
    <pc:docChg chg="custSel modSld">
      <pc:chgData name="Leonardo De Haro Amez" userId="f1a0530b-56f7-4845-935f-729828684698" providerId="ADAL" clId="{B03F4762-86BE-4064-BD09-B67FF99CD541}" dt="2025-07-23T13:51:39.525" v="86" actId="20577"/>
      <pc:docMkLst>
        <pc:docMk/>
      </pc:docMkLst>
      <pc:sldChg chg="delSp modSp mod">
        <pc:chgData name="Leonardo De Haro Amez" userId="f1a0530b-56f7-4845-935f-729828684698" providerId="ADAL" clId="{B03F4762-86BE-4064-BD09-B67FF99CD541}" dt="2025-07-23T13:51:39.525" v="86" actId="20577"/>
        <pc:sldMkLst>
          <pc:docMk/>
          <pc:sldMk cId="2388451520" sldId="296"/>
        </pc:sldMkLst>
        <pc:spChg chg="mod">
          <ac:chgData name="Leonardo De Haro Amez" userId="f1a0530b-56f7-4845-935f-729828684698" providerId="ADAL" clId="{B03F4762-86BE-4064-BD09-B67FF99CD541}" dt="2025-07-23T13:49:56.953" v="49" actId="20577"/>
          <ac:spMkLst>
            <pc:docMk/>
            <pc:sldMk cId="2388451520" sldId="296"/>
            <ac:spMk id="10" creationId="{13F2761F-493D-EFF0-EDBC-75CC74FA9C87}"/>
          </ac:spMkLst>
        </pc:spChg>
        <pc:spChg chg="mod">
          <ac:chgData name="Leonardo De Haro Amez" userId="f1a0530b-56f7-4845-935f-729828684698" providerId="ADAL" clId="{B03F4762-86BE-4064-BD09-B67FF99CD541}" dt="2025-07-23T13:51:39.525" v="86" actId="20577"/>
          <ac:spMkLst>
            <pc:docMk/>
            <pc:sldMk cId="2388451520" sldId="296"/>
            <ac:spMk id="19" creationId="{18751F00-6793-B107-673B-3AC78EECF7D3}"/>
          </ac:spMkLst>
        </pc:spChg>
        <pc:graphicFrameChg chg="mod">
          <ac:chgData name="Leonardo De Haro Amez" userId="f1a0530b-56f7-4845-935f-729828684698" providerId="ADAL" clId="{B03F4762-86BE-4064-BD09-B67FF99CD541}" dt="2025-07-23T13:50:57.733" v="53" actId="2711"/>
          <ac:graphicFrameMkLst>
            <pc:docMk/>
            <pc:sldMk cId="2388451520" sldId="296"/>
            <ac:graphicFrameMk id="20" creationId="{3D27FAEC-5ADC-4262-A36E-6F7BC817C1DC}"/>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Segoe UI Semibold" panose="020B0702040204020203" pitchFamily="34" charset="0"/>
                <a:ea typeface="+mn-ea"/>
                <a:cs typeface="Segoe UI Semibold" panose="020B0702040204020203" pitchFamily="34" charset="0"/>
              </a:defRPr>
            </a:pPr>
            <a:r>
              <a:rPr lang="en-US" sz="2000">
                <a:latin typeface="Segoe UI Semibold" panose="020B0702040204020203" pitchFamily="34" charset="0"/>
                <a:cs typeface="Segoe UI Semibold" panose="020B0702040204020203" pitchFamily="34" charset="0"/>
              </a:rPr>
              <a:t>STS41A</a:t>
            </a:r>
          </a:p>
        </c:rich>
      </c:tx>
      <c:layout>
        <c:manualLayout>
          <c:xMode val="edge"/>
          <c:yMode val="edge"/>
          <c:x val="0.44010482283464569"/>
          <c:y val="8.8558411330659143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Segoe UI Semibold" panose="020B0702040204020203" pitchFamily="34" charset="0"/>
              <a:ea typeface="+mn-ea"/>
              <a:cs typeface="Segoe UI Semibold" panose="020B0702040204020203" pitchFamily="34" charset="0"/>
            </a:defRPr>
          </a:pPr>
          <a:endParaRPr lang="en-US"/>
        </a:p>
      </c:txPr>
    </c:title>
    <c:autoTitleDeleted val="0"/>
    <c:plotArea>
      <c:layout>
        <c:manualLayout>
          <c:layoutTarget val="inner"/>
          <c:xMode val="edge"/>
          <c:yMode val="edge"/>
          <c:x val="0.14227054498134797"/>
          <c:y val="0.16694444444444445"/>
          <c:w val="0.7757127518872674"/>
          <c:h val="0.67009379286736426"/>
        </c:manualLayout>
      </c:layout>
      <c:scatterChart>
        <c:scatterStyle val="lineMarker"/>
        <c:varyColors val="0"/>
        <c:ser>
          <c:idx val="0"/>
          <c:order val="0"/>
          <c:tx>
            <c:strRef>
              <c:f>[book1]Sheet1!$I$4</c:f>
              <c:strCache>
                <c:ptCount val="1"/>
                <c:pt idx="0">
                  <c:v>Max. STS41A</c:v>
                </c:pt>
              </c:strCache>
            </c:strRef>
          </c:tx>
          <c:spPr>
            <a:ln w="19050" cap="rnd">
              <a:solidFill>
                <a:schemeClr val="tx1">
                  <a:lumMod val="65000"/>
                  <a:lumOff val="35000"/>
                </a:schemeClr>
              </a:solidFill>
              <a:round/>
            </a:ln>
            <a:effectLst/>
          </c:spPr>
          <c:marker>
            <c:symbol val="none"/>
          </c:marker>
          <c:xVal>
            <c:numRef>
              <c:f>[book1]Sheet1!$J$3:$M$3</c:f>
              <c:numCache>
                <c:formatCode>General</c:formatCode>
                <c:ptCount val="4"/>
                <c:pt idx="0">
                  <c:v>-40</c:v>
                </c:pt>
                <c:pt idx="1">
                  <c:v>0</c:v>
                </c:pt>
                <c:pt idx="2">
                  <c:v>90</c:v>
                </c:pt>
                <c:pt idx="3">
                  <c:v>125</c:v>
                </c:pt>
              </c:numCache>
            </c:numRef>
          </c:xVal>
          <c:yVal>
            <c:numRef>
              <c:f>[book1]Sheet1!$J$4:$M$4</c:f>
              <c:numCache>
                <c:formatCode>General</c:formatCode>
                <c:ptCount val="4"/>
                <c:pt idx="0">
                  <c:v>0.4</c:v>
                </c:pt>
                <c:pt idx="1">
                  <c:v>0.4</c:v>
                </c:pt>
                <c:pt idx="2">
                  <c:v>0.4</c:v>
                </c:pt>
                <c:pt idx="3">
                  <c:v>0.4</c:v>
                </c:pt>
              </c:numCache>
            </c:numRef>
          </c:yVal>
          <c:smooth val="0"/>
          <c:extLst>
            <c:ext xmlns:c16="http://schemas.microsoft.com/office/drawing/2014/chart" uri="{C3380CC4-5D6E-409C-BE32-E72D297353CC}">
              <c16:uniqueId val="{00000000-F3AE-471F-B9B2-0075281035E4}"/>
            </c:ext>
          </c:extLst>
        </c:ser>
        <c:ser>
          <c:idx val="1"/>
          <c:order val="1"/>
          <c:tx>
            <c:strRef>
              <c:f>[book1]Sheet1!$I$5</c:f>
              <c:strCache>
                <c:ptCount val="1"/>
                <c:pt idx="0">
                  <c:v>Typ. STS41A</c:v>
                </c:pt>
              </c:strCache>
            </c:strRef>
          </c:tx>
          <c:spPr>
            <a:ln w="19050" cap="rnd">
              <a:solidFill>
                <a:schemeClr val="accent1"/>
              </a:solidFill>
              <a:round/>
            </a:ln>
            <a:effectLst/>
          </c:spPr>
          <c:marker>
            <c:symbol val="none"/>
          </c:marker>
          <c:xVal>
            <c:numRef>
              <c:f>[book1]Sheet1!$J$3:$M$3</c:f>
              <c:numCache>
                <c:formatCode>General</c:formatCode>
                <c:ptCount val="4"/>
                <c:pt idx="0">
                  <c:v>-40</c:v>
                </c:pt>
                <c:pt idx="1">
                  <c:v>0</c:v>
                </c:pt>
                <c:pt idx="2">
                  <c:v>90</c:v>
                </c:pt>
                <c:pt idx="3">
                  <c:v>125</c:v>
                </c:pt>
              </c:numCache>
            </c:numRef>
          </c:xVal>
          <c:yVal>
            <c:numRef>
              <c:f>[book1]Sheet1!$J$5:$M$5</c:f>
              <c:numCache>
                <c:formatCode>General</c:formatCode>
                <c:ptCount val="4"/>
                <c:pt idx="0">
                  <c:v>0.3</c:v>
                </c:pt>
                <c:pt idx="1">
                  <c:v>0.2</c:v>
                </c:pt>
                <c:pt idx="2">
                  <c:v>0.2</c:v>
                </c:pt>
                <c:pt idx="3">
                  <c:v>0.3</c:v>
                </c:pt>
              </c:numCache>
            </c:numRef>
          </c:yVal>
          <c:smooth val="0"/>
          <c:extLst>
            <c:ext xmlns:c16="http://schemas.microsoft.com/office/drawing/2014/chart" uri="{C3380CC4-5D6E-409C-BE32-E72D297353CC}">
              <c16:uniqueId val="{00000001-F3AE-471F-B9B2-0075281035E4}"/>
            </c:ext>
          </c:extLst>
        </c:ser>
        <c:dLbls>
          <c:showLegendKey val="0"/>
          <c:showVal val="0"/>
          <c:showCatName val="0"/>
          <c:showSerName val="0"/>
          <c:showPercent val="0"/>
          <c:showBubbleSize val="0"/>
        </c:dLbls>
        <c:axId val="908843728"/>
        <c:axId val="908846248"/>
      </c:scatterChart>
      <c:valAx>
        <c:axId val="908843728"/>
        <c:scaling>
          <c:orientation val="minMax"/>
          <c:max val="125"/>
          <c:min val="-4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Temperature (°C)</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08846248"/>
        <c:crosses val="autoZero"/>
        <c:crossBetween val="midCat"/>
        <c:majorUnit val="20"/>
      </c:valAx>
      <c:valAx>
        <c:axId val="908846248"/>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l-GR" sz="1600" dirty="0">
                    <a:latin typeface="+mj-lt"/>
                  </a:rPr>
                  <a:t>Δ</a:t>
                </a:r>
                <a:r>
                  <a:rPr lang="en-US" sz="1600" dirty="0">
                    <a:latin typeface="+mj-lt"/>
                  </a:rPr>
                  <a:t> Temperature</a:t>
                </a:r>
                <a:r>
                  <a:rPr lang="en-US" sz="1600" baseline="0" dirty="0">
                    <a:latin typeface="+mj-lt"/>
                  </a:rPr>
                  <a:t> (°C)</a:t>
                </a:r>
                <a:endParaRPr lang="en-US" sz="1600" dirty="0">
                  <a:latin typeface="+mj-lt"/>
                </a:endParaRP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08843728"/>
        <c:crossesAt val="-40"/>
        <c:crossBetween val="midCat"/>
        <c:majorUnit val="0.2"/>
      </c:valAx>
      <c:spPr>
        <a:noFill/>
        <a:ln w="22225">
          <a:solidFill>
            <a:schemeClr val="tx2"/>
          </a:solidFill>
        </a:ln>
        <a:effectLst/>
      </c:spPr>
    </c:plotArea>
    <c:legend>
      <c:legendPos val="r"/>
      <c:layout>
        <c:manualLayout>
          <c:xMode val="edge"/>
          <c:yMode val="edge"/>
          <c:x val="0.22844677280438427"/>
          <c:y val="0.21844694547785565"/>
          <c:w val="0.52930912774440453"/>
          <c:h val="0.1073764835999273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1F2D97-14DC-3D68-F695-73A2E8626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432E61-330F-A25F-0EB6-75FB4F260A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EEF22F-4601-480B-AFDB-0EDCF7C2442C}" type="datetimeFigureOut">
              <a:rPr lang="en-US" smtClean="0"/>
              <a:t>7/29/2025</a:t>
            </a:fld>
            <a:endParaRPr lang="en-US"/>
          </a:p>
        </p:txBody>
      </p:sp>
      <p:sp>
        <p:nvSpPr>
          <p:cNvPr id="4" name="Footer Placeholder 3">
            <a:extLst>
              <a:ext uri="{FF2B5EF4-FFF2-40B4-BE49-F238E27FC236}">
                <a16:creationId xmlns:a16="http://schemas.microsoft.com/office/drawing/2014/main" id="{89441705-911E-87F8-95DF-E1272933A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DA9F20-F66F-1B8A-DB3A-299D371895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5387CF-09AA-4FE6-9F5A-B60CE63E1F12}" type="slidenum">
              <a:rPr lang="en-US" smtClean="0"/>
              <a:t>‹#›</a:t>
            </a:fld>
            <a:endParaRPr lang="en-US"/>
          </a:p>
        </p:txBody>
      </p:sp>
    </p:spTree>
    <p:extLst>
      <p:ext uri="{BB962C8B-B14F-4D97-AF65-F5344CB8AC3E}">
        <p14:creationId xmlns:p14="http://schemas.microsoft.com/office/powerpoint/2010/main" val="6046629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792A3-2C7B-47A0-80C9-DAA1E1046924}" type="datetimeFigureOut">
              <a:rPr lang="de-DE" smtClean="0"/>
              <a:t>29.07.2025</a:t>
            </a:fld>
            <a:endParaRPr lang="de-DE"/>
          </a:p>
        </p:txBody>
      </p:sp>
      <p:sp>
        <p:nvSpPr>
          <p:cNvPr id="4" name="Folienbildplatzhalter 3"/>
          <p:cNvSpPr>
            <a:spLocks noGrp="1" noRot="1" noChangeAspect="1"/>
          </p:cNvSpPr>
          <p:nvPr>
            <p:ph type="sldImg" idx="2"/>
          </p:nvPr>
        </p:nvSpPr>
        <p:spPr>
          <a:xfrm>
            <a:off x="1359568" y="932447"/>
            <a:ext cx="4138864" cy="23281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3561347"/>
            <a:ext cx="5486400" cy="4439653"/>
          </a:xfrm>
          <a:prstGeom prst="rect">
            <a:avLst/>
          </a:prstGeom>
        </p:spPr>
        <p:txBody>
          <a:bodyPr vert="horz" lIns="0" tIns="0" rIns="0" bIns="0" rtlCol="0"/>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377EE-D37B-49B0-B274-FAC640F68D07}" type="slidenum">
              <a:rPr lang="de-DE" smtClean="0"/>
              <a:t>‹#›</a:t>
            </a:fld>
            <a:endParaRPr lang="de-DE"/>
          </a:p>
        </p:txBody>
      </p:sp>
    </p:spTree>
    <p:extLst>
      <p:ext uri="{BB962C8B-B14F-4D97-AF65-F5344CB8AC3E}">
        <p14:creationId xmlns:p14="http://schemas.microsoft.com/office/powerpoint/2010/main" val="787129825"/>
      </p:ext>
    </p:extLst>
  </p:cSld>
  <p:clrMap bg1="lt1" tx1="dk1" bg2="lt2" tx2="dk2" accent1="accent1" accent2="accent2" accent3="accent3" accent4="accent4" accent5="accent5" accent6="accent6" hlink="hlink" folHlink="folHlink"/>
  <p:notesStyle>
    <a:lvl1pPr marL="180000" indent="-180000" algn="l" defTabSz="914400" rtl="0" eaLnBrk="1" latinLnBrk="0" hangingPunct="1">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3pPr>
    <a:lvl4pPr marL="72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pPr marL="180000" marR="0" lvl="0" indent="-18000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Char char="•"/>
              <a:tabLst/>
              <a:defRPr/>
            </a:pPr>
            <a:r>
              <a:rPr lang="en-US" sz="1400" kern="1200" dirty="0">
                <a:solidFill>
                  <a:schemeClr val="tx1"/>
                </a:solidFill>
                <a:effectLst/>
                <a:latin typeface="+mn-lt"/>
                <a:ea typeface="+mn-ea"/>
                <a:cs typeface="+mn-cs"/>
              </a:rPr>
              <a:t>Hello everyone, today we have the pleasure of presenting the last proud member of the Sensirion temperature sensors, the first automotive qualified AEC-Q100 the STS41A.</a:t>
            </a:r>
          </a:p>
          <a:p>
            <a:endParaRPr lang="en-US" dirty="0"/>
          </a:p>
        </p:txBody>
      </p:sp>
      <p:sp>
        <p:nvSpPr>
          <p:cNvPr id="4" name="Slide Number Placeholder 3"/>
          <p:cNvSpPr>
            <a:spLocks noGrp="1"/>
          </p:cNvSpPr>
          <p:nvPr>
            <p:ph type="sldNum" sz="quarter" idx="5"/>
          </p:nvPr>
        </p:nvSpPr>
        <p:spPr/>
        <p:txBody>
          <a:bodyPr/>
          <a:lstStyle/>
          <a:p>
            <a:fld id="{98A377EE-D37B-49B0-B274-FAC640F68D07}" type="slidenum">
              <a:rPr lang="de-DE" smtClean="0"/>
              <a:t>1</a:t>
            </a:fld>
            <a:endParaRPr lang="de-DE"/>
          </a:p>
        </p:txBody>
      </p:sp>
    </p:spTree>
    <p:extLst>
      <p:ext uri="{BB962C8B-B14F-4D97-AF65-F5344CB8AC3E}">
        <p14:creationId xmlns:p14="http://schemas.microsoft.com/office/powerpoint/2010/main" val="418710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r>
              <a:rPr lang="en-US" sz="1400" kern="1200" dirty="0">
                <a:solidFill>
                  <a:schemeClr val="tx1"/>
                </a:solidFill>
                <a:effectLst/>
                <a:latin typeface="+mn-lt"/>
                <a:ea typeface="+mn-ea"/>
                <a:cs typeface="+mn-cs"/>
              </a:rPr>
              <a:t>The STS41A sensor has fulfilled the AEC-q100 automotive qualification. The qualification protocol includes extensive stress testing to ensure the reliability and traceability of the sensor, which STS41A passes with flying colors.</a:t>
            </a:r>
          </a:p>
          <a:p>
            <a:r>
              <a:rPr lang="en-US" sz="1400" kern="1200" dirty="0">
                <a:solidFill>
                  <a:schemeClr val="tx1"/>
                </a:solidFill>
                <a:effectLst/>
                <a:latin typeface="+mn-lt"/>
                <a:ea typeface="+mn-ea"/>
                <a:cs typeface="+mn-cs"/>
              </a:rPr>
              <a:t>Some of the outstanding capabilities of the STS41A include a precision of 0.2 degrees Celsius, Wettable flanks that allow easier visual soldering inspection. The STS41A has on top of that an integrated heater that allows on board diagnostics, further ensuring the reliability of the sensor. </a:t>
            </a:r>
          </a:p>
          <a:p>
            <a:endParaRPr lang="en-US" dirty="0"/>
          </a:p>
        </p:txBody>
      </p:sp>
      <p:sp>
        <p:nvSpPr>
          <p:cNvPr id="4" name="Slide Number Placeholder 3"/>
          <p:cNvSpPr>
            <a:spLocks noGrp="1"/>
          </p:cNvSpPr>
          <p:nvPr>
            <p:ph type="sldNum" sz="quarter" idx="5"/>
          </p:nvPr>
        </p:nvSpPr>
        <p:spPr/>
        <p:txBody>
          <a:bodyPr/>
          <a:lstStyle/>
          <a:p>
            <a:fld id="{98A377EE-D37B-49B0-B274-FAC640F68D07}" type="slidenum">
              <a:rPr lang="de-DE" smtClean="0"/>
              <a:t>2</a:t>
            </a:fld>
            <a:endParaRPr lang="de-DE"/>
          </a:p>
        </p:txBody>
      </p:sp>
    </p:spTree>
    <p:extLst>
      <p:ext uri="{BB962C8B-B14F-4D97-AF65-F5344CB8AC3E}">
        <p14:creationId xmlns:p14="http://schemas.microsoft.com/office/powerpoint/2010/main" val="3262714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r>
              <a:rPr lang="en-US" sz="1400" kern="1200" dirty="0">
                <a:solidFill>
                  <a:schemeClr val="tx1"/>
                </a:solidFill>
                <a:effectLst/>
                <a:latin typeface="+mn-lt"/>
                <a:ea typeface="+mn-ea"/>
                <a:cs typeface="+mn-cs"/>
              </a:rPr>
              <a:t>The specific characteristics that we would like to highlight from the STS41A sensor include:</a:t>
            </a:r>
          </a:p>
          <a:p>
            <a:pPr lvl="1"/>
            <a:r>
              <a:rPr lang="en-US" sz="1400" kern="1200" dirty="0">
                <a:solidFill>
                  <a:schemeClr val="tx1"/>
                </a:solidFill>
                <a:effectLst/>
                <a:latin typeface="+mn-lt"/>
                <a:ea typeface="+mn-ea"/>
                <a:cs typeface="+mn-cs"/>
              </a:rPr>
              <a:t>Flat accuracy specifications throughout all the operative range, which allow seamless integration.</a:t>
            </a:r>
          </a:p>
          <a:p>
            <a:pPr lvl="1"/>
            <a:r>
              <a:rPr lang="en-US" sz="1400" kern="1200" dirty="0">
                <a:solidFill>
                  <a:schemeClr val="tx1"/>
                </a:solidFill>
                <a:effectLst/>
                <a:latin typeface="+mn-lt"/>
                <a:ea typeface="+mn-ea"/>
                <a:cs typeface="+mn-cs"/>
              </a:rPr>
              <a:t>On-board diagnostics thanks to the integrated heater, matches the safety requirement trend and allows integration to critical applications.</a:t>
            </a:r>
          </a:p>
          <a:p>
            <a:pPr lvl="1"/>
            <a:r>
              <a:rPr lang="en-US" sz="1400" kern="1200" dirty="0">
                <a:solidFill>
                  <a:schemeClr val="tx1"/>
                </a:solidFill>
                <a:effectLst/>
                <a:latin typeface="+mn-lt"/>
                <a:ea typeface="+mn-ea"/>
                <a:cs typeface="+mn-cs"/>
              </a:rPr>
              <a:t>The wide operating range from -40 to 125°C suits perfectly the harsh conditions the automotive industry expects</a:t>
            </a:r>
          </a:p>
          <a:p>
            <a:pPr lvl="1"/>
            <a:r>
              <a:rPr lang="en-US" sz="1400" kern="1200" dirty="0">
                <a:solidFill>
                  <a:schemeClr val="tx1"/>
                </a:solidFill>
                <a:effectLst/>
                <a:latin typeface="+mn-lt"/>
                <a:ea typeface="+mn-ea"/>
                <a:cs typeface="+mn-cs"/>
              </a:rPr>
              <a:t>The I2C standard communication protocol is further enhanced thanks to the fast communication protocol and even includes cyclic redundancy check to ensure that even with extreme speed transfer the sensor is still accurate and reliable.</a:t>
            </a:r>
          </a:p>
          <a:p>
            <a:pPr lvl="1"/>
            <a:r>
              <a:rPr lang="en-US" sz="1400" kern="1200" dirty="0">
                <a:solidFill>
                  <a:schemeClr val="tx1"/>
                </a:solidFill>
                <a:effectLst/>
                <a:latin typeface="+mn-lt"/>
                <a:ea typeface="+mn-ea"/>
                <a:cs typeface="+mn-cs"/>
              </a:rPr>
              <a:t>The wide supply voltage ranging from 1.08 to 3.6 V is compatible with most automotive application requirements.</a:t>
            </a:r>
          </a:p>
          <a:p>
            <a:pPr lvl="1"/>
            <a:r>
              <a:rPr lang="en-US" sz="1400" kern="1200" dirty="0">
                <a:solidFill>
                  <a:schemeClr val="tx1"/>
                </a:solidFill>
                <a:effectLst/>
                <a:latin typeface="+mn-lt"/>
                <a:ea typeface="+mn-ea"/>
                <a:cs typeface="+mn-cs"/>
              </a:rPr>
              <a:t>The STS41A has two distinct orderable addresses 0x45 and 0x44 to have easier integration.</a:t>
            </a:r>
          </a:p>
          <a:p>
            <a:pPr lvl="1"/>
            <a:r>
              <a:rPr lang="en-US" sz="1400" kern="1200" dirty="0">
                <a:solidFill>
                  <a:schemeClr val="tx1"/>
                </a:solidFill>
                <a:effectLst/>
                <a:latin typeface="+mn-lt"/>
                <a:ea typeface="+mn-ea"/>
                <a:cs typeface="+mn-cs"/>
              </a:rPr>
              <a:t>Finally we would like to highlight the shape and command compatibility with the SHT4x humidity and temperature sensors, which for some applications could simplify assembly lines, bringing huge efficiency benefits.</a:t>
            </a:r>
          </a:p>
          <a:p>
            <a:endParaRPr lang="en-US" dirty="0"/>
          </a:p>
        </p:txBody>
      </p:sp>
      <p:sp>
        <p:nvSpPr>
          <p:cNvPr id="4" name="Slide Number Placeholder 3"/>
          <p:cNvSpPr>
            <a:spLocks noGrp="1"/>
          </p:cNvSpPr>
          <p:nvPr>
            <p:ph type="sldNum" sz="quarter" idx="5"/>
          </p:nvPr>
        </p:nvSpPr>
        <p:spPr/>
        <p:txBody>
          <a:bodyPr/>
          <a:lstStyle/>
          <a:p>
            <a:fld id="{98A377EE-D37B-49B0-B274-FAC640F68D07}" type="slidenum">
              <a:rPr lang="de-DE" smtClean="0"/>
              <a:t>3</a:t>
            </a:fld>
            <a:endParaRPr lang="de-DE"/>
          </a:p>
        </p:txBody>
      </p:sp>
    </p:spTree>
    <p:extLst>
      <p:ext uri="{BB962C8B-B14F-4D97-AF65-F5344CB8AC3E}">
        <p14:creationId xmlns:p14="http://schemas.microsoft.com/office/powerpoint/2010/main" val="2547203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58900" y="931863"/>
            <a:ext cx="4140200" cy="2328862"/>
          </a:xfrm>
        </p:spPr>
      </p:sp>
      <p:sp>
        <p:nvSpPr>
          <p:cNvPr id="3" name="Notizenplatzhalter 2"/>
          <p:cNvSpPr>
            <a:spLocks noGrp="1"/>
          </p:cNvSpPr>
          <p:nvPr>
            <p:ph type="body" idx="1"/>
          </p:nvPr>
        </p:nvSpPr>
        <p:spPr/>
        <p:txBody>
          <a:bodyPr/>
          <a:lstStyle/>
          <a:p>
            <a:r>
              <a:rPr lang="en-US" sz="1400" kern="1200" dirty="0">
                <a:solidFill>
                  <a:schemeClr val="tx1"/>
                </a:solidFill>
                <a:effectLst/>
                <a:latin typeface="+mn-lt"/>
                <a:ea typeface="+mn-ea"/>
                <a:cs typeface="+mn-cs"/>
              </a:rPr>
              <a:t>And with this many capabilities the audience might be wondering, which applications would this magnificent </a:t>
            </a:r>
            <a:r>
              <a:rPr lang="en-US" sz="1400" kern="1200" dirty="0" err="1">
                <a:solidFill>
                  <a:schemeClr val="tx1"/>
                </a:solidFill>
                <a:effectLst/>
                <a:latin typeface="+mn-lt"/>
                <a:ea typeface="+mn-ea"/>
                <a:cs typeface="+mn-cs"/>
              </a:rPr>
              <a:t>sesor</a:t>
            </a:r>
            <a:r>
              <a:rPr lang="en-US" sz="1400" kern="1200" dirty="0">
                <a:solidFill>
                  <a:schemeClr val="tx1"/>
                </a:solidFill>
                <a:effectLst/>
                <a:latin typeface="+mn-lt"/>
                <a:ea typeface="+mn-ea"/>
                <a:cs typeface="+mn-cs"/>
              </a:rPr>
              <a:t> be suitable for? </a:t>
            </a:r>
          </a:p>
          <a:p>
            <a:r>
              <a:rPr lang="en-US" sz="1400" kern="1200" dirty="0">
                <a:solidFill>
                  <a:schemeClr val="tx1"/>
                </a:solidFill>
                <a:effectLst/>
                <a:latin typeface="+mn-lt"/>
                <a:ea typeface="+mn-ea"/>
                <a:cs typeface="+mn-cs"/>
              </a:rPr>
              <a:t>In general temperature applications for automobiles or automotive industries, some of those examples include:</a:t>
            </a:r>
          </a:p>
          <a:p>
            <a:pPr lvl="0"/>
            <a:endParaRPr lang="en-US" sz="1400" kern="1200" dirty="0">
              <a:solidFill>
                <a:schemeClr val="tx1"/>
              </a:solidFill>
              <a:effectLst/>
              <a:latin typeface="+mn-lt"/>
              <a:ea typeface="+mn-ea"/>
              <a:cs typeface="+mn-cs"/>
            </a:endParaRPr>
          </a:p>
          <a:p>
            <a:pPr lvl="0"/>
            <a:r>
              <a:rPr lang="en-US" sz="1400" kern="1200" dirty="0">
                <a:solidFill>
                  <a:schemeClr val="tx1"/>
                </a:solidFill>
                <a:effectLst/>
                <a:latin typeface="+mn-lt"/>
                <a:ea typeface="+mn-ea"/>
                <a:cs typeface="+mn-cs"/>
              </a:rPr>
              <a:t>LiDAR applications</a:t>
            </a:r>
          </a:p>
          <a:p>
            <a:pPr lvl="0"/>
            <a:r>
              <a:rPr lang="en-US" sz="1400" kern="1200" dirty="0">
                <a:solidFill>
                  <a:schemeClr val="tx1"/>
                </a:solidFill>
                <a:effectLst/>
                <a:latin typeface="+mn-lt"/>
                <a:ea typeface="+mn-ea"/>
                <a:cs typeface="+mn-cs"/>
              </a:rPr>
              <a:t>Camera detectors</a:t>
            </a:r>
          </a:p>
          <a:p>
            <a:pPr lvl="0"/>
            <a:r>
              <a:rPr lang="en-US" sz="1400" kern="1200" dirty="0">
                <a:solidFill>
                  <a:schemeClr val="tx1"/>
                </a:solidFill>
                <a:effectLst/>
                <a:latin typeface="+mn-lt"/>
                <a:ea typeface="+mn-ea"/>
                <a:cs typeface="+mn-cs"/>
              </a:rPr>
              <a:t>Radar applications</a:t>
            </a:r>
          </a:p>
          <a:p>
            <a:pPr lvl="0"/>
            <a:r>
              <a:rPr lang="en-US" sz="1400" kern="1200" dirty="0">
                <a:solidFill>
                  <a:schemeClr val="tx1"/>
                </a:solidFill>
                <a:effectLst/>
                <a:latin typeface="+mn-lt"/>
                <a:ea typeface="+mn-ea"/>
                <a:cs typeface="+mn-cs"/>
              </a:rPr>
              <a:t>Steer-by-wire</a:t>
            </a:r>
          </a:p>
          <a:p>
            <a:pPr lvl="0"/>
            <a:r>
              <a:rPr lang="en-US" sz="1400" kern="1200" dirty="0">
                <a:solidFill>
                  <a:schemeClr val="tx1"/>
                </a:solidFill>
                <a:effectLst/>
                <a:latin typeface="+mn-lt"/>
                <a:ea typeface="+mn-ea"/>
                <a:cs typeface="+mn-cs"/>
              </a:rPr>
              <a:t>Break-by-wire</a:t>
            </a:r>
          </a:p>
          <a:p>
            <a:pPr lvl="0"/>
            <a:r>
              <a:rPr lang="en-US" sz="1400" kern="1200" dirty="0">
                <a:solidFill>
                  <a:schemeClr val="tx1"/>
                </a:solidFill>
                <a:effectLst/>
                <a:latin typeface="+mn-lt"/>
                <a:ea typeface="+mn-ea"/>
                <a:cs typeface="+mn-cs"/>
              </a:rPr>
              <a:t>Temperature trackers</a:t>
            </a:r>
          </a:p>
          <a:p>
            <a:pPr lvl="0"/>
            <a:r>
              <a:rPr lang="en-US" sz="1400" kern="1200" dirty="0">
                <a:solidFill>
                  <a:schemeClr val="tx1"/>
                </a:solidFill>
                <a:effectLst/>
                <a:latin typeface="+mn-lt"/>
                <a:ea typeface="+mn-ea"/>
                <a:cs typeface="+mn-cs"/>
              </a:rPr>
              <a:t>Negative Temperature Coefficient</a:t>
            </a:r>
          </a:p>
        </p:txBody>
      </p:sp>
      <p:sp>
        <p:nvSpPr>
          <p:cNvPr id="4" name="Foliennummernplatzhalter 3"/>
          <p:cNvSpPr>
            <a:spLocks noGrp="1"/>
          </p:cNvSpPr>
          <p:nvPr>
            <p:ph type="sldNum" sz="quarter" idx="5"/>
          </p:nvPr>
        </p:nvSpPr>
        <p:spPr/>
        <p:txBody>
          <a:bodyPr/>
          <a:lstStyle/>
          <a:p>
            <a:fld id="{98A377EE-D37B-49B0-B274-FAC640F68D07}" type="slidenum">
              <a:rPr lang="de-DE" smtClean="0"/>
              <a:t>4</a:t>
            </a:fld>
            <a:endParaRPr lang="de-DE"/>
          </a:p>
        </p:txBody>
      </p:sp>
    </p:spTree>
    <p:extLst>
      <p:ext uri="{BB962C8B-B14F-4D97-AF65-F5344CB8AC3E}">
        <p14:creationId xmlns:p14="http://schemas.microsoft.com/office/powerpoint/2010/main" val="28784631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977527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964959"/>
            <a:ext cx="9144000" cy="738664"/>
          </a:xfrm>
          <a:prstGeom prst="rect">
            <a:avLst/>
          </a:prstGeom>
        </p:spPr>
        <p:txBody>
          <a:bodyPr vert="horz" anchor="b"/>
          <a:lstStyle>
            <a:lvl1pPr algn="l">
              <a:lnSpc>
                <a:spcPct val="100000"/>
              </a:lnSpc>
              <a:defRPr sz="4800" cap="all" baseline="0"/>
            </a:lvl1pPr>
          </a:lstStyle>
          <a:p>
            <a:r>
              <a:rPr lang="en-US" noProof="0" dirty="0"/>
              <a:t>overhead</a:t>
            </a:r>
          </a:p>
        </p:txBody>
      </p:sp>
      <p:sp>
        <p:nvSpPr>
          <p:cNvPr id="6" name="Text Placeholder 5">
            <a:extLst>
              <a:ext uri="{FF2B5EF4-FFF2-40B4-BE49-F238E27FC236}">
                <a16:creationId xmlns:a16="http://schemas.microsoft.com/office/drawing/2014/main" id="{1A4D2577-167E-69EB-1162-5BBAC4F82FD4}"/>
              </a:ext>
            </a:extLst>
          </p:cNvPr>
          <p:cNvSpPr>
            <a:spLocks noGrp="1"/>
          </p:cNvSpPr>
          <p:nvPr>
            <p:ph type="body" sz="quarter" idx="10" hasCustomPrompt="1"/>
          </p:nvPr>
        </p:nvSpPr>
        <p:spPr bwMode="gray">
          <a:xfrm>
            <a:off x="1189036" y="3063969"/>
            <a:ext cx="9144000" cy="214312"/>
          </a:xfrm>
        </p:spPr>
        <p:txBody>
          <a:bodyPr wrap="square">
            <a:spAutoFit/>
          </a:bodyPr>
          <a:lstStyle>
            <a:lvl1pPr marL="0" indent="0">
              <a:lnSpc>
                <a:spcPct val="100000"/>
              </a:lnSpc>
              <a:buNone/>
              <a:defRPr/>
            </a:lvl1pPr>
          </a:lstStyle>
          <a:p>
            <a:pPr lvl="0"/>
            <a:r>
              <a:rPr lang="en-US" noProof="0" dirty="0"/>
              <a:t>Author | Date</a:t>
            </a:r>
          </a:p>
        </p:txBody>
      </p:sp>
      <p:sp>
        <p:nvSpPr>
          <p:cNvPr id="7" name="Text Placeholder 6">
            <a:extLst>
              <a:ext uri="{FF2B5EF4-FFF2-40B4-BE49-F238E27FC236}">
                <a16:creationId xmlns:a16="http://schemas.microsoft.com/office/drawing/2014/main" id="{87869E6D-0360-2933-8C4A-69CBE7710BF1}"/>
              </a:ext>
            </a:extLst>
          </p:cNvPr>
          <p:cNvSpPr>
            <a:spLocks noGrp="1"/>
          </p:cNvSpPr>
          <p:nvPr>
            <p:ph type="body" sz="quarter" idx="12" hasCustomPrompt="1"/>
          </p:nvPr>
        </p:nvSpPr>
        <p:spPr bwMode="gray">
          <a:xfrm>
            <a:off x="0" y="6057900"/>
            <a:ext cx="12192000" cy="800100"/>
          </a:xfrm>
          <a:gradFill>
            <a:gsLst>
              <a:gs pos="19000">
                <a:schemeClr val="bg1">
                  <a:alpha val="80000"/>
                </a:schemeClr>
              </a:gs>
              <a:gs pos="100000">
                <a:schemeClr val="bg1"/>
              </a:gs>
            </a:gsLst>
            <a:lin ang="0" scaled="1"/>
          </a:gradFill>
        </p:spPr>
        <p:txBody>
          <a:bodyPr/>
          <a:lstStyle>
            <a:lvl1pPr marL="0" indent="0">
              <a:buNone/>
              <a:defRPr/>
            </a:lvl1pPr>
          </a:lstStyle>
          <a:p>
            <a:pPr lvl="0"/>
            <a:r>
              <a:rPr lang="en-US" dirty="0"/>
              <a:t> </a:t>
            </a:r>
          </a:p>
        </p:txBody>
      </p:sp>
      <p:sp>
        <p:nvSpPr>
          <p:cNvPr id="20" name="Text Placeholder 19">
            <a:extLst>
              <a:ext uri="{FF2B5EF4-FFF2-40B4-BE49-F238E27FC236}">
                <a16:creationId xmlns:a16="http://schemas.microsoft.com/office/drawing/2014/main" id="{885E7427-45FF-59FD-D7C2-D246E3C50A76}"/>
              </a:ext>
            </a:extLst>
          </p:cNvPr>
          <p:cNvSpPr>
            <a:spLocks noGrp="1"/>
          </p:cNvSpPr>
          <p:nvPr>
            <p:ph type="body" sz="quarter" idx="13" hasCustomPrompt="1"/>
          </p:nvPr>
        </p:nvSpPr>
        <p:spPr bwMode="gray">
          <a:xfrm>
            <a:off x="9912063" y="6301582"/>
            <a:ext cx="1764000" cy="17640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dirty="0"/>
              <a:t> </a:t>
            </a:r>
          </a:p>
        </p:txBody>
      </p:sp>
      <p:sp>
        <p:nvSpPr>
          <p:cNvPr id="9" name="Textplatzhalter 8">
            <a:extLst>
              <a:ext uri="{FF2B5EF4-FFF2-40B4-BE49-F238E27FC236}">
                <a16:creationId xmlns:a16="http://schemas.microsoft.com/office/drawing/2014/main" id="{64775200-1551-8488-CA6F-C4CF768DB1DB}"/>
              </a:ext>
            </a:extLst>
          </p:cNvPr>
          <p:cNvSpPr>
            <a:spLocks noGrp="1"/>
          </p:cNvSpPr>
          <p:nvPr>
            <p:ph type="body" sz="quarter" idx="14" hasCustomPrompt="1"/>
          </p:nvPr>
        </p:nvSpPr>
        <p:spPr>
          <a:xfrm>
            <a:off x="1189036" y="1703623"/>
            <a:ext cx="9144000" cy="1231106"/>
          </a:xfrm>
        </p:spPr>
        <p:txBody>
          <a:bodyPr>
            <a:spAutoFit/>
          </a:bodyPr>
          <a:lstStyle>
            <a:lvl1pPr marL="0" indent="0">
              <a:spcAft>
                <a:spcPts val="0"/>
              </a:spcAft>
              <a:buNone/>
              <a:defRPr sz="4000"/>
            </a:lvl1pPr>
          </a:lstStyle>
          <a:p>
            <a:pPr lvl="0"/>
            <a:r>
              <a:rPr lang="en-US" dirty="0"/>
              <a:t>Descriptive and more informative presentation header (position variable)</a:t>
            </a:r>
          </a:p>
        </p:txBody>
      </p:sp>
    </p:spTree>
    <p:extLst>
      <p:ext uri="{BB962C8B-B14F-4D97-AF65-F5344CB8AC3E}">
        <p14:creationId xmlns:p14="http://schemas.microsoft.com/office/powerpoint/2010/main" val="205424579"/>
      </p:ext>
    </p:extLst>
  </p:cSld>
  <p:clrMapOvr>
    <a:masterClrMapping/>
  </p:clrMapOvr>
  <p:extLst>
    <p:ext uri="{DCECCB84-F9BA-43D5-87BE-67443E8EF086}">
      <p15:sldGuideLst xmlns:p15="http://schemas.microsoft.com/office/powerpoint/2012/main">
        <p15:guide id="1" orient="horz" pos="3816"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98748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3774289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7612064" cy="369332"/>
          </a:xfrm>
          <a:prstGeom prst="rect">
            <a:avLst/>
          </a:prstGeom>
        </p:spPr>
        <p:txBody>
          <a:bodyPr vert="horz" anchor="b"/>
          <a:lstStyle>
            <a:lvl1pPr algn="l">
              <a:lnSpc>
                <a:spcPct val="100000"/>
              </a:lnSpc>
              <a:defRPr sz="2400" cap="all" baseline="0"/>
            </a:lvl1pPr>
          </a:lstStyle>
          <a:p>
            <a:r>
              <a:rPr lang="de-DE" dirty="0"/>
              <a:t>Chapter 1</a:t>
            </a:r>
          </a:p>
        </p:txBody>
      </p:sp>
      <p:sp>
        <p:nvSpPr>
          <p:cNvPr id="4" name="Textplatzhalter 8">
            <a:extLst>
              <a:ext uri="{FF2B5EF4-FFF2-40B4-BE49-F238E27FC236}">
                <a16:creationId xmlns:a16="http://schemas.microsoft.com/office/drawing/2014/main" id="{6B697B09-1663-F3FE-7753-55104D18A158}"/>
              </a:ext>
            </a:extLst>
          </p:cNvPr>
          <p:cNvSpPr>
            <a:spLocks noGrp="1"/>
          </p:cNvSpPr>
          <p:nvPr>
            <p:ph type="body" sz="quarter" idx="14" hasCustomPrompt="1"/>
          </p:nvPr>
        </p:nvSpPr>
        <p:spPr>
          <a:xfrm>
            <a:off x="1189036" y="1703623"/>
            <a:ext cx="7612064" cy="1231106"/>
          </a:xfrm>
        </p:spPr>
        <p:txBody>
          <a:bodyPr wrap="square">
            <a:spAutoFit/>
          </a:bodyPr>
          <a:lstStyle>
            <a:lvl1pPr marL="0" indent="0">
              <a:spcAft>
                <a:spcPts val="0"/>
              </a:spcAft>
              <a:buNone/>
              <a:defRPr sz="4000"/>
            </a:lvl1pPr>
          </a:lstStyle>
          <a:p>
            <a:pPr lvl="0"/>
            <a:r>
              <a:rPr lang="en-US" dirty="0"/>
              <a:t>Chapter title</a:t>
            </a:r>
          </a:p>
          <a:p>
            <a:pPr lvl="0"/>
            <a:r>
              <a:rPr lang="en-US" dirty="0"/>
              <a:t>(Position variable)</a:t>
            </a:r>
          </a:p>
        </p:txBody>
      </p:sp>
    </p:spTree>
    <p:extLst>
      <p:ext uri="{BB962C8B-B14F-4D97-AF65-F5344CB8AC3E}">
        <p14:creationId xmlns:p14="http://schemas.microsoft.com/office/powerpoint/2010/main" val="4147481199"/>
      </p:ext>
    </p:extLst>
  </p:cSld>
  <p:clrMapOvr>
    <a:masterClrMapping/>
  </p:clrMapOvr>
  <p:extLst>
    <p:ext uri="{DCECCB84-F9BA-43D5-87BE-67443E8EF086}">
      <p15:sldGuideLst xmlns:p15="http://schemas.microsoft.com/office/powerpoint/2012/main">
        <p15:guide id="1" pos="6221"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65497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9144000" cy="369332"/>
          </a:xfrm>
          <a:prstGeom prst="rect">
            <a:avLst/>
          </a:prstGeom>
        </p:spPr>
        <p:txBody>
          <a:bodyPr vert="horz" anchor="b"/>
          <a:lstStyle>
            <a:lvl1pPr algn="l">
              <a:lnSpc>
                <a:spcPct val="100000"/>
              </a:lnSpc>
              <a:defRPr sz="2400" cap="all" baseline="0"/>
            </a:lvl1pPr>
          </a:lstStyle>
          <a:p>
            <a:r>
              <a:rPr lang="en-US" noProof="0" dirty="0"/>
              <a:t>Agenda</a:t>
            </a:r>
          </a:p>
        </p:txBody>
      </p:sp>
      <p:sp>
        <p:nvSpPr>
          <p:cNvPr id="7" name="Text Placeholder 6">
            <a:extLst>
              <a:ext uri="{FF2B5EF4-FFF2-40B4-BE49-F238E27FC236}">
                <a16:creationId xmlns:a16="http://schemas.microsoft.com/office/drawing/2014/main" id="{54780551-0AC8-CC10-4203-E0F948B252FC}"/>
              </a:ext>
            </a:extLst>
          </p:cNvPr>
          <p:cNvSpPr>
            <a:spLocks noGrp="1"/>
          </p:cNvSpPr>
          <p:nvPr>
            <p:ph type="body" sz="quarter" idx="12" hasCustomPrompt="1"/>
          </p:nvPr>
        </p:nvSpPr>
        <p:spPr bwMode="gray">
          <a:xfrm>
            <a:off x="1189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9" name="Text Placeholder 6">
            <a:extLst>
              <a:ext uri="{FF2B5EF4-FFF2-40B4-BE49-F238E27FC236}">
                <a16:creationId xmlns:a16="http://schemas.microsoft.com/office/drawing/2014/main" id="{CC4BB3A0-56D7-008F-2F5E-749DA502114B}"/>
              </a:ext>
            </a:extLst>
          </p:cNvPr>
          <p:cNvSpPr>
            <a:spLocks noGrp="1"/>
          </p:cNvSpPr>
          <p:nvPr>
            <p:ph type="body" sz="quarter" idx="13" hasCustomPrompt="1"/>
          </p:nvPr>
        </p:nvSpPr>
        <p:spPr bwMode="gray">
          <a:xfrm>
            <a:off x="3665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0" name="Text Placeholder 6">
            <a:extLst>
              <a:ext uri="{FF2B5EF4-FFF2-40B4-BE49-F238E27FC236}">
                <a16:creationId xmlns:a16="http://schemas.microsoft.com/office/drawing/2014/main" id="{5F8F1682-426D-A92C-5CC0-F70B368876DA}"/>
              </a:ext>
            </a:extLst>
          </p:cNvPr>
          <p:cNvSpPr>
            <a:spLocks noGrp="1"/>
          </p:cNvSpPr>
          <p:nvPr>
            <p:ph type="body" sz="quarter" idx="14" hasCustomPrompt="1"/>
          </p:nvPr>
        </p:nvSpPr>
        <p:spPr bwMode="gray">
          <a:xfrm>
            <a:off x="6142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1" name="Text Placeholder 6">
            <a:extLst>
              <a:ext uri="{FF2B5EF4-FFF2-40B4-BE49-F238E27FC236}">
                <a16:creationId xmlns:a16="http://schemas.microsoft.com/office/drawing/2014/main" id="{C3FD7D7A-E9B6-0D5D-1997-DF07855352F6}"/>
              </a:ext>
            </a:extLst>
          </p:cNvPr>
          <p:cNvSpPr>
            <a:spLocks noGrp="1"/>
          </p:cNvSpPr>
          <p:nvPr>
            <p:ph type="body" sz="quarter" idx="15" hasCustomPrompt="1"/>
          </p:nvPr>
        </p:nvSpPr>
        <p:spPr bwMode="gray">
          <a:xfrm>
            <a:off x="8618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3" name="Text Placeholder 22">
            <a:extLst>
              <a:ext uri="{FF2B5EF4-FFF2-40B4-BE49-F238E27FC236}">
                <a16:creationId xmlns:a16="http://schemas.microsoft.com/office/drawing/2014/main" id="{8B0D683F-3864-D1CF-A46B-232B304F7C5E}"/>
              </a:ext>
            </a:extLst>
          </p:cNvPr>
          <p:cNvSpPr>
            <a:spLocks noGrp="1"/>
          </p:cNvSpPr>
          <p:nvPr>
            <p:ph type="body" sz="quarter" idx="16" hasCustomPrompt="1"/>
          </p:nvPr>
        </p:nvSpPr>
        <p:spPr bwMode="gray">
          <a:xfrm>
            <a:off x="1401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1</a:t>
            </a:r>
          </a:p>
        </p:txBody>
      </p:sp>
      <p:sp>
        <p:nvSpPr>
          <p:cNvPr id="24" name="Text Placeholder 22">
            <a:extLst>
              <a:ext uri="{FF2B5EF4-FFF2-40B4-BE49-F238E27FC236}">
                <a16:creationId xmlns:a16="http://schemas.microsoft.com/office/drawing/2014/main" id="{B08603D7-4ECD-E027-4BF6-9BA21A7C9C6E}"/>
              </a:ext>
            </a:extLst>
          </p:cNvPr>
          <p:cNvSpPr>
            <a:spLocks noGrp="1"/>
          </p:cNvSpPr>
          <p:nvPr>
            <p:ph type="body" sz="quarter" idx="17" hasCustomPrompt="1"/>
          </p:nvPr>
        </p:nvSpPr>
        <p:spPr bwMode="gray">
          <a:xfrm>
            <a:off x="3878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2</a:t>
            </a:r>
          </a:p>
        </p:txBody>
      </p:sp>
      <p:sp>
        <p:nvSpPr>
          <p:cNvPr id="25" name="Text Placeholder 22">
            <a:extLst>
              <a:ext uri="{FF2B5EF4-FFF2-40B4-BE49-F238E27FC236}">
                <a16:creationId xmlns:a16="http://schemas.microsoft.com/office/drawing/2014/main" id="{5445746D-239C-F4A1-A97C-3AF8E2BA705C}"/>
              </a:ext>
            </a:extLst>
          </p:cNvPr>
          <p:cNvSpPr>
            <a:spLocks noGrp="1"/>
          </p:cNvSpPr>
          <p:nvPr>
            <p:ph type="body" sz="quarter" idx="18" hasCustomPrompt="1"/>
          </p:nvPr>
        </p:nvSpPr>
        <p:spPr bwMode="gray">
          <a:xfrm>
            <a:off x="6354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3</a:t>
            </a:r>
          </a:p>
        </p:txBody>
      </p:sp>
      <p:sp>
        <p:nvSpPr>
          <p:cNvPr id="26" name="Text Placeholder 22">
            <a:extLst>
              <a:ext uri="{FF2B5EF4-FFF2-40B4-BE49-F238E27FC236}">
                <a16:creationId xmlns:a16="http://schemas.microsoft.com/office/drawing/2014/main" id="{AB140772-9837-E177-41C4-06F402B02DA2}"/>
              </a:ext>
            </a:extLst>
          </p:cNvPr>
          <p:cNvSpPr>
            <a:spLocks noGrp="1"/>
          </p:cNvSpPr>
          <p:nvPr>
            <p:ph type="body" sz="quarter" idx="19" hasCustomPrompt="1"/>
          </p:nvPr>
        </p:nvSpPr>
        <p:spPr bwMode="gray">
          <a:xfrm>
            <a:off x="8831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4</a:t>
            </a:r>
          </a:p>
        </p:txBody>
      </p:sp>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4" name="Textfeld 3">
            <a:extLst>
              <a:ext uri="{FF2B5EF4-FFF2-40B4-BE49-F238E27FC236}">
                <a16:creationId xmlns:a16="http://schemas.microsoft.com/office/drawing/2014/main" id="{939FCACE-9BDD-8052-C056-6D9D8D43E37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11" name="Textplatzhalter 8">
            <a:extLst>
              <a:ext uri="{FF2B5EF4-FFF2-40B4-BE49-F238E27FC236}">
                <a16:creationId xmlns:a16="http://schemas.microsoft.com/office/drawing/2014/main" id="{E52A1870-45CF-BBEE-B594-FA64290C3279}"/>
              </a:ext>
            </a:extLst>
          </p:cNvPr>
          <p:cNvSpPr>
            <a:spLocks noGrp="1"/>
          </p:cNvSpPr>
          <p:nvPr>
            <p:ph type="body" sz="quarter" idx="22" hasCustomPrompt="1"/>
          </p:nvPr>
        </p:nvSpPr>
        <p:spPr>
          <a:xfrm>
            <a:off x="1189036" y="1703623"/>
            <a:ext cx="9144000" cy="615553"/>
          </a:xfrm>
        </p:spPr>
        <p:txBody>
          <a:bodyPr>
            <a:spAutoFit/>
          </a:bodyPr>
          <a:lstStyle>
            <a:lvl1pPr marL="0" indent="0">
              <a:spcAft>
                <a:spcPts val="0"/>
              </a:spcAft>
              <a:buNone/>
              <a:defRPr sz="4000"/>
            </a:lvl1pPr>
          </a:lstStyle>
          <a:p>
            <a:pPr lvl="0"/>
            <a:r>
              <a:rPr lang="en-US" dirty="0"/>
              <a:t>Headline</a:t>
            </a:r>
          </a:p>
        </p:txBody>
      </p:sp>
    </p:spTree>
    <p:extLst>
      <p:ext uri="{BB962C8B-B14F-4D97-AF65-F5344CB8AC3E}">
        <p14:creationId xmlns:p14="http://schemas.microsoft.com/office/powerpoint/2010/main" val="1394390255"/>
      </p:ext>
    </p:extLst>
  </p:cSld>
  <p:clrMapOvr>
    <a:masterClrMapping/>
  </p:clrMapOvr>
  <p:extLst>
    <p:ext uri="{DCECCB84-F9BA-43D5-87BE-67443E8EF086}">
      <p15:sldGuideLst xmlns:p15="http://schemas.microsoft.com/office/powerpoint/2012/main">
        <p15:guide id="1" orient="horz" pos="3816">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578558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2857EDF7-6D11-2BD0-D719-AE9C55860BD0}"/>
              </a:ext>
            </a:extLst>
          </p:cNvPr>
          <p:cNvSpPr>
            <a:spLocks noGrp="1"/>
          </p:cNvSpPr>
          <p:nvPr>
            <p:ph type="title" hasCustomPrompt="1"/>
          </p:nvPr>
        </p:nvSpPr>
        <p:spPr bwMode="gray"/>
        <p:txBody>
          <a:bodyPr vert="horz"/>
          <a:lstStyle/>
          <a:p>
            <a:r>
              <a:rPr lang="en-US" dirty="0"/>
              <a:t>Click to edit title</a:t>
            </a:r>
          </a:p>
        </p:txBody>
      </p:sp>
      <p:sp>
        <p:nvSpPr>
          <p:cNvPr id="5" name="Footer Placeholder 4">
            <a:extLst>
              <a:ext uri="{FF2B5EF4-FFF2-40B4-BE49-F238E27FC236}">
                <a16:creationId xmlns:a16="http://schemas.microsoft.com/office/drawing/2014/main" id="{EE8853C1-9697-12F7-AC00-B3FBDCA5F7FB}"/>
              </a:ext>
            </a:extLst>
          </p:cNvPr>
          <p:cNvSpPr>
            <a:spLocks noGrp="1"/>
          </p:cNvSpPr>
          <p:nvPr>
            <p:ph type="ftr" sz="quarter" idx="15"/>
          </p:nvPr>
        </p:nvSpPr>
        <p:spPr bwMode="gray">
          <a:xfrm>
            <a:off x="1249680" y="6310083"/>
            <a:ext cx="2746800" cy="153888"/>
          </a:xfrm>
        </p:spPr>
        <p:txBody>
          <a:bodyPr/>
          <a:lstStyle/>
          <a:p>
            <a:r>
              <a:rPr lang="de-DE" dirty="0"/>
              <a:t>© Copyright </a:t>
            </a:r>
            <a:r>
              <a:rPr lang="de-DE" dirty="0" err="1"/>
              <a:t>Sensirion</a:t>
            </a:r>
            <a:r>
              <a:rPr lang="de-DE" dirty="0"/>
              <a:t>, </a:t>
            </a:r>
            <a:r>
              <a:rPr lang="de-DE" dirty="0" err="1"/>
              <a:t>Switzerland</a:t>
            </a:r>
            <a:endParaRPr lang="de-DE" dirty="0"/>
          </a:p>
        </p:txBody>
      </p:sp>
      <p:sp>
        <p:nvSpPr>
          <p:cNvPr id="6" name="Slide Number Placeholder 5">
            <a:extLst>
              <a:ext uri="{FF2B5EF4-FFF2-40B4-BE49-F238E27FC236}">
                <a16:creationId xmlns:a16="http://schemas.microsoft.com/office/drawing/2014/main" id="{58261214-1D1D-D6A6-57CA-ABCC75DAE253}"/>
              </a:ext>
            </a:extLst>
          </p:cNvPr>
          <p:cNvSpPr>
            <a:spLocks noGrp="1"/>
          </p:cNvSpPr>
          <p:nvPr>
            <p:ph type="sldNum" sz="quarter" idx="16"/>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C63355AB-FAD5-F43D-E6F6-D41B3E6D955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553339533"/>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2151762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11160126" cy="4608512"/>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64C115DD-6EA6-34AA-FD09-A8081C9328CC}"/>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1315337689"/>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3x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184998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6" name="Inhaltsplatzhalter 4">
            <a:extLst>
              <a:ext uri="{FF2B5EF4-FFF2-40B4-BE49-F238E27FC236}">
                <a16:creationId xmlns:a16="http://schemas.microsoft.com/office/drawing/2014/main" id="{8F1908BE-39C9-327A-2C04-66DD57487143}"/>
              </a:ext>
            </a:extLst>
          </p:cNvPr>
          <p:cNvSpPr>
            <a:spLocks noGrp="1"/>
          </p:cNvSpPr>
          <p:nvPr>
            <p:ph sz="quarter" idx="16" hasCustomPrompt="1"/>
          </p:nvPr>
        </p:nvSpPr>
        <p:spPr bwMode="gray">
          <a:xfrm>
            <a:off x="4355400"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7" name="Inhaltsplatzhalter 4">
            <a:extLst>
              <a:ext uri="{FF2B5EF4-FFF2-40B4-BE49-F238E27FC236}">
                <a16:creationId xmlns:a16="http://schemas.microsoft.com/office/drawing/2014/main" id="{5AC1E2D8-EBA5-8468-C828-FB753DBBC50D}"/>
              </a:ext>
            </a:extLst>
          </p:cNvPr>
          <p:cNvSpPr>
            <a:spLocks noGrp="1"/>
          </p:cNvSpPr>
          <p:nvPr>
            <p:ph sz="quarter" idx="17" hasCustomPrompt="1"/>
          </p:nvPr>
        </p:nvSpPr>
        <p:spPr bwMode="gray">
          <a:xfrm>
            <a:off x="8194862"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endParaRPr lang="de-DE" dirty="0"/>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1523A57E-EC4E-CE7A-1491-2B3B7FFA66A6}"/>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3365147904"/>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ubtitle + 6 boxes">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9E8E17E-26E4-A3D6-87C5-AFB07C98EC5F}"/>
              </a:ext>
            </a:extLst>
          </p:cNvPr>
          <p:cNvSpPr>
            <a:spLocks noGrp="1"/>
          </p:cNvSpPr>
          <p:nvPr>
            <p:ph type="body" sz="quarter" idx="23" hasCustomPrompt="1"/>
          </p:nvPr>
        </p:nvSpPr>
        <p:spPr bwMode="gray">
          <a:xfrm>
            <a:off x="515937"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352858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endParaRPr lang="de-DE" dirty="0"/>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15" name="Text Placeholder 13">
            <a:extLst>
              <a:ext uri="{FF2B5EF4-FFF2-40B4-BE49-F238E27FC236}">
                <a16:creationId xmlns:a16="http://schemas.microsoft.com/office/drawing/2014/main" id="{5308B52D-65E6-1464-379E-C8CF0122CCD6}"/>
              </a:ext>
            </a:extLst>
          </p:cNvPr>
          <p:cNvSpPr>
            <a:spLocks noGrp="1"/>
          </p:cNvSpPr>
          <p:nvPr>
            <p:ph type="body" sz="quarter" idx="24" hasCustomPrompt="1"/>
          </p:nvPr>
        </p:nvSpPr>
        <p:spPr bwMode="gray">
          <a:xfrm>
            <a:off x="4355400"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17" name="Text Placeholder 13">
            <a:extLst>
              <a:ext uri="{FF2B5EF4-FFF2-40B4-BE49-F238E27FC236}">
                <a16:creationId xmlns:a16="http://schemas.microsoft.com/office/drawing/2014/main" id="{2629594C-3B97-746E-C8B2-909437FE0A2E}"/>
              </a:ext>
            </a:extLst>
          </p:cNvPr>
          <p:cNvSpPr>
            <a:spLocks noGrp="1"/>
          </p:cNvSpPr>
          <p:nvPr>
            <p:ph type="body" sz="quarter" idx="25" hasCustomPrompt="1"/>
          </p:nvPr>
        </p:nvSpPr>
        <p:spPr bwMode="gray">
          <a:xfrm>
            <a:off x="8194862"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19" name="Text Placeholder 13">
            <a:extLst>
              <a:ext uri="{FF2B5EF4-FFF2-40B4-BE49-F238E27FC236}">
                <a16:creationId xmlns:a16="http://schemas.microsoft.com/office/drawing/2014/main" id="{A82E4A71-EAC5-941D-0166-198F720BA3DA}"/>
              </a:ext>
            </a:extLst>
          </p:cNvPr>
          <p:cNvSpPr>
            <a:spLocks noGrp="1"/>
          </p:cNvSpPr>
          <p:nvPr>
            <p:ph type="body" sz="quarter" idx="26" hasCustomPrompt="1"/>
          </p:nvPr>
        </p:nvSpPr>
        <p:spPr bwMode="gray">
          <a:xfrm>
            <a:off x="515937"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20" name="Text Placeholder 13">
            <a:extLst>
              <a:ext uri="{FF2B5EF4-FFF2-40B4-BE49-F238E27FC236}">
                <a16:creationId xmlns:a16="http://schemas.microsoft.com/office/drawing/2014/main" id="{A3825208-F370-3CE7-BDB5-3EF611DDDE62}"/>
              </a:ext>
            </a:extLst>
          </p:cNvPr>
          <p:cNvSpPr>
            <a:spLocks noGrp="1"/>
          </p:cNvSpPr>
          <p:nvPr>
            <p:ph type="body" sz="quarter" idx="27" hasCustomPrompt="1"/>
          </p:nvPr>
        </p:nvSpPr>
        <p:spPr bwMode="gray">
          <a:xfrm>
            <a:off x="4355400"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21" name="Text Placeholder 13">
            <a:extLst>
              <a:ext uri="{FF2B5EF4-FFF2-40B4-BE49-F238E27FC236}">
                <a16:creationId xmlns:a16="http://schemas.microsoft.com/office/drawing/2014/main" id="{D26EACE3-3CB7-3CF8-8D76-628CF8F4A601}"/>
              </a:ext>
            </a:extLst>
          </p:cNvPr>
          <p:cNvSpPr>
            <a:spLocks noGrp="1"/>
          </p:cNvSpPr>
          <p:nvPr>
            <p:ph type="body" sz="quarter" idx="28" hasCustomPrompt="1"/>
          </p:nvPr>
        </p:nvSpPr>
        <p:spPr bwMode="gray">
          <a:xfrm>
            <a:off x="8194862"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3" name="Textfeld 2">
            <a:extLst>
              <a:ext uri="{FF2B5EF4-FFF2-40B4-BE49-F238E27FC236}">
                <a16:creationId xmlns:a16="http://schemas.microsoft.com/office/drawing/2014/main" id="{140B66FC-1B01-85BA-CC2D-5A34D3877441}"/>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678304372"/>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guide id="10" orient="horz" pos="2253" userDrawn="1">
          <p15:clr>
            <a:srgbClr val="F26B43"/>
          </p15:clr>
        </p15:guide>
        <p15:guide id="11" orient="horz" pos="2478"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 g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endParaRPr lang="de-DE" dirty="0"/>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bg1"/>
                </a:solidFill>
              </a:defRPr>
            </a:lvl1pPr>
          </a:lstStyle>
          <a:p>
            <a:pPr lvl="0"/>
            <a:r>
              <a:rPr lang="en-US" dirty="0"/>
              <a:t>Please insert your quotation here. This is a placeholder for your text. Lorem ipsum dolor sit </a:t>
            </a:r>
            <a:r>
              <a:rPr lang="en-US" dirty="0" err="1"/>
              <a:t>amet</a:t>
            </a:r>
            <a:r>
              <a:rPr lang="en-US" dirty="0"/>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bg1"/>
          </a:solidFill>
          <a:ln w="9525" cap="flat">
            <a:noFill/>
            <a:prstDash val="solid"/>
            <a:miter/>
          </a:ln>
        </p:spPr>
        <p:txBody>
          <a:bodyPr rtlCol="0" anchor="ctr"/>
          <a:lstStyle/>
          <a:p>
            <a:endParaRPr lang="en-US"/>
          </a:p>
        </p:txBody>
      </p:sp>
      <p:sp>
        <p:nvSpPr>
          <p:cNvPr id="27" name="Text Placeholder 20">
            <a:extLst>
              <a:ext uri="{FF2B5EF4-FFF2-40B4-BE49-F238E27FC236}">
                <a16:creationId xmlns:a16="http://schemas.microsoft.com/office/drawing/2014/main" id="{454D9A05-F8D2-B6AE-6EFC-1A27396F7E7E}"/>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3480543 w 3571983"/>
              <a:gd name="connsiteY0" fmla="*/ 0 h 288147"/>
              <a:gd name="connsiteX1" fmla="*/ 3480543 w 3571983"/>
              <a:gd name="connsiteY1" fmla="*/ 288147 h 288147"/>
              <a:gd name="connsiteX2" fmla="*/ 0 w 3571983"/>
              <a:gd name="connsiteY2" fmla="*/ 288147 h 288147"/>
              <a:gd name="connsiteX3" fmla="*/ 0 w 3571983"/>
              <a:gd name="connsiteY3" fmla="*/ 0 h 288147"/>
              <a:gd name="connsiteX4" fmla="*/ 3571983 w 3571983"/>
              <a:gd name="connsiteY4" fmla="*/ 91440 h 288147"/>
              <a:gd name="connsiteX0" fmla="*/ 3480543 w 3480543"/>
              <a:gd name="connsiteY0" fmla="*/ 0 h 288147"/>
              <a:gd name="connsiteX1" fmla="*/ 3480543 w 3480543"/>
              <a:gd name="connsiteY1" fmla="*/ 288147 h 288147"/>
              <a:gd name="connsiteX2" fmla="*/ 0 w 3480543"/>
              <a:gd name="connsiteY2" fmla="*/ 288147 h 288147"/>
              <a:gd name="connsiteX3" fmla="*/ 0 w 3480543"/>
              <a:gd name="connsiteY3" fmla="*/ 0 h 288147"/>
              <a:gd name="connsiteX0" fmla="*/ 3480543 w 3480543"/>
              <a:gd name="connsiteY0" fmla="*/ 288147 h 288147"/>
              <a:gd name="connsiteX1" fmla="*/ 0 w 3480543"/>
              <a:gd name="connsiteY1" fmla="*/ 288147 h 288147"/>
              <a:gd name="connsiteX2" fmla="*/ 0 w 3480543"/>
              <a:gd name="connsiteY2" fmla="*/ 0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bg1"/>
            </a:solidFill>
          </a:ln>
        </p:spPr>
        <p:txBody>
          <a:bodyPr wrap="square" bIns="72000" anchor="b">
            <a:noAutofit/>
          </a:bodyPr>
          <a:lstStyle>
            <a:lvl1pPr marL="0" indent="0">
              <a:buNone/>
              <a:defRPr sz="1600">
                <a:solidFill>
                  <a:schemeClr val="bg1"/>
                </a:solidFill>
              </a:defRPr>
            </a:lvl1pPr>
          </a:lstStyle>
          <a:p>
            <a:pPr lvl="0"/>
            <a:r>
              <a:rPr lang="en-US" dirty="0"/>
              <a:t>First name, last name</a:t>
            </a:r>
          </a:p>
        </p:txBody>
      </p:sp>
      <p:sp>
        <p:nvSpPr>
          <p:cNvPr id="3" name="Textfeld 2">
            <a:extLst>
              <a:ext uri="{FF2B5EF4-FFF2-40B4-BE49-F238E27FC236}">
                <a16:creationId xmlns:a16="http://schemas.microsoft.com/office/drawing/2014/main" id="{1D6E50B3-9626-29E8-2932-2971A3323537}"/>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891417635"/>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ation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endParaRPr lang="de-DE" dirty="0"/>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tx1"/>
                </a:solidFill>
              </a:defRPr>
            </a:lvl1pPr>
          </a:lstStyle>
          <a:p>
            <a:pPr lvl="0"/>
            <a:r>
              <a:rPr lang="en-US" dirty="0"/>
              <a:t>Please insert your quotation here. This is a placeholder for your text. Lorem ipsum dolor sit </a:t>
            </a:r>
            <a:r>
              <a:rPr lang="en-US" dirty="0" err="1"/>
              <a:t>amet</a:t>
            </a:r>
            <a:r>
              <a:rPr lang="en-US" dirty="0"/>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accent1"/>
          </a:solidFill>
          <a:ln w="9525" cap="flat">
            <a:noFill/>
            <a:prstDash val="solid"/>
            <a:miter/>
          </a:ln>
        </p:spPr>
        <p:txBody>
          <a:bodyPr rtlCol="0" anchor="ctr"/>
          <a:lstStyle/>
          <a:p>
            <a:endParaRPr lang="en-US"/>
          </a:p>
        </p:txBody>
      </p:sp>
      <p:sp>
        <p:nvSpPr>
          <p:cNvPr id="2" name="Text Placeholder 20">
            <a:extLst>
              <a:ext uri="{FF2B5EF4-FFF2-40B4-BE49-F238E27FC236}">
                <a16:creationId xmlns:a16="http://schemas.microsoft.com/office/drawing/2014/main" id="{77B10B0C-BD78-1DCA-2424-E743077D6B81}"/>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91440 w 3480543"/>
              <a:gd name="connsiteY4" fmla="*/ 9144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0" fmla="*/ 3480543 w 3480543"/>
              <a:gd name="connsiteY0" fmla="*/ 0 h 288147"/>
              <a:gd name="connsiteX1" fmla="*/ 3480543 w 3480543"/>
              <a:gd name="connsiteY1" fmla="*/ 288147 h 288147"/>
              <a:gd name="connsiteX2" fmla="*/ 0 w 3480543"/>
              <a:gd name="connsiteY2" fmla="*/ 288147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accent1"/>
            </a:solidFill>
          </a:ln>
        </p:spPr>
        <p:txBody>
          <a:bodyPr wrap="square" bIns="72000" anchor="b">
            <a:noAutofit/>
          </a:bodyPr>
          <a:lstStyle>
            <a:lvl1pPr marL="0" indent="0">
              <a:buNone/>
              <a:defRPr sz="1600">
                <a:solidFill>
                  <a:schemeClr val="tx1"/>
                </a:solidFill>
              </a:defRPr>
            </a:lvl1pPr>
          </a:lstStyle>
          <a:p>
            <a:pPr lvl="0"/>
            <a:r>
              <a:rPr lang="en-US" dirty="0"/>
              <a:t>First name, last name</a:t>
            </a:r>
          </a:p>
        </p:txBody>
      </p:sp>
      <p:sp>
        <p:nvSpPr>
          <p:cNvPr id="3" name="Textfeld 2">
            <a:extLst>
              <a:ext uri="{FF2B5EF4-FFF2-40B4-BE49-F238E27FC236}">
                <a16:creationId xmlns:a16="http://schemas.microsoft.com/office/drawing/2014/main" id="{FBB56ED4-50B3-844F-4EE9-A69F77AB23E3}"/>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3967712307"/>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lef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6668772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Tree>
    <p:extLst>
      <p:ext uri="{BB962C8B-B14F-4D97-AF65-F5344CB8AC3E}">
        <p14:creationId xmlns:p14="http://schemas.microsoft.com/office/powerpoint/2010/main" val="2920932642"/>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4067"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righ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6096000" y="0"/>
            <a:ext cx="6096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106598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515938" y="921522"/>
            <a:ext cx="5219701" cy="276999"/>
          </a:xfrm>
        </p:spPr>
        <p:txBody>
          <a:bodyPr wrap="square">
            <a:spAutoFit/>
          </a:bodyPr>
          <a:lstStyle>
            <a:lvl1pPr marL="0" indent="0">
              <a:buNone/>
              <a:defRPr sz="1800"/>
            </a:lvl1pPr>
          </a:lstStyle>
          <a:p>
            <a:pPr lvl="0"/>
            <a:r>
              <a:rPr lang="en-US" dirty="0"/>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515937" y="1449388"/>
            <a:ext cx="5219701"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476250"/>
            <a:ext cx="5219701" cy="430887"/>
          </a:xfrm>
        </p:spPr>
        <p:txBody>
          <a:bodyPr vert="horz"/>
          <a:lstStyle/>
          <a:p>
            <a:r>
              <a:rPr lang="en-US" dirty="0"/>
              <a:t>Click to edit title</a:t>
            </a:r>
          </a:p>
        </p:txBody>
      </p:sp>
      <p:sp>
        <p:nvSpPr>
          <p:cNvPr id="2" name="Textfeld 1">
            <a:extLst>
              <a:ext uri="{FF2B5EF4-FFF2-40B4-BE49-F238E27FC236}">
                <a16:creationId xmlns:a16="http://schemas.microsoft.com/office/drawing/2014/main" id="{56437736-CFA1-CDD9-8686-D532BC412AAA}"/>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1249023530"/>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3613"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collage and informa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1" y="2903025"/>
            <a:ext cx="4053600" cy="39564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8488273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6456364" y="921522"/>
            <a:ext cx="5219701" cy="276999"/>
          </a:xfrm>
        </p:spPr>
        <p:txBody>
          <a:bodyPr wrap="square">
            <a:spAutoFit/>
          </a:bodyPr>
          <a:lstStyle>
            <a:lvl1pPr marL="0" indent="0">
              <a:buNone/>
              <a:defRPr sz="1800"/>
            </a:lvl1pPr>
          </a:lstStyle>
          <a:p>
            <a:pPr lvl="0"/>
            <a:r>
              <a:rPr lang="en-US" dirty="0"/>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6456363" y="1449388"/>
            <a:ext cx="5219701"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6456363" y="476250"/>
            <a:ext cx="5219701" cy="430887"/>
          </a:xfrm>
        </p:spPr>
        <p:txBody>
          <a:bodyPr vert="horz"/>
          <a:lstStyle/>
          <a:p>
            <a:r>
              <a:rPr lang="en-US" dirty="0"/>
              <a:t>Click to edit title</a:t>
            </a:r>
          </a:p>
        </p:txBody>
      </p:sp>
      <p:sp>
        <p:nvSpPr>
          <p:cNvPr id="2" name="Picture Placeholder 7">
            <a:extLst>
              <a:ext uri="{FF2B5EF4-FFF2-40B4-BE49-F238E27FC236}">
                <a16:creationId xmlns:a16="http://schemas.microsoft.com/office/drawing/2014/main" id="{070EB6FF-BDB8-BC57-43D8-64D1EFB9A77C}"/>
              </a:ext>
            </a:extLst>
          </p:cNvPr>
          <p:cNvSpPr>
            <a:spLocks noGrp="1"/>
          </p:cNvSpPr>
          <p:nvPr>
            <p:ph type="pic" sz="quarter" idx="18" hasCustomPrompt="1"/>
          </p:nvPr>
        </p:nvSpPr>
        <p:spPr bwMode="gray">
          <a:xfrm>
            <a:off x="2044799" y="0"/>
            <a:ext cx="2008800" cy="28656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sp>
        <p:nvSpPr>
          <p:cNvPr id="5" name="Picture Placeholder 7">
            <a:extLst>
              <a:ext uri="{FF2B5EF4-FFF2-40B4-BE49-F238E27FC236}">
                <a16:creationId xmlns:a16="http://schemas.microsoft.com/office/drawing/2014/main" id="{34A790C3-EB46-C493-10F9-1874E4BDD5AB}"/>
              </a:ext>
            </a:extLst>
          </p:cNvPr>
          <p:cNvSpPr>
            <a:spLocks noGrp="1"/>
          </p:cNvSpPr>
          <p:nvPr>
            <p:ph type="pic" sz="quarter" idx="19" hasCustomPrompt="1"/>
          </p:nvPr>
        </p:nvSpPr>
        <p:spPr bwMode="gray">
          <a:xfrm>
            <a:off x="4087999" y="0"/>
            <a:ext cx="2008800" cy="1764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4,9 c</a:t>
            </a:r>
          </a:p>
        </p:txBody>
      </p:sp>
      <p:sp>
        <p:nvSpPr>
          <p:cNvPr id="11" name="Picture Placeholder 7">
            <a:extLst>
              <a:ext uri="{FF2B5EF4-FFF2-40B4-BE49-F238E27FC236}">
                <a16:creationId xmlns:a16="http://schemas.microsoft.com/office/drawing/2014/main" id="{5604904C-2CE1-5025-AED5-7AD531C88649}"/>
              </a:ext>
            </a:extLst>
          </p:cNvPr>
          <p:cNvSpPr>
            <a:spLocks noGrp="1"/>
          </p:cNvSpPr>
          <p:nvPr>
            <p:ph type="pic" sz="quarter" idx="20" hasCustomPrompt="1"/>
          </p:nvPr>
        </p:nvSpPr>
        <p:spPr bwMode="gray">
          <a:xfrm>
            <a:off x="4087999" y="1798125"/>
            <a:ext cx="2008800" cy="29772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sp>
        <p:nvSpPr>
          <p:cNvPr id="12" name="Text Placeholder 6">
            <a:extLst>
              <a:ext uri="{FF2B5EF4-FFF2-40B4-BE49-F238E27FC236}">
                <a16:creationId xmlns:a16="http://schemas.microsoft.com/office/drawing/2014/main" id="{E12DF83D-A7E2-50CC-12C7-794751D711C6}"/>
              </a:ext>
            </a:extLst>
          </p:cNvPr>
          <p:cNvSpPr>
            <a:spLocks noGrp="1"/>
          </p:cNvSpPr>
          <p:nvPr>
            <p:ph type="body" sz="quarter" idx="12" hasCustomPrompt="1"/>
          </p:nvPr>
        </p:nvSpPr>
        <p:spPr bwMode="gray">
          <a:xfrm>
            <a:off x="-1" y="0"/>
            <a:ext cx="2008800" cy="2865600"/>
          </a:xfrm>
          <a:solidFill>
            <a:schemeClr val="bg2"/>
          </a:solidFill>
        </p:spPr>
        <p:txBody>
          <a:bodyPr lIns="216000" tIns="144000" rIns="216000" bIns="144000" anchor="ctr"/>
          <a:lstStyle>
            <a:lvl1pPr marL="0" indent="0" algn="ctr">
              <a:spcAft>
                <a:spcPts val="0"/>
              </a:spcAft>
              <a:buNone/>
              <a:defRPr b="0"/>
            </a:lvl1pPr>
          </a:lstStyle>
          <a:p>
            <a:pPr lvl="0"/>
            <a:r>
              <a:rPr lang="en-US" dirty="0"/>
              <a:t>Text</a:t>
            </a:r>
          </a:p>
        </p:txBody>
      </p:sp>
      <p:sp>
        <p:nvSpPr>
          <p:cNvPr id="13" name="Text Placeholder 6">
            <a:extLst>
              <a:ext uri="{FF2B5EF4-FFF2-40B4-BE49-F238E27FC236}">
                <a16:creationId xmlns:a16="http://schemas.microsoft.com/office/drawing/2014/main" id="{1B4CE3C8-260E-4092-DCF2-14AA83498B85}"/>
              </a:ext>
            </a:extLst>
          </p:cNvPr>
          <p:cNvSpPr>
            <a:spLocks noGrp="1"/>
          </p:cNvSpPr>
          <p:nvPr>
            <p:ph type="body" sz="quarter" idx="21" hasCustomPrompt="1"/>
          </p:nvPr>
        </p:nvSpPr>
        <p:spPr bwMode="gray">
          <a:xfrm>
            <a:off x="4087999" y="4811201"/>
            <a:ext cx="2008800" cy="2048400"/>
          </a:xfrm>
          <a:solidFill>
            <a:schemeClr val="accent1"/>
          </a:solidFill>
        </p:spPr>
        <p:txBody>
          <a:bodyPr lIns="216000" tIns="144000" rIns="216000" bIns="144000" anchor="ctr"/>
          <a:lstStyle>
            <a:lvl1pPr marL="0" indent="0" algn="ctr">
              <a:spcAft>
                <a:spcPts val="0"/>
              </a:spcAft>
              <a:buNone/>
              <a:defRPr sz="2800" b="1">
                <a:solidFill>
                  <a:schemeClr val="bg1"/>
                </a:solidFill>
              </a:defRPr>
            </a:lvl1pPr>
          </a:lstStyle>
          <a:p>
            <a:pPr lvl="0"/>
            <a:r>
              <a:rPr lang="en-US" dirty="0"/>
              <a:t>Text</a:t>
            </a:r>
          </a:p>
        </p:txBody>
      </p:sp>
    </p:spTree>
    <p:extLst>
      <p:ext uri="{BB962C8B-B14F-4D97-AF65-F5344CB8AC3E}">
        <p14:creationId xmlns:p14="http://schemas.microsoft.com/office/powerpoint/2010/main" val="970001423"/>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4067" userDrawn="1">
          <p15:clr>
            <a:srgbClr val="F26B43"/>
          </p15:clr>
        </p15:guide>
        <p15:guide id="7" pos="3840"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image + short text">
    <p:spTree>
      <p:nvGrpSpPr>
        <p:cNvPr id="1" name=""/>
        <p:cNvGrpSpPr/>
        <p:nvPr/>
      </p:nvGrpSpPr>
      <p:grpSpPr>
        <a:xfrm>
          <a:off x="0" y="0"/>
          <a:ext cx="0" cy="0"/>
          <a:chOff x="0" y="0"/>
          <a:chExt cx="0" cy="0"/>
        </a:xfrm>
      </p:grpSpPr>
      <p:sp>
        <p:nvSpPr>
          <p:cNvPr id="4" name="Rechteck 16">
            <a:extLst>
              <a:ext uri="{FF2B5EF4-FFF2-40B4-BE49-F238E27FC236}">
                <a16:creationId xmlns:a16="http://schemas.microsoft.com/office/drawing/2014/main" id="{654104DA-6ABA-2977-3F0C-6ED439081925}"/>
              </a:ext>
            </a:extLst>
          </p:cNvPr>
          <p:cNvSpPr>
            <a:spLocks/>
          </p:cNvSpPr>
          <p:nvPr userDrawn="1"/>
        </p:nvSpPr>
        <p:spPr bwMode="gray">
          <a:xfrm>
            <a:off x="6095999" y="4262322"/>
            <a:ext cx="6096000" cy="2595678"/>
          </a:xfrm>
          <a:prstGeom prst="rect">
            <a:avLst/>
          </a:prstGeom>
          <a:solidFill>
            <a:srgbClr val="66CC33"/>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Arial Narrow"/>
              <a:ea typeface="+mn-ea"/>
              <a:cs typeface="+mn-cs"/>
            </a:endParaRPr>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507598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22590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grpSp>
        <p:nvGrpSpPr>
          <p:cNvPr id="6" name="Gruppieren 9">
            <a:extLst>
              <a:ext uri="{FF2B5EF4-FFF2-40B4-BE49-F238E27FC236}">
                <a16:creationId xmlns:a16="http://schemas.microsoft.com/office/drawing/2014/main" id="{77D196A1-72F4-4E77-D00E-CAC43B13229E}"/>
              </a:ext>
            </a:extLst>
          </p:cNvPr>
          <p:cNvGrpSpPr/>
          <p:nvPr userDrawn="1"/>
        </p:nvGrpSpPr>
        <p:grpSpPr bwMode="gray">
          <a:xfrm>
            <a:off x="10375900" y="6308725"/>
            <a:ext cx="1300163" cy="130175"/>
            <a:chOff x="10390188" y="6381750"/>
            <a:chExt cx="1300163" cy="130175"/>
          </a:xfrm>
          <a:solidFill>
            <a:schemeClr val="bg1"/>
          </a:solidFill>
        </p:grpSpPr>
        <p:sp>
          <p:nvSpPr>
            <p:cNvPr id="9" name="Freeform 5">
              <a:extLst>
                <a:ext uri="{FF2B5EF4-FFF2-40B4-BE49-F238E27FC236}">
                  <a16:creationId xmlns:a16="http://schemas.microsoft.com/office/drawing/2014/main" id="{842708C1-6BDF-B7DA-245B-7FED966C4D43}"/>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0" name="Freeform 6">
              <a:extLst>
                <a:ext uri="{FF2B5EF4-FFF2-40B4-BE49-F238E27FC236}">
                  <a16:creationId xmlns:a16="http://schemas.microsoft.com/office/drawing/2014/main" id="{8486788C-1B91-D9B0-03C0-6872DE49568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1" name="Freeform 7">
              <a:extLst>
                <a:ext uri="{FF2B5EF4-FFF2-40B4-BE49-F238E27FC236}">
                  <a16:creationId xmlns:a16="http://schemas.microsoft.com/office/drawing/2014/main" id="{EF30CC10-46A7-579D-925C-0F3140C7AEB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8">
              <a:extLst>
                <a:ext uri="{FF2B5EF4-FFF2-40B4-BE49-F238E27FC236}">
                  <a16:creationId xmlns:a16="http://schemas.microsoft.com/office/drawing/2014/main" id="{31D896FC-A4CF-6966-0929-21CE9AF9E7EE}"/>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Rectangle 9">
              <a:extLst>
                <a:ext uri="{FF2B5EF4-FFF2-40B4-BE49-F238E27FC236}">
                  <a16:creationId xmlns:a16="http://schemas.microsoft.com/office/drawing/2014/main" id="{989BD606-B1B7-9B25-CDC2-7984E9E5115F}"/>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10">
              <a:extLst>
                <a:ext uri="{FF2B5EF4-FFF2-40B4-BE49-F238E27FC236}">
                  <a16:creationId xmlns:a16="http://schemas.microsoft.com/office/drawing/2014/main" id="{FC58B466-965C-8B1B-08EC-E485C91DFAF8}"/>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11">
              <a:extLst>
                <a:ext uri="{FF2B5EF4-FFF2-40B4-BE49-F238E27FC236}">
                  <a16:creationId xmlns:a16="http://schemas.microsoft.com/office/drawing/2014/main" id="{87A0DC9C-BE52-1A5D-84E9-73AD0A681F1B}"/>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Freeform 12">
              <a:extLst>
                <a:ext uri="{FF2B5EF4-FFF2-40B4-BE49-F238E27FC236}">
                  <a16:creationId xmlns:a16="http://schemas.microsoft.com/office/drawing/2014/main" id="{32A56C7D-800E-90B4-234B-79671DC74A97}"/>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09C07526-4DC6-E3C3-3361-B7A9A66EE90F}"/>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22" name="Text Placeholder 21">
            <a:extLst>
              <a:ext uri="{FF2B5EF4-FFF2-40B4-BE49-F238E27FC236}">
                <a16:creationId xmlns:a16="http://schemas.microsoft.com/office/drawing/2014/main" id="{19F1BABE-ACD0-0AE7-DBC8-B7D3751D4D34}"/>
              </a:ext>
            </a:extLst>
          </p:cNvPr>
          <p:cNvSpPr>
            <a:spLocks noGrp="1"/>
          </p:cNvSpPr>
          <p:nvPr>
            <p:ph type="body" sz="quarter" idx="18" hasCustomPrompt="1"/>
          </p:nvPr>
        </p:nvSpPr>
        <p:spPr bwMode="gray">
          <a:xfrm>
            <a:off x="6456362" y="4553706"/>
            <a:ext cx="5219700" cy="1383544"/>
          </a:xfrm>
        </p:spPr>
        <p:txBody>
          <a:bodyPr/>
          <a:lstStyle>
            <a:lvl1pPr marL="0" indent="0">
              <a:buNone/>
              <a:defRPr sz="2800">
                <a:solidFill>
                  <a:schemeClr val="bg1"/>
                </a:solidFill>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noProof="0" dirty="0"/>
              <a:t>"Here could be a big quotation. Please write a short and meaningful text."</a:t>
            </a:r>
          </a:p>
        </p:txBody>
      </p:sp>
    </p:spTree>
    <p:extLst>
      <p:ext uri="{BB962C8B-B14F-4D97-AF65-F5344CB8AC3E}">
        <p14:creationId xmlns:p14="http://schemas.microsoft.com/office/powerpoint/2010/main" val="1675644209"/>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with text and highlighted text">
    <p:spTree>
      <p:nvGrpSpPr>
        <p:cNvPr id="1" name=""/>
        <p:cNvGrpSpPr/>
        <p:nvPr/>
      </p:nvGrpSpPr>
      <p:grpSpPr>
        <a:xfrm>
          <a:off x="0" y="0"/>
          <a:ext cx="0" cy="0"/>
          <a:chOff x="0" y="0"/>
          <a:chExt cx="0" cy="0"/>
        </a:xfrm>
      </p:grpSpPr>
      <p:sp>
        <p:nvSpPr>
          <p:cNvPr id="23" name="Rechteck 16">
            <a:extLst>
              <a:ext uri="{FF2B5EF4-FFF2-40B4-BE49-F238E27FC236}">
                <a16:creationId xmlns:a16="http://schemas.microsoft.com/office/drawing/2014/main" id="{91D5211F-56ED-4CDB-97CF-483B92C7E91A}"/>
              </a:ext>
            </a:extLst>
          </p:cNvPr>
          <p:cNvSpPr>
            <a:spLocks/>
          </p:cNvSpPr>
          <p:nvPr userDrawn="1"/>
        </p:nvSpPr>
        <p:spPr bwMode="gray">
          <a:xfrm>
            <a:off x="6095999" y="2780387"/>
            <a:ext cx="6096000" cy="4077613"/>
          </a:xfrm>
          <a:prstGeom prst="rect">
            <a:avLst/>
          </a:prstGeom>
          <a:solidFill>
            <a:srgbClr val="EEEEE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9640356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6456363" y="1449388"/>
            <a:ext cx="5219700" cy="892552"/>
          </a:xfrm>
        </p:spPr>
        <p:txBody>
          <a:bodyPr>
            <a:spAutoFit/>
          </a:bodyPr>
          <a:lstStyle>
            <a:lvl1pPr>
              <a:defRPr/>
            </a:lvl1pPr>
          </a:lstStyle>
          <a:p>
            <a:pPr lvl="0"/>
            <a:r>
              <a:rPr lang="en-US" dirty="0"/>
              <a:t>First level</a:t>
            </a:r>
          </a:p>
          <a:p>
            <a:pPr lvl="1"/>
            <a:r>
              <a:rPr lang="en-US" dirty="0"/>
              <a:t>Second level</a:t>
            </a:r>
          </a:p>
          <a:p>
            <a:pPr lvl="2"/>
            <a:r>
              <a:rPr lang="en-US" dirty="0"/>
              <a:t>Third level</a:t>
            </a:r>
          </a:p>
        </p:txBody>
      </p:sp>
      <p:grpSp>
        <p:nvGrpSpPr>
          <p:cNvPr id="24" name="Gruppieren 9">
            <a:extLst>
              <a:ext uri="{FF2B5EF4-FFF2-40B4-BE49-F238E27FC236}">
                <a16:creationId xmlns:a16="http://schemas.microsoft.com/office/drawing/2014/main" id="{0F44FDDE-CC04-474D-24D7-55C182638E86}"/>
              </a:ext>
            </a:extLst>
          </p:cNvPr>
          <p:cNvGrpSpPr/>
          <p:nvPr userDrawn="1"/>
        </p:nvGrpSpPr>
        <p:grpSpPr bwMode="gray">
          <a:xfrm>
            <a:off x="10375900" y="6308725"/>
            <a:ext cx="1300163" cy="130175"/>
            <a:chOff x="10390188" y="6381750"/>
            <a:chExt cx="1300163" cy="130175"/>
          </a:xfrm>
        </p:grpSpPr>
        <p:sp>
          <p:nvSpPr>
            <p:cNvPr id="25" name="Freeform 5">
              <a:extLst>
                <a:ext uri="{FF2B5EF4-FFF2-40B4-BE49-F238E27FC236}">
                  <a16:creationId xmlns:a16="http://schemas.microsoft.com/office/drawing/2014/main" id="{1A28078A-8714-93CE-BE26-2963BA47565E}"/>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6" name="Freeform 6">
              <a:extLst>
                <a:ext uri="{FF2B5EF4-FFF2-40B4-BE49-F238E27FC236}">
                  <a16:creationId xmlns:a16="http://schemas.microsoft.com/office/drawing/2014/main" id="{90788C78-3565-F69B-E358-3D82EE142E53}"/>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7" name="Freeform 7">
              <a:extLst>
                <a:ext uri="{FF2B5EF4-FFF2-40B4-BE49-F238E27FC236}">
                  <a16:creationId xmlns:a16="http://schemas.microsoft.com/office/drawing/2014/main" id="{E78A2A55-B9BB-12F1-4E0E-B27C0D226DE9}"/>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8" name="Freeform 8">
              <a:extLst>
                <a:ext uri="{FF2B5EF4-FFF2-40B4-BE49-F238E27FC236}">
                  <a16:creationId xmlns:a16="http://schemas.microsoft.com/office/drawing/2014/main" id="{327D1575-AE29-CF3A-427F-8917FCF8B397}"/>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9" name="Rectangle 9">
              <a:extLst>
                <a:ext uri="{FF2B5EF4-FFF2-40B4-BE49-F238E27FC236}">
                  <a16:creationId xmlns:a16="http://schemas.microsoft.com/office/drawing/2014/main" id="{374EC2BB-8E73-7D8C-2546-89E564A97973}"/>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0" name="Freeform 10">
              <a:extLst>
                <a:ext uri="{FF2B5EF4-FFF2-40B4-BE49-F238E27FC236}">
                  <a16:creationId xmlns:a16="http://schemas.microsoft.com/office/drawing/2014/main" id="{08981905-DDB7-CF12-44BE-C91ABAD26437}"/>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1" name="Rectangle 11">
              <a:extLst>
                <a:ext uri="{FF2B5EF4-FFF2-40B4-BE49-F238E27FC236}">
                  <a16:creationId xmlns:a16="http://schemas.microsoft.com/office/drawing/2014/main" id="{6FCAD919-4F93-86F1-EECF-938EDE1FBADC}"/>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2" name="Freeform 12">
              <a:extLst>
                <a:ext uri="{FF2B5EF4-FFF2-40B4-BE49-F238E27FC236}">
                  <a16:creationId xmlns:a16="http://schemas.microsoft.com/office/drawing/2014/main" id="{7A5264F1-7C86-CA50-C155-CAA2BD881D44}"/>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3" name="Freeform 13">
              <a:extLst>
                <a:ext uri="{FF2B5EF4-FFF2-40B4-BE49-F238E27FC236}">
                  <a16:creationId xmlns:a16="http://schemas.microsoft.com/office/drawing/2014/main" id="{86E6E369-7AC0-6A21-5058-7AD60DDE0255}"/>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35" name="Text Placeholder 34">
            <a:extLst>
              <a:ext uri="{FF2B5EF4-FFF2-40B4-BE49-F238E27FC236}">
                <a16:creationId xmlns:a16="http://schemas.microsoft.com/office/drawing/2014/main" id="{54F6975E-DC59-631E-F3F8-235D6AE75E66}"/>
              </a:ext>
            </a:extLst>
          </p:cNvPr>
          <p:cNvSpPr>
            <a:spLocks noGrp="1"/>
          </p:cNvSpPr>
          <p:nvPr>
            <p:ph type="body" sz="quarter" idx="19" hasCustomPrompt="1"/>
          </p:nvPr>
        </p:nvSpPr>
        <p:spPr bwMode="gray">
          <a:xfrm>
            <a:off x="6456363" y="3149600"/>
            <a:ext cx="5219700" cy="2908300"/>
          </a:xfrm>
        </p:spPr>
        <p:txBody>
          <a:bodyPr/>
          <a:lstStyle>
            <a:lvl1pPr>
              <a:defRPr/>
            </a:lvl1p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Tree>
    <p:extLst>
      <p:ext uri="{BB962C8B-B14F-4D97-AF65-F5344CB8AC3E}">
        <p14:creationId xmlns:p14="http://schemas.microsoft.com/office/powerpoint/2010/main" val="3615227027"/>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8256588"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379659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8616951" y="3067822"/>
            <a:ext cx="3059112" cy="276999"/>
          </a:xfrm>
        </p:spPr>
        <p:txBody>
          <a:bodyPr wrap="square">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8616950" y="2622550"/>
            <a:ext cx="3059112" cy="430887"/>
          </a:xfrm>
        </p:spPr>
        <p:txBody>
          <a:bodyPr vert="horz" anchor="b"/>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8616951" y="3595688"/>
            <a:ext cx="3059112" cy="892552"/>
          </a:xfrm>
        </p:spPr>
        <p:txBody>
          <a:bodyPr wrap="square">
            <a:spAutoFit/>
          </a:bodyPr>
          <a:lstStyle>
            <a:lvl1pPr>
              <a:defRPr/>
            </a:lvl1pPr>
          </a:lstStyle>
          <a:p>
            <a:pPr lvl="0"/>
            <a:r>
              <a:rPr lang="en-US" dirty="0"/>
              <a:t>First level</a:t>
            </a:r>
          </a:p>
          <a:p>
            <a:pPr lvl="1"/>
            <a:r>
              <a:rPr lang="en-US" dirty="0"/>
              <a:t>Second level</a:t>
            </a:r>
          </a:p>
          <a:p>
            <a:pPr lvl="2"/>
            <a:r>
              <a:rPr lang="en-US" dirty="0"/>
              <a:t>Third level</a:t>
            </a:r>
          </a:p>
        </p:txBody>
      </p:sp>
    </p:spTree>
    <p:extLst>
      <p:ext uri="{BB962C8B-B14F-4D97-AF65-F5344CB8AC3E}">
        <p14:creationId xmlns:p14="http://schemas.microsoft.com/office/powerpoint/2010/main" val="2945275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guide id="7" pos="5201" userDrawn="1">
          <p15:clr>
            <a:srgbClr val="F26B43"/>
          </p15:clr>
        </p15:guide>
        <p15:guide id="8" pos="5428" userDrawn="1">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bleed imag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859096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1" name="Picture Placeholder 50">
            <a:extLst>
              <a:ext uri="{FF2B5EF4-FFF2-40B4-BE49-F238E27FC236}">
                <a16:creationId xmlns:a16="http://schemas.microsoft.com/office/drawing/2014/main" id="{3C433125-54EC-A604-9A0C-E54F6326E923}"/>
              </a:ext>
            </a:extLst>
          </p:cNvPr>
          <p:cNvSpPr>
            <a:spLocks noGrp="1"/>
          </p:cNvSpPr>
          <p:nvPr>
            <p:ph type="pic" sz="quarter" idx="11" hasCustomPrompt="1"/>
          </p:nvPr>
        </p:nvSpPr>
        <p:spPr bwMode="gray">
          <a:xfrm>
            <a:off x="0" y="0"/>
            <a:ext cx="12192000" cy="6858000"/>
          </a:xfrm>
          <a:prstGeom prst="rect">
            <a:avLst/>
          </a:prstGeom>
          <a:pattFill prst="wdUpDiag">
            <a:fgClr>
              <a:schemeClr val="bg1"/>
            </a:fgClr>
            <a:bgClr>
              <a:schemeClr val="bg2"/>
            </a:bgClr>
          </a:pattFill>
        </p:spPr>
        <p:txBody>
          <a:bodyPr wrap="square" anchor="ctr">
            <a:noAutofit/>
          </a:bodyPr>
          <a:lstStyle>
            <a:lvl1pPr marL="0" indent="0" algn="ctr">
              <a:lnSpc>
                <a:spcPct val="100000"/>
              </a:lnSpc>
              <a:buNone/>
              <a:defRPr sz="1000" b="1" i="1">
                <a:solidFill>
                  <a:srgbClr val="BDBDBD"/>
                </a:solidFill>
              </a:defRPr>
            </a:lvl1pPr>
          </a:lstStyle>
          <a:p>
            <a:r>
              <a:rPr lang="en-US" noProof="0" dirty="0"/>
              <a:t> Image placeholder</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53" name="Titel 1">
            <a:extLst>
              <a:ext uri="{FF2B5EF4-FFF2-40B4-BE49-F238E27FC236}">
                <a16:creationId xmlns:a16="http://schemas.microsoft.com/office/drawing/2014/main" id="{5C74850C-4D12-087B-508D-3C1B844F2A3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42" name="Text Placeholder 19">
            <a:extLst>
              <a:ext uri="{FF2B5EF4-FFF2-40B4-BE49-F238E27FC236}">
                <a16:creationId xmlns:a16="http://schemas.microsoft.com/office/drawing/2014/main" id="{76C5E18E-2B9C-928E-C108-9EE58EFA0FA1}"/>
              </a:ext>
            </a:extLst>
          </p:cNvPr>
          <p:cNvSpPr>
            <a:spLocks noGrp="1"/>
          </p:cNvSpPr>
          <p:nvPr>
            <p:ph type="body" sz="quarter" idx="13" hasCustomPrompt="1"/>
          </p:nvPr>
        </p:nvSpPr>
        <p:spPr bwMode="gray">
          <a:xfrm>
            <a:off x="10377489" y="6302981"/>
            <a:ext cx="1300954" cy="139281"/>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dirty="0"/>
              <a:t> </a:t>
            </a:r>
          </a:p>
        </p:txBody>
      </p:sp>
      <p:sp>
        <p:nvSpPr>
          <p:cNvPr id="2" name="Textplatzhalter 8">
            <a:extLst>
              <a:ext uri="{FF2B5EF4-FFF2-40B4-BE49-F238E27FC236}">
                <a16:creationId xmlns:a16="http://schemas.microsoft.com/office/drawing/2014/main" id="{2179DAAC-9178-39A5-E378-93A77FC91136}"/>
              </a:ext>
            </a:extLst>
          </p:cNvPr>
          <p:cNvSpPr>
            <a:spLocks noGrp="1"/>
          </p:cNvSpPr>
          <p:nvPr>
            <p:ph type="body" sz="quarter" idx="14" hasCustomPrompt="1"/>
          </p:nvPr>
        </p:nvSpPr>
        <p:spPr>
          <a:xfrm>
            <a:off x="515937" y="845582"/>
            <a:ext cx="11160126" cy="1231106"/>
          </a:xfrm>
        </p:spPr>
        <p:txBody>
          <a:bodyPr wrap="square">
            <a:spAutoFit/>
          </a:bodyPr>
          <a:lstStyle>
            <a:lvl1pPr marL="0" indent="0">
              <a:spcAft>
                <a:spcPts val="0"/>
              </a:spcAft>
              <a:buNone/>
              <a:defRPr sz="4000"/>
            </a:lvl1pPr>
          </a:lstStyle>
          <a:p>
            <a:pPr lvl="0"/>
            <a:r>
              <a:rPr lang="en-US" dirty="0"/>
              <a:t>Descriptive and more informative presentation header (position variable)</a:t>
            </a:r>
          </a:p>
        </p:txBody>
      </p:sp>
    </p:spTree>
    <p:extLst>
      <p:ext uri="{BB962C8B-B14F-4D97-AF65-F5344CB8AC3E}">
        <p14:creationId xmlns:p14="http://schemas.microsoft.com/office/powerpoint/2010/main" val="279778928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key numbe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321214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4" name="Text Placeholder 6">
            <a:extLst>
              <a:ext uri="{FF2B5EF4-FFF2-40B4-BE49-F238E27FC236}">
                <a16:creationId xmlns:a16="http://schemas.microsoft.com/office/drawing/2014/main" id="{783F72AC-0CBE-E186-9952-E60DB0E74486}"/>
              </a:ext>
            </a:extLst>
          </p:cNvPr>
          <p:cNvSpPr>
            <a:spLocks noGrp="1"/>
          </p:cNvSpPr>
          <p:nvPr>
            <p:ph type="body" sz="quarter" idx="12" hasCustomPrompt="1"/>
          </p:nvPr>
        </p:nvSpPr>
        <p:spPr bwMode="gray">
          <a:xfrm>
            <a:off x="515938"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00%</a:t>
            </a:r>
          </a:p>
        </p:txBody>
      </p:sp>
      <p:sp>
        <p:nvSpPr>
          <p:cNvPr id="6" name="Text Placeholder 6">
            <a:extLst>
              <a:ext uri="{FF2B5EF4-FFF2-40B4-BE49-F238E27FC236}">
                <a16:creationId xmlns:a16="http://schemas.microsoft.com/office/drawing/2014/main" id="{C8F2AC20-5F87-7AC3-8355-B5B96BFDB3F9}"/>
              </a:ext>
            </a:extLst>
          </p:cNvPr>
          <p:cNvSpPr>
            <a:spLocks noGrp="1"/>
          </p:cNvSpPr>
          <p:nvPr>
            <p:ph type="body" sz="quarter" idx="13" hasCustomPrompt="1"/>
          </p:nvPr>
        </p:nvSpPr>
        <p:spPr bwMode="gray">
          <a:xfrm>
            <a:off x="2405969"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0 Mio</a:t>
            </a:r>
          </a:p>
        </p:txBody>
      </p:sp>
      <p:sp>
        <p:nvSpPr>
          <p:cNvPr id="10" name="Text Placeholder 6">
            <a:extLst>
              <a:ext uri="{FF2B5EF4-FFF2-40B4-BE49-F238E27FC236}">
                <a16:creationId xmlns:a16="http://schemas.microsoft.com/office/drawing/2014/main" id="{CFA3BF58-70A4-801F-861A-566DC4A4E7E1}"/>
              </a:ext>
            </a:extLst>
          </p:cNvPr>
          <p:cNvSpPr>
            <a:spLocks noGrp="1"/>
          </p:cNvSpPr>
          <p:nvPr>
            <p:ph type="body" sz="quarter" idx="14" hasCustomPrompt="1"/>
          </p:nvPr>
        </p:nvSpPr>
        <p:spPr bwMode="gray">
          <a:xfrm>
            <a:off x="4296000"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20XY</a:t>
            </a:r>
          </a:p>
        </p:txBody>
      </p:sp>
      <p:sp>
        <p:nvSpPr>
          <p:cNvPr id="7" name="Textfeld 6">
            <a:extLst>
              <a:ext uri="{FF2B5EF4-FFF2-40B4-BE49-F238E27FC236}">
                <a16:creationId xmlns:a16="http://schemas.microsoft.com/office/drawing/2014/main" id="{BF627B82-BAE1-728D-079F-4BDC3D0385E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9" name="Textplatzhalter 8">
            <a:extLst>
              <a:ext uri="{FF2B5EF4-FFF2-40B4-BE49-F238E27FC236}">
                <a16:creationId xmlns:a16="http://schemas.microsoft.com/office/drawing/2014/main" id="{5AFF93A4-4D7F-2C80-AAC0-F02F1BA39CE4}"/>
              </a:ext>
            </a:extLst>
          </p:cNvPr>
          <p:cNvSpPr>
            <a:spLocks noGrp="1"/>
          </p:cNvSpPr>
          <p:nvPr>
            <p:ph type="body" sz="quarter" idx="22" hasCustomPrompt="1"/>
          </p:nvPr>
        </p:nvSpPr>
        <p:spPr>
          <a:xfrm>
            <a:off x="515937" y="845582"/>
            <a:ext cx="11160126" cy="615553"/>
          </a:xfrm>
        </p:spPr>
        <p:txBody>
          <a:bodyPr wrap="square">
            <a:spAutoFit/>
          </a:bodyPr>
          <a:lstStyle>
            <a:lvl1pPr marL="0" indent="0">
              <a:spcAft>
                <a:spcPts val="0"/>
              </a:spcAft>
              <a:buNone/>
              <a:defRPr sz="4000"/>
            </a:lvl1pPr>
          </a:lstStyle>
          <a:p>
            <a:pPr lvl="0"/>
            <a:r>
              <a:rPr lang="en-US" dirty="0"/>
              <a:t>Descriptive, informative presentation header</a:t>
            </a:r>
          </a:p>
        </p:txBody>
      </p:sp>
    </p:spTree>
    <p:extLst>
      <p:ext uri="{BB962C8B-B14F-4D97-AF65-F5344CB8AC3E}">
        <p14:creationId xmlns:p14="http://schemas.microsoft.com/office/powerpoint/2010/main" val="2572802073"/>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2288" userDrawn="1">
          <p15:clr>
            <a:srgbClr val="F26B43"/>
          </p15:clr>
        </p15:guide>
        <p15:guide id="3" orient="horz" pos="3465" userDrawn="1">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cts and Figur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11F65-0243-C583-47AE-B8C1C1605595}"/>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640116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5580063"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6" name="Text Placeholder 6">
            <a:extLst>
              <a:ext uri="{FF2B5EF4-FFF2-40B4-BE49-F238E27FC236}">
                <a16:creationId xmlns:a16="http://schemas.microsoft.com/office/drawing/2014/main" id="{D96E3213-01DD-6CDB-B5B1-3441A96565B7}"/>
              </a:ext>
            </a:extLst>
          </p:cNvPr>
          <p:cNvSpPr>
            <a:spLocks noGrp="1"/>
          </p:cNvSpPr>
          <p:nvPr>
            <p:ph type="body" sz="quarter" idx="12" hasCustomPrompt="1"/>
          </p:nvPr>
        </p:nvSpPr>
        <p:spPr bwMode="gray">
          <a:xfrm>
            <a:off x="515938"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00%</a:t>
            </a:r>
          </a:p>
        </p:txBody>
      </p:sp>
      <p:sp>
        <p:nvSpPr>
          <p:cNvPr id="10" name="Text Placeholder 6">
            <a:extLst>
              <a:ext uri="{FF2B5EF4-FFF2-40B4-BE49-F238E27FC236}">
                <a16:creationId xmlns:a16="http://schemas.microsoft.com/office/drawing/2014/main" id="{C8772DF6-A6AE-7370-A35E-06C67B09DD20}"/>
              </a:ext>
            </a:extLst>
          </p:cNvPr>
          <p:cNvSpPr>
            <a:spLocks noGrp="1"/>
          </p:cNvSpPr>
          <p:nvPr>
            <p:ph type="body" sz="quarter" idx="13" hasCustomPrompt="1"/>
          </p:nvPr>
        </p:nvSpPr>
        <p:spPr bwMode="gray">
          <a:xfrm>
            <a:off x="2405969"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0 Mio</a:t>
            </a:r>
          </a:p>
        </p:txBody>
      </p:sp>
      <p:sp>
        <p:nvSpPr>
          <p:cNvPr id="11" name="Text Placeholder 6">
            <a:extLst>
              <a:ext uri="{FF2B5EF4-FFF2-40B4-BE49-F238E27FC236}">
                <a16:creationId xmlns:a16="http://schemas.microsoft.com/office/drawing/2014/main" id="{CE9D3FEE-C577-F74B-1629-DFFC856C6ECD}"/>
              </a:ext>
            </a:extLst>
          </p:cNvPr>
          <p:cNvSpPr>
            <a:spLocks noGrp="1"/>
          </p:cNvSpPr>
          <p:nvPr>
            <p:ph type="body" sz="quarter" idx="14" hasCustomPrompt="1"/>
          </p:nvPr>
        </p:nvSpPr>
        <p:spPr bwMode="gray">
          <a:xfrm>
            <a:off x="4296000"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20XY</a:t>
            </a:r>
          </a:p>
        </p:txBody>
      </p:sp>
      <p:sp>
        <p:nvSpPr>
          <p:cNvPr id="13" name="Text Placeholder 12">
            <a:extLst>
              <a:ext uri="{FF2B5EF4-FFF2-40B4-BE49-F238E27FC236}">
                <a16:creationId xmlns:a16="http://schemas.microsoft.com/office/drawing/2014/main" id="{F6886565-4CB8-E065-18D3-4742E7B0E0C3}"/>
              </a:ext>
            </a:extLst>
          </p:cNvPr>
          <p:cNvSpPr>
            <a:spLocks noGrp="1"/>
          </p:cNvSpPr>
          <p:nvPr>
            <p:ph type="body" sz="quarter" idx="23" hasCustomPrompt="1"/>
          </p:nvPr>
        </p:nvSpPr>
        <p:spPr bwMode="gray">
          <a:xfrm>
            <a:off x="515937" y="2351941"/>
            <a:ext cx="5539837" cy="984885"/>
          </a:xfrm>
        </p:spPr>
        <p:txBody>
          <a:bodyPr>
            <a:spAutoFit/>
          </a:bodyPr>
          <a:lstStyle>
            <a:lvl1pPr marL="0" indent="0">
              <a:buNone/>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dirty="0"/>
              <a:t>Please insert your informative text here. Please insert your informative text here. Please insert your informative text here. Please insert your informative text here. Please insert your informative text here. Please insert your informative text here. </a:t>
            </a:r>
          </a:p>
        </p:txBody>
      </p:sp>
      <p:sp>
        <p:nvSpPr>
          <p:cNvPr id="18" name="Content Placeholder 17">
            <a:extLst>
              <a:ext uri="{FF2B5EF4-FFF2-40B4-BE49-F238E27FC236}">
                <a16:creationId xmlns:a16="http://schemas.microsoft.com/office/drawing/2014/main" id="{617CFD3D-B343-29AA-FD1F-47C1DE17260F}"/>
              </a:ext>
            </a:extLst>
          </p:cNvPr>
          <p:cNvSpPr>
            <a:spLocks noGrp="1"/>
          </p:cNvSpPr>
          <p:nvPr>
            <p:ph sz="quarter" idx="24" hasCustomPrompt="1"/>
          </p:nvPr>
        </p:nvSpPr>
        <p:spPr bwMode="gray">
          <a:xfrm>
            <a:off x="6456364" y="476250"/>
            <a:ext cx="5219700" cy="5026025"/>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7" name="Textfeld 6">
            <a:extLst>
              <a:ext uri="{FF2B5EF4-FFF2-40B4-BE49-F238E27FC236}">
                <a16:creationId xmlns:a16="http://schemas.microsoft.com/office/drawing/2014/main" id="{DCBBC41F-AA48-5A95-BD22-EDF913E79FCD}"/>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8" name="Textplatzhalter 8">
            <a:extLst>
              <a:ext uri="{FF2B5EF4-FFF2-40B4-BE49-F238E27FC236}">
                <a16:creationId xmlns:a16="http://schemas.microsoft.com/office/drawing/2014/main" id="{3F2B394E-FF4F-A13B-82E3-DC3EC336F9BA}"/>
              </a:ext>
            </a:extLst>
          </p:cNvPr>
          <p:cNvSpPr>
            <a:spLocks noGrp="1"/>
          </p:cNvSpPr>
          <p:nvPr>
            <p:ph type="body" sz="quarter" idx="22" hasCustomPrompt="1"/>
          </p:nvPr>
        </p:nvSpPr>
        <p:spPr>
          <a:xfrm>
            <a:off x="515937" y="845582"/>
            <a:ext cx="5580063" cy="1231106"/>
          </a:xfrm>
        </p:spPr>
        <p:txBody>
          <a:bodyPr wrap="square">
            <a:spAutoFit/>
          </a:bodyPr>
          <a:lstStyle>
            <a:lvl1pPr marL="0" indent="0">
              <a:spcAft>
                <a:spcPts val="0"/>
              </a:spcAft>
              <a:buNone/>
              <a:defRPr sz="4000"/>
            </a:lvl1pPr>
          </a:lstStyle>
          <a:p>
            <a:pPr lvl="0"/>
            <a:r>
              <a:rPr lang="en-US" dirty="0"/>
              <a:t>Headline</a:t>
            </a:r>
          </a:p>
          <a:p>
            <a:pPr lvl="0"/>
            <a:r>
              <a:rPr lang="en-US" dirty="0"/>
              <a:t>Second line</a:t>
            </a:r>
          </a:p>
        </p:txBody>
      </p:sp>
    </p:spTree>
    <p:extLst>
      <p:ext uri="{BB962C8B-B14F-4D97-AF65-F5344CB8AC3E}">
        <p14:creationId xmlns:p14="http://schemas.microsoft.com/office/powerpoint/2010/main" val="2989349200"/>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1480" userDrawn="1">
          <p15:clr>
            <a:srgbClr val="F26B43"/>
          </p15:clr>
        </p15:guide>
        <p15:guide id="3" orient="horz" pos="2286" userDrawn="1">
          <p15:clr>
            <a:srgbClr val="F26B43"/>
          </p15:clr>
        </p15:guide>
        <p15:guide id="4" pos="3840" userDrawn="1">
          <p15:clr>
            <a:srgbClr val="F26B43"/>
          </p15:clr>
        </p15:guide>
        <p15:guide id="5" orient="horz" pos="3465" userDrawn="1">
          <p15:clr>
            <a:srgbClr val="F26B43"/>
          </p15:clr>
        </p15:guide>
        <p15:guide id="6" pos="4067" userDrawn="1">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4369594" y="0"/>
            <a:ext cx="7822406"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295834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1449388"/>
            <a:ext cx="3484563" cy="615553"/>
          </a:xfrm>
        </p:spPr>
        <p:txBody>
          <a:bodyPr vert="horz"/>
          <a:lstStyle>
            <a:lvl1pPr>
              <a:defRPr sz="4000" cap="all" baseline="0"/>
            </a:lvl1pPr>
          </a:lstStyle>
          <a:p>
            <a:r>
              <a:rPr lang="en-US" dirty="0"/>
              <a:t>Contact</a:t>
            </a:r>
          </a:p>
        </p:txBody>
      </p:sp>
      <p:sp>
        <p:nvSpPr>
          <p:cNvPr id="12" name="Text Placeholder 11">
            <a:extLst>
              <a:ext uri="{FF2B5EF4-FFF2-40B4-BE49-F238E27FC236}">
                <a16:creationId xmlns:a16="http://schemas.microsoft.com/office/drawing/2014/main" id="{968A28B4-9AD6-D64F-46E1-2CD6D443217A}"/>
              </a:ext>
            </a:extLst>
          </p:cNvPr>
          <p:cNvSpPr>
            <a:spLocks noGrp="1"/>
          </p:cNvSpPr>
          <p:nvPr>
            <p:ph type="body" sz="quarter" idx="18" hasCustomPrompt="1"/>
          </p:nvPr>
        </p:nvSpPr>
        <p:spPr bwMode="gray">
          <a:xfrm>
            <a:off x="515938" y="2422525"/>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3" name="Text Placeholder 11">
            <a:extLst>
              <a:ext uri="{FF2B5EF4-FFF2-40B4-BE49-F238E27FC236}">
                <a16:creationId xmlns:a16="http://schemas.microsoft.com/office/drawing/2014/main" id="{0E2BC42F-49BB-5EC3-11AB-85D6295A0A2F}"/>
              </a:ext>
            </a:extLst>
          </p:cNvPr>
          <p:cNvSpPr>
            <a:spLocks noGrp="1"/>
          </p:cNvSpPr>
          <p:nvPr>
            <p:ph type="body" sz="quarter" idx="19" hasCustomPrompt="1"/>
          </p:nvPr>
        </p:nvSpPr>
        <p:spPr bwMode="gray">
          <a:xfrm>
            <a:off x="2390775" y="2422525"/>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14" name="Text Placeholder 11">
            <a:extLst>
              <a:ext uri="{FF2B5EF4-FFF2-40B4-BE49-F238E27FC236}">
                <a16:creationId xmlns:a16="http://schemas.microsoft.com/office/drawing/2014/main" id="{3935B3FD-4FD7-1142-C3FC-23D71F2A2105}"/>
              </a:ext>
            </a:extLst>
          </p:cNvPr>
          <p:cNvSpPr>
            <a:spLocks noGrp="1"/>
          </p:cNvSpPr>
          <p:nvPr>
            <p:ph type="body" sz="quarter" idx="20" hasCustomPrompt="1"/>
          </p:nvPr>
        </p:nvSpPr>
        <p:spPr bwMode="gray">
          <a:xfrm>
            <a:off x="515938" y="3422650"/>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5" name="Text Placeholder 11">
            <a:extLst>
              <a:ext uri="{FF2B5EF4-FFF2-40B4-BE49-F238E27FC236}">
                <a16:creationId xmlns:a16="http://schemas.microsoft.com/office/drawing/2014/main" id="{DFCFADD4-BDD7-C835-1085-0A971CE578AF}"/>
              </a:ext>
            </a:extLst>
          </p:cNvPr>
          <p:cNvSpPr>
            <a:spLocks noGrp="1"/>
          </p:cNvSpPr>
          <p:nvPr>
            <p:ph type="body" sz="quarter" idx="21" hasCustomPrompt="1"/>
          </p:nvPr>
        </p:nvSpPr>
        <p:spPr bwMode="gray">
          <a:xfrm>
            <a:off x="2390775" y="3422650"/>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16" name="Text Placeholder 11">
            <a:extLst>
              <a:ext uri="{FF2B5EF4-FFF2-40B4-BE49-F238E27FC236}">
                <a16:creationId xmlns:a16="http://schemas.microsoft.com/office/drawing/2014/main" id="{365E10C3-0988-8B7A-CEBD-ABE2BDA7F1D7}"/>
              </a:ext>
            </a:extLst>
          </p:cNvPr>
          <p:cNvSpPr>
            <a:spLocks noGrp="1"/>
          </p:cNvSpPr>
          <p:nvPr>
            <p:ph type="body" sz="quarter" idx="22" hasCustomPrompt="1"/>
          </p:nvPr>
        </p:nvSpPr>
        <p:spPr bwMode="gray">
          <a:xfrm>
            <a:off x="515938" y="4422775"/>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7" name="Text Placeholder 11">
            <a:extLst>
              <a:ext uri="{FF2B5EF4-FFF2-40B4-BE49-F238E27FC236}">
                <a16:creationId xmlns:a16="http://schemas.microsoft.com/office/drawing/2014/main" id="{D92315C8-74E3-7E7B-DA7E-6FFA0BBEBDFF}"/>
              </a:ext>
            </a:extLst>
          </p:cNvPr>
          <p:cNvSpPr>
            <a:spLocks noGrp="1"/>
          </p:cNvSpPr>
          <p:nvPr>
            <p:ph type="body" sz="quarter" idx="23" hasCustomPrompt="1"/>
          </p:nvPr>
        </p:nvSpPr>
        <p:spPr bwMode="gray">
          <a:xfrm>
            <a:off x="2390775" y="4422775"/>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22" name="Text Placeholder 21">
            <a:extLst>
              <a:ext uri="{FF2B5EF4-FFF2-40B4-BE49-F238E27FC236}">
                <a16:creationId xmlns:a16="http://schemas.microsoft.com/office/drawing/2014/main" id="{06340F3A-9AB1-D342-7190-230CAC35531B}"/>
              </a:ext>
            </a:extLst>
          </p:cNvPr>
          <p:cNvSpPr>
            <a:spLocks noGrp="1"/>
          </p:cNvSpPr>
          <p:nvPr>
            <p:ph type="body" sz="quarter" idx="24" hasCustomPrompt="1"/>
          </p:nvPr>
        </p:nvSpPr>
        <p:spPr bwMode="gray">
          <a:xfrm>
            <a:off x="515939" y="3207505"/>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dirty="0"/>
              <a:t> </a:t>
            </a:r>
          </a:p>
        </p:txBody>
      </p:sp>
      <p:sp>
        <p:nvSpPr>
          <p:cNvPr id="23" name="Text Placeholder 21">
            <a:extLst>
              <a:ext uri="{FF2B5EF4-FFF2-40B4-BE49-F238E27FC236}">
                <a16:creationId xmlns:a16="http://schemas.microsoft.com/office/drawing/2014/main" id="{C716B27B-8D03-8B76-8793-65296174B477}"/>
              </a:ext>
            </a:extLst>
          </p:cNvPr>
          <p:cNvSpPr>
            <a:spLocks noGrp="1"/>
          </p:cNvSpPr>
          <p:nvPr>
            <p:ph type="body" sz="quarter" idx="25" hasCustomPrompt="1"/>
          </p:nvPr>
        </p:nvSpPr>
        <p:spPr bwMode="gray">
          <a:xfrm>
            <a:off x="515939" y="4207629"/>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1813941894"/>
      </p:ext>
    </p:extLst>
  </p:cSld>
  <p:clrMapOvr>
    <a:masterClrMapping/>
  </p:clrMapOvr>
  <p:extLst>
    <p:ext uri="{DCECCB84-F9BA-43D5-87BE-67443E8EF086}">
      <p15:sldGuideLst xmlns:p15="http://schemas.microsoft.com/office/powerpoint/2012/main">
        <p15:guide id="1" orient="horz" pos="913">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2520" userDrawn="1">
          <p15:clr>
            <a:srgbClr val="F26B43"/>
          </p15:clr>
        </p15:guide>
        <p15:guide id="7" pos="2751" userDrawn="1">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58368B-6ED4-3E65-BBE2-7282F6944C35}"/>
              </a:ext>
            </a:extLst>
          </p:cNvPr>
          <p:cNvSpPr/>
          <p:nvPr userDrawn="1"/>
        </p:nvSpPr>
        <p:spPr bwMode="gray">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2344578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grey">
    <p:spTree>
      <p:nvGrpSpPr>
        <p:cNvPr id="1" name=""/>
        <p:cNvGrpSpPr/>
        <p:nvPr/>
      </p:nvGrpSpPr>
      <p:grpSpPr>
        <a:xfrm>
          <a:off x="0" y="0"/>
          <a:ext cx="0" cy="0"/>
          <a:chOff x="0" y="0"/>
          <a:chExt cx="0" cy="0"/>
        </a:xfrm>
      </p:grpSpPr>
      <p:pic>
        <p:nvPicPr>
          <p:cNvPr id="2" name="Grafik 15" descr="Ein Bild, das Verschwommen, Nebel, Screenshot enthält.&#10;&#10;Automatisch generierte Beschreibung">
            <a:extLst>
              <a:ext uri="{FF2B5EF4-FFF2-40B4-BE49-F238E27FC236}">
                <a16:creationId xmlns:a16="http://schemas.microsoft.com/office/drawing/2014/main" id="{204F183D-37BD-47B8-5474-702251703FF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504" b="12504"/>
          <a:stretch/>
        </p:blipFill>
        <p:spPr bwMode="gray">
          <a:xfrm>
            <a:off x="0" y="0"/>
            <a:ext cx="12192000" cy="6858000"/>
          </a:xfrm>
          <a:prstGeom prst="rect">
            <a:avLst/>
          </a:prstGeom>
        </p:spPr>
      </p:pic>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63662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FE52C96-6720-7E7E-D0D5-5474F4868481}"/>
              </a:ext>
            </a:extLst>
          </p:cNvPr>
          <p:cNvGraphicFramePr>
            <a:graphicFrameLocks noChangeAspect="1"/>
          </p:cNvGraphicFramePr>
          <p:nvPr userDrawn="1">
            <p:custDataLst>
              <p:tags r:id="rId23"/>
            </p:custDataLst>
            <p:extLst>
              <p:ext uri="{D42A27DB-BD31-4B8C-83A1-F6EECF244321}">
                <p14:modId xmlns:p14="http://schemas.microsoft.com/office/powerpoint/2010/main" val="4139855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4" imgW="306" imgH="306" progId="TCLayout.ActiveDocument.1">
                  <p:embed/>
                </p:oleObj>
              </mc:Choice>
              <mc:Fallback>
                <p:oleObj name="think-cell Folie" r:id="rId24" imgW="306" imgH="306" progId="TCLayout.ActiveDocument.1">
                  <p:embed/>
                  <p:pic>
                    <p:nvPicPr>
                      <p:cNvPr id="8" name="think-cell data - do not delete" hidden="1">
                        <a:extLst>
                          <a:ext uri="{FF2B5EF4-FFF2-40B4-BE49-F238E27FC236}">
                            <a16:creationId xmlns:a16="http://schemas.microsoft.com/office/drawing/2014/main" id="{FFE52C96-6720-7E7E-D0D5-5474F4868481}"/>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3" name="Textplatzhalter 2">
            <a:extLst>
              <a:ext uri="{FF2B5EF4-FFF2-40B4-BE49-F238E27FC236}">
                <a16:creationId xmlns:a16="http://schemas.microsoft.com/office/drawing/2014/main" id="{A5979798-D702-7237-52EB-487BC7C93621}"/>
              </a:ext>
            </a:extLst>
          </p:cNvPr>
          <p:cNvSpPr>
            <a:spLocks noGrp="1"/>
          </p:cNvSpPr>
          <p:nvPr>
            <p:ph type="body" idx="1"/>
          </p:nvPr>
        </p:nvSpPr>
        <p:spPr bwMode="gray">
          <a:xfrm>
            <a:off x="515937" y="1449388"/>
            <a:ext cx="11160125" cy="4608000"/>
          </a:xfrm>
          <a:prstGeom prst="rect">
            <a:avLst/>
          </a:prstGeom>
        </p:spPr>
        <p:txBody>
          <a:bodyPr vert="horz" lIns="0" tIns="0" rIns="0" bIns="0" rtlCol="0">
            <a:no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5" name="Fußzeilenplatzhalter 4">
            <a:extLst>
              <a:ext uri="{FF2B5EF4-FFF2-40B4-BE49-F238E27FC236}">
                <a16:creationId xmlns:a16="http://schemas.microsoft.com/office/drawing/2014/main" id="{FE47393F-4923-78D3-4CFF-3E48B72ACF31}"/>
              </a:ext>
            </a:extLst>
          </p:cNvPr>
          <p:cNvSpPr>
            <a:spLocks noGrp="1"/>
          </p:cNvSpPr>
          <p:nvPr>
            <p:ph type="ftr" sz="quarter" idx="3"/>
          </p:nvPr>
        </p:nvSpPr>
        <p:spPr bwMode="gray">
          <a:xfrm>
            <a:off x="1249680" y="6310083"/>
            <a:ext cx="2746800" cy="153888"/>
          </a:xfrm>
          <a:prstGeom prst="rect">
            <a:avLst/>
          </a:prstGeom>
        </p:spPr>
        <p:txBody>
          <a:bodyPr vert="horz" lIns="0" tIns="0" rIns="0" bIns="0" rtlCol="0" anchor="ctr">
            <a:spAutoFit/>
          </a:bodyPr>
          <a:lstStyle>
            <a:lvl1pPr algn="l">
              <a:lnSpc>
                <a:spcPct val="100000"/>
              </a:lnSpc>
              <a:defRPr sz="1000">
                <a:solidFill>
                  <a:schemeClr val="accent2"/>
                </a:solidFill>
              </a:defRPr>
            </a:lvl1pPr>
          </a:lstStyle>
          <a:p>
            <a:r>
              <a:rPr lang="de-DE"/>
              <a:t>© Copyright Sensirion, Switzerland</a:t>
            </a:r>
            <a:endParaRPr lang="de-DE" dirty="0"/>
          </a:p>
        </p:txBody>
      </p:sp>
      <p:sp>
        <p:nvSpPr>
          <p:cNvPr id="6" name="Foliennummernplatzhalter 5">
            <a:extLst>
              <a:ext uri="{FF2B5EF4-FFF2-40B4-BE49-F238E27FC236}">
                <a16:creationId xmlns:a16="http://schemas.microsoft.com/office/drawing/2014/main" id="{E2816682-44E5-FDC4-D40C-E9568FC89F81}"/>
              </a:ext>
            </a:extLst>
          </p:cNvPr>
          <p:cNvSpPr>
            <a:spLocks noGrp="1"/>
          </p:cNvSpPr>
          <p:nvPr>
            <p:ph type="sldNum" sz="quarter" idx="4"/>
          </p:nvPr>
        </p:nvSpPr>
        <p:spPr bwMode="gray">
          <a:xfrm>
            <a:off x="515937" y="6310083"/>
            <a:ext cx="680403" cy="153888"/>
          </a:xfrm>
          <a:prstGeom prst="rect">
            <a:avLst/>
          </a:prstGeom>
        </p:spPr>
        <p:txBody>
          <a:bodyPr vert="horz" wrap="square" lIns="0" tIns="0" rIns="0" bIns="0" rtlCol="0" anchor="ctr">
            <a:spAutoFit/>
          </a:bodyPr>
          <a:lstStyle>
            <a:lvl1pPr algn="l">
              <a:lnSpc>
                <a:spcPct val="100000"/>
              </a:lnSpc>
              <a:defRPr sz="1000">
                <a:solidFill>
                  <a:schemeClr val="accent2"/>
                </a:solidFill>
              </a:defRPr>
            </a:lvl1pPr>
          </a:lstStyle>
          <a:p>
            <a:fld id="{B1E691A1-F3A6-4574-B226-B412272B38A6}" type="slidenum">
              <a:rPr lang="de-DE" smtClean="0"/>
              <a:pPr/>
              <a:t>‹#›</a:t>
            </a:fld>
            <a:endParaRPr lang="de-DE"/>
          </a:p>
        </p:txBody>
      </p:sp>
      <p:grpSp>
        <p:nvGrpSpPr>
          <p:cNvPr id="10" name="Gruppieren 9">
            <a:extLst>
              <a:ext uri="{FF2B5EF4-FFF2-40B4-BE49-F238E27FC236}">
                <a16:creationId xmlns:a16="http://schemas.microsoft.com/office/drawing/2014/main" id="{589BAB36-386A-4190-A977-53CCEAC0AA1B}"/>
              </a:ext>
            </a:extLst>
          </p:cNvPr>
          <p:cNvGrpSpPr/>
          <p:nvPr userDrawn="1"/>
        </p:nvGrpSpPr>
        <p:grpSpPr bwMode="gray">
          <a:xfrm>
            <a:off x="10375900" y="6308725"/>
            <a:ext cx="1300163" cy="130175"/>
            <a:chOff x="10390188" y="6381750"/>
            <a:chExt cx="1300163" cy="130175"/>
          </a:xfrm>
        </p:grpSpPr>
        <p:sp>
          <p:nvSpPr>
            <p:cNvPr id="11" name="Freeform 5">
              <a:extLst>
                <a:ext uri="{FF2B5EF4-FFF2-40B4-BE49-F238E27FC236}">
                  <a16:creationId xmlns:a16="http://schemas.microsoft.com/office/drawing/2014/main" id="{2AC79C31-0A46-35AB-8FD6-861E9002F905}"/>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6">
              <a:extLst>
                <a:ext uri="{FF2B5EF4-FFF2-40B4-BE49-F238E27FC236}">
                  <a16:creationId xmlns:a16="http://schemas.microsoft.com/office/drawing/2014/main" id="{D5A4F163-9763-7F50-7898-5C3B411A2A1E}"/>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Freeform 7">
              <a:extLst>
                <a:ext uri="{FF2B5EF4-FFF2-40B4-BE49-F238E27FC236}">
                  <a16:creationId xmlns:a16="http://schemas.microsoft.com/office/drawing/2014/main" id="{85900EEB-4E63-3574-F6B4-B8DC63DB9ED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8">
              <a:extLst>
                <a:ext uri="{FF2B5EF4-FFF2-40B4-BE49-F238E27FC236}">
                  <a16:creationId xmlns:a16="http://schemas.microsoft.com/office/drawing/2014/main" id="{6D1E6D4C-3A7B-C62B-F18B-6508ED07622A}"/>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9">
              <a:extLst>
                <a:ext uri="{FF2B5EF4-FFF2-40B4-BE49-F238E27FC236}">
                  <a16:creationId xmlns:a16="http://schemas.microsoft.com/office/drawing/2014/main" id="{D32E3D8B-D9DB-5946-DDA3-563C35F77C55}"/>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6" name="Freeform 10">
              <a:extLst>
                <a:ext uri="{FF2B5EF4-FFF2-40B4-BE49-F238E27FC236}">
                  <a16:creationId xmlns:a16="http://schemas.microsoft.com/office/drawing/2014/main" id="{B0C285FB-7B3E-B133-CBEB-6F9C65A19C26}"/>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Rectangle 11">
              <a:extLst>
                <a:ext uri="{FF2B5EF4-FFF2-40B4-BE49-F238E27FC236}">
                  <a16:creationId xmlns:a16="http://schemas.microsoft.com/office/drawing/2014/main" id="{AA5AE9D2-21E5-6654-A0AB-2C7D2E905172}"/>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8" name="Freeform 12">
              <a:extLst>
                <a:ext uri="{FF2B5EF4-FFF2-40B4-BE49-F238E27FC236}">
                  <a16:creationId xmlns:a16="http://schemas.microsoft.com/office/drawing/2014/main" id="{AE4D3AFD-7F9C-4F1E-B7D9-5EC57CDBEA8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DD47989A-E843-AE51-6B2D-83AF32BA64EC}"/>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4" name="Title Placeholder 3">
            <a:extLst>
              <a:ext uri="{FF2B5EF4-FFF2-40B4-BE49-F238E27FC236}">
                <a16:creationId xmlns:a16="http://schemas.microsoft.com/office/drawing/2014/main" id="{830B595B-5B20-F6F9-CB75-ECE01D213F36}"/>
              </a:ext>
            </a:extLst>
          </p:cNvPr>
          <p:cNvSpPr>
            <a:spLocks noGrp="1"/>
          </p:cNvSpPr>
          <p:nvPr>
            <p:ph type="title"/>
          </p:nvPr>
        </p:nvSpPr>
        <p:spPr bwMode="gray">
          <a:xfrm>
            <a:off x="515937" y="476250"/>
            <a:ext cx="11160125" cy="430887"/>
          </a:xfrm>
          <a:prstGeom prst="rect">
            <a:avLst/>
          </a:prstGeom>
        </p:spPr>
        <p:txBody>
          <a:bodyPr vert="horz" wrap="square" lIns="0" tIns="0" rIns="0" bIns="0" rtlCol="0" anchor="t">
            <a:spAutoFit/>
          </a:bodyPr>
          <a:lstStyle/>
          <a:p>
            <a:r>
              <a:rPr lang="en-US" dirty="0"/>
              <a:t>Click to edit title</a:t>
            </a:r>
          </a:p>
        </p:txBody>
      </p:sp>
    </p:spTree>
    <p:extLst>
      <p:ext uri="{BB962C8B-B14F-4D97-AF65-F5344CB8AC3E}">
        <p14:creationId xmlns:p14="http://schemas.microsoft.com/office/powerpoint/2010/main" val="579290572"/>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5" r:id="rId4"/>
    <p:sldLayoutId id="2147483656"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Lst>
  <p:hf hdr="0" dt="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00"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video" Target="../media/media1.mp4"/><Relationship Id="rId7" Type="http://schemas.openxmlformats.org/officeDocument/2006/relationships/image" Target="../media/image7.jpeg"/><Relationship Id="rId2" Type="http://schemas.microsoft.com/office/2007/relationships/media" Target="../media/media1.mp4"/><Relationship Id="rId1" Type="http://schemas.openxmlformats.org/officeDocument/2006/relationships/tags" Target="../tags/tag22.xml"/><Relationship Id="rId6" Type="http://schemas.openxmlformats.org/officeDocument/2006/relationships/image" Target="../media/image6.jpg"/><Relationship Id="rId5" Type="http://schemas.openxmlformats.org/officeDocument/2006/relationships/notesSlide" Target="../notesSlides/notesSlide1.xml"/><Relationship Id="rId10" Type="http://schemas.openxmlformats.org/officeDocument/2006/relationships/image" Target="../media/image9.png"/><Relationship Id="rId4" Type="http://schemas.openxmlformats.org/officeDocument/2006/relationships/slideLayout" Target="../slideLayouts/slideLayout1.xml"/><Relationship Id="rId9"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2.png"/><Relationship Id="rId5" Type="http://schemas.openxmlformats.org/officeDocument/2006/relationships/chart" Target="../charts/char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slideLayout" Target="../slideLayouts/slideLayout11.xm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notesSlide" Target="../notesSlides/notesSlide4.xml"/><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B4A2-27A3-E355-EAA7-96009695B0B4}"/>
            </a:ext>
          </a:extLst>
        </p:cNvPr>
        <p:cNvGrpSpPr/>
        <p:nvPr/>
      </p:nvGrpSpPr>
      <p:grpSpPr>
        <a:xfrm>
          <a:off x="0" y="0"/>
          <a:ext cx="0" cy="0"/>
          <a:chOff x="0" y="0"/>
          <a:chExt cx="0" cy="0"/>
        </a:xfrm>
      </p:grpSpPr>
      <p:pic>
        <p:nvPicPr>
          <p:cNvPr id="10" name="Bildplatzhalter 9" descr="Ein Bild, das Person, Solarzelle, Im Haus enthält.&#10;&#10;Automatisch generierte Beschreibung">
            <a:extLst>
              <a:ext uri="{FF2B5EF4-FFF2-40B4-BE49-F238E27FC236}">
                <a16:creationId xmlns:a16="http://schemas.microsoft.com/office/drawing/2014/main" id="{A47B8612-B6BC-C917-1D15-47D488813F0C}"/>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t="15" b="15"/>
          <a:stretch/>
        </p:blipFill>
        <p:spPr/>
      </p:pic>
      <p:pic>
        <p:nvPicPr>
          <p:cNvPr id="12" name="Picture 11" descr="A car driving through a puddle&#10;&#10;AI-generated content may be incorrect.">
            <a:extLst>
              <a:ext uri="{FF2B5EF4-FFF2-40B4-BE49-F238E27FC236}">
                <a16:creationId xmlns:a16="http://schemas.microsoft.com/office/drawing/2014/main" id="{668FE56E-C18E-AA6C-1EB0-6B84BDB59F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096000"/>
          </a:xfrm>
          <a:prstGeom prst="rect">
            <a:avLst/>
          </a:prstGeom>
        </p:spPr>
      </p:pic>
      <p:sp>
        <p:nvSpPr>
          <p:cNvPr id="3" name="Titel 2">
            <a:extLst>
              <a:ext uri="{FF2B5EF4-FFF2-40B4-BE49-F238E27FC236}">
                <a16:creationId xmlns:a16="http://schemas.microsoft.com/office/drawing/2014/main" id="{B832C712-2D16-988F-ECE2-1A5B3AB2AD1B}"/>
              </a:ext>
            </a:extLst>
          </p:cNvPr>
          <p:cNvSpPr>
            <a:spLocks noGrp="1"/>
          </p:cNvSpPr>
          <p:nvPr>
            <p:ph type="ctrTitle"/>
          </p:nvPr>
        </p:nvSpPr>
        <p:spPr>
          <a:xfrm>
            <a:off x="1189036" y="964959"/>
            <a:ext cx="9885364" cy="738664"/>
          </a:xfrm>
        </p:spPr>
        <p:txBody>
          <a:bodyPr vert="horz"/>
          <a:lstStyle/>
          <a:p>
            <a:r>
              <a:rPr lang="en-US" sz="4800" dirty="0"/>
              <a:t>STS41A</a:t>
            </a:r>
            <a:r>
              <a:rPr lang="fr-CH" sz="4800" dirty="0"/>
              <a:t> </a:t>
            </a:r>
            <a:r>
              <a:rPr lang="en-US" sz="4800" dirty="0"/>
              <a:t>Temperature sensors</a:t>
            </a:r>
            <a:endParaRPr lang="en-GB" dirty="0"/>
          </a:p>
        </p:txBody>
      </p:sp>
      <p:sp>
        <p:nvSpPr>
          <p:cNvPr id="2" name="Text Placeholder 1">
            <a:extLst>
              <a:ext uri="{FF2B5EF4-FFF2-40B4-BE49-F238E27FC236}">
                <a16:creationId xmlns:a16="http://schemas.microsoft.com/office/drawing/2014/main" id="{65809A93-828F-5515-9E1D-059D4E655BE1}"/>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CC79D26F-1D1A-A1AD-2F01-B644326A3423}"/>
              </a:ext>
            </a:extLst>
          </p:cNvPr>
          <p:cNvSpPr>
            <a:spLocks noGrp="1"/>
          </p:cNvSpPr>
          <p:nvPr>
            <p:ph type="body" sz="quarter" idx="13"/>
          </p:nvPr>
        </p:nvSpPr>
        <p:spPr/>
        <p:txBody>
          <a:bodyPr/>
          <a:lstStyle/>
          <a:p>
            <a:endParaRPr lang="en-US" dirty="0"/>
          </a:p>
        </p:txBody>
      </p:sp>
      <p:sp>
        <p:nvSpPr>
          <p:cNvPr id="4" name="Untertitel 3">
            <a:extLst>
              <a:ext uri="{FF2B5EF4-FFF2-40B4-BE49-F238E27FC236}">
                <a16:creationId xmlns:a16="http://schemas.microsoft.com/office/drawing/2014/main" id="{F9762764-6CB4-62A2-767B-B6614B0280C2}"/>
              </a:ext>
            </a:extLst>
          </p:cNvPr>
          <p:cNvSpPr>
            <a:spLocks noGrp="1"/>
          </p:cNvSpPr>
          <p:nvPr>
            <p:ph type="body" sz="quarter" idx="14"/>
          </p:nvPr>
        </p:nvSpPr>
        <p:spPr>
          <a:xfrm>
            <a:off x="1219200" y="1703623"/>
            <a:ext cx="9577977" cy="1231106"/>
          </a:xfrm>
        </p:spPr>
        <p:txBody>
          <a:bodyPr/>
          <a:lstStyle/>
          <a:p>
            <a:r>
              <a:rPr lang="en-US" dirty="0">
                <a:solidFill>
                  <a:schemeClr val="bg1"/>
                </a:solidFill>
              </a:rPr>
              <a:t>Automotive qualified sensor </a:t>
            </a:r>
          </a:p>
          <a:p>
            <a:r>
              <a:rPr lang="en-US" dirty="0">
                <a:solidFill>
                  <a:schemeClr val="bg1"/>
                </a:solidFill>
              </a:rPr>
              <a:t>with best-of-class performance</a:t>
            </a:r>
          </a:p>
        </p:txBody>
      </p:sp>
      <p:graphicFrame>
        <p:nvGraphicFramePr>
          <p:cNvPr id="9" name="think-cell data - do not delete" hidden="1">
            <a:extLst>
              <a:ext uri="{FF2B5EF4-FFF2-40B4-BE49-F238E27FC236}">
                <a16:creationId xmlns:a16="http://schemas.microsoft.com/office/drawing/2014/main" id="{7DA4697D-8528-7578-5692-92B906D2BC8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8" imgW="344" imgH="344" progId="TCLayout.ActiveDocument.1">
                  <p:embed/>
                </p:oleObj>
              </mc:Choice>
              <mc:Fallback>
                <p:oleObj name="think-cell Folie" r:id="rId8" imgW="344" imgH="344" progId="TCLayout.ActiveDocument.1">
                  <p:embed/>
                  <p:pic>
                    <p:nvPicPr>
                      <p:cNvPr id="9" name="think-cell data - do not delete" hidden="1">
                        <a:extLst>
                          <a:ext uri="{FF2B5EF4-FFF2-40B4-BE49-F238E27FC236}">
                            <a16:creationId xmlns:a16="http://schemas.microsoft.com/office/drawing/2014/main" id="{7DA4697D-8528-7578-5692-92B906D2BC8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1" name="Text Placeholder 3">
            <a:extLst>
              <a:ext uri="{FF2B5EF4-FFF2-40B4-BE49-F238E27FC236}">
                <a16:creationId xmlns:a16="http://schemas.microsoft.com/office/drawing/2014/main" id="{A76A9DDC-9FF4-2413-62A2-24EBA5C68679}"/>
              </a:ext>
            </a:extLst>
          </p:cNvPr>
          <p:cNvSpPr txBox="1">
            <a:spLocks/>
          </p:cNvSpPr>
          <p:nvPr/>
        </p:nvSpPr>
        <p:spPr bwMode="gray">
          <a:xfrm>
            <a:off x="1215162" y="2959461"/>
            <a:ext cx="9144000" cy="246221"/>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a:lstStyle>
          <a:p>
            <a:r>
              <a:rPr lang="en-US" dirty="0">
                <a:solidFill>
                  <a:schemeClr val="bg1"/>
                </a:solidFill>
              </a:rPr>
              <a:t>PM Temperature | September 2025</a:t>
            </a:r>
          </a:p>
        </p:txBody>
      </p:sp>
      <p:pic>
        <p:nvPicPr>
          <p:cNvPr id="7" name="Video 6">
            <a:hlinkClick r:id="" action="ppaction://media"/>
            <a:extLst>
              <a:ext uri="{FF2B5EF4-FFF2-40B4-BE49-F238E27FC236}">
                <a16:creationId xmlns:a16="http://schemas.microsoft.com/office/drawing/2014/main" id="{ED09CB8F-1D40-1519-88E2-81477F62B4F0}"/>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10"/>
          <a:srcRect l="21875" r="21875"/>
          <a:stretch>
            <a:fillRect/>
          </a:stretch>
        </p:blipFill>
        <p:spPr>
          <a:xfrm>
            <a:off x="10182224" y="4570857"/>
            <a:ext cx="1448451" cy="1448451"/>
          </a:xfrm>
          <a:prstGeom prst="ellipse">
            <a:avLst/>
          </a:prstGeom>
        </p:spPr>
      </p:pic>
    </p:spTree>
    <p:extLst>
      <p:ext uri="{BB962C8B-B14F-4D97-AF65-F5344CB8AC3E}">
        <p14:creationId xmlns:p14="http://schemas.microsoft.com/office/powerpoint/2010/main" val="3426841914"/>
      </p:ext>
    </p:extLst>
  </p:cSld>
  <p:clrMapOvr>
    <a:masterClrMapping/>
  </p:clrMapOvr>
  <mc:AlternateContent xmlns:mc="http://schemas.openxmlformats.org/markup-compatibility/2006" xmlns:p14="http://schemas.microsoft.com/office/powerpoint/2010/main">
    <mc:Choice Requires="p14">
      <p:transition spd="slow" p14:dur="2000" advTm="18777"/>
    </mc:Choice>
    <mc:Fallback xmlns="">
      <p:transition spd="slow" advTm="18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055DC33-A8A3-1549-3FBE-D29349BDB376}"/>
              </a:ext>
            </a:extLst>
          </p:cNvPr>
          <p:cNvSpPr>
            <a:spLocks noGrp="1"/>
          </p:cNvSpPr>
          <p:nvPr>
            <p:ph type="ftr" sz="quarter" idx="16"/>
          </p:nvPr>
        </p:nvSpPr>
        <p:spPr/>
        <p:txBody>
          <a:bodyPr/>
          <a:lstStyle/>
          <a:p>
            <a:r>
              <a:rPr lang="en-US" noProof="0" dirty="0"/>
              <a:t>© Copyright Sensirion, Switzerland</a:t>
            </a:r>
          </a:p>
        </p:txBody>
      </p:sp>
      <p:sp>
        <p:nvSpPr>
          <p:cNvPr id="6" name="Slide Number Placeholder 5">
            <a:extLst>
              <a:ext uri="{FF2B5EF4-FFF2-40B4-BE49-F238E27FC236}">
                <a16:creationId xmlns:a16="http://schemas.microsoft.com/office/drawing/2014/main" id="{A2A23006-90D8-BC15-A451-C3EC6B507836}"/>
              </a:ext>
            </a:extLst>
          </p:cNvPr>
          <p:cNvSpPr>
            <a:spLocks noGrp="1"/>
          </p:cNvSpPr>
          <p:nvPr>
            <p:ph type="sldNum" sz="quarter" idx="17"/>
          </p:nvPr>
        </p:nvSpPr>
        <p:spPr/>
        <p:txBody>
          <a:bodyPr/>
          <a:lstStyle/>
          <a:p>
            <a:fld id="{B1E691A1-F3A6-4574-B226-B412272B38A6}" type="slidenum">
              <a:rPr lang="en-US" noProof="0" smtClean="0"/>
              <a:pPr/>
              <a:t>2</a:t>
            </a:fld>
            <a:endParaRPr lang="en-US" noProof="0" dirty="0"/>
          </a:p>
        </p:txBody>
      </p:sp>
      <p:grpSp>
        <p:nvGrpSpPr>
          <p:cNvPr id="14" name="Group 13">
            <a:extLst>
              <a:ext uri="{FF2B5EF4-FFF2-40B4-BE49-F238E27FC236}">
                <a16:creationId xmlns:a16="http://schemas.microsoft.com/office/drawing/2014/main" id="{2464874F-97F1-5F90-B470-5E022B1BB4A6}"/>
              </a:ext>
            </a:extLst>
          </p:cNvPr>
          <p:cNvGrpSpPr/>
          <p:nvPr/>
        </p:nvGrpSpPr>
        <p:grpSpPr>
          <a:xfrm>
            <a:off x="515937" y="3442428"/>
            <a:ext cx="11092587" cy="2615472"/>
            <a:chOff x="1097279" y="2663532"/>
            <a:chExt cx="6866709" cy="2736644"/>
          </a:xfrm>
        </p:grpSpPr>
        <p:sp>
          <p:nvSpPr>
            <p:cNvPr id="9" name="Rectangle 8">
              <a:extLst>
                <a:ext uri="{FF2B5EF4-FFF2-40B4-BE49-F238E27FC236}">
                  <a16:creationId xmlns:a16="http://schemas.microsoft.com/office/drawing/2014/main" id="{BE1A9224-CFED-C933-B876-05FB804C7D9E}"/>
                </a:ext>
              </a:extLst>
            </p:cNvPr>
            <p:cNvSpPr/>
            <p:nvPr/>
          </p:nvSpPr>
          <p:spPr>
            <a:xfrm>
              <a:off x="1097279" y="2664393"/>
              <a:ext cx="1593669" cy="273449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sz="2000" noProof="0" dirty="0">
                  <a:cs typeface="Segoe UI"/>
                </a:rPr>
                <a:t>Wettable Flanks, allowing for easier visual </a:t>
              </a:r>
              <a:r>
                <a:rPr lang="en-US" sz="2000" dirty="0">
                  <a:cs typeface="Segoe UI"/>
                </a:rPr>
                <a:t>inspection</a:t>
              </a:r>
              <a:endParaRPr lang="en-US" sz="2000" noProof="0" dirty="0">
                <a:cs typeface="Segoe UI"/>
              </a:endParaRPr>
            </a:p>
          </p:txBody>
        </p:sp>
        <p:sp>
          <p:nvSpPr>
            <p:cNvPr id="10" name="Rectangle 9">
              <a:extLst>
                <a:ext uri="{FF2B5EF4-FFF2-40B4-BE49-F238E27FC236}">
                  <a16:creationId xmlns:a16="http://schemas.microsoft.com/office/drawing/2014/main" id="{471E2E44-7E0F-5E2F-0877-AF7060C38324}"/>
                </a:ext>
              </a:extLst>
            </p:cNvPr>
            <p:cNvSpPr/>
            <p:nvPr/>
          </p:nvSpPr>
          <p:spPr>
            <a:xfrm>
              <a:off x="2838995" y="2663532"/>
              <a:ext cx="3370216" cy="126274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sz="2000" dirty="0"/>
                <a:t>Extreme </a:t>
              </a:r>
              <a:r>
                <a:rPr lang="en-US" sz="2000" noProof="0" dirty="0"/>
                <a:t>0.2 °C Temperature Precision</a:t>
              </a:r>
            </a:p>
          </p:txBody>
        </p:sp>
        <p:sp>
          <p:nvSpPr>
            <p:cNvPr id="12" name="Rectangle 11">
              <a:extLst>
                <a:ext uri="{FF2B5EF4-FFF2-40B4-BE49-F238E27FC236}">
                  <a16:creationId xmlns:a16="http://schemas.microsoft.com/office/drawing/2014/main" id="{178CCAFD-048A-D76F-F6F8-B3C9BE10EFBE}"/>
                </a:ext>
              </a:extLst>
            </p:cNvPr>
            <p:cNvSpPr/>
            <p:nvPr/>
          </p:nvSpPr>
          <p:spPr>
            <a:xfrm>
              <a:off x="2843349" y="4141788"/>
              <a:ext cx="3364983" cy="125838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sz="2000" noProof="0" dirty="0">
                  <a:cs typeface="Segoe UI"/>
                </a:rPr>
                <a:t>Automotive grade qualified </a:t>
              </a:r>
            </a:p>
            <a:p>
              <a:pPr algn="ctr"/>
              <a:r>
                <a:rPr lang="en-US" sz="2000" noProof="0" dirty="0">
                  <a:cs typeface="Segoe UI"/>
                </a:rPr>
                <a:t>allowing better reliability and traceability</a:t>
              </a:r>
            </a:p>
          </p:txBody>
        </p:sp>
        <p:sp>
          <p:nvSpPr>
            <p:cNvPr id="13" name="Rectangle 12">
              <a:extLst>
                <a:ext uri="{FF2B5EF4-FFF2-40B4-BE49-F238E27FC236}">
                  <a16:creationId xmlns:a16="http://schemas.microsoft.com/office/drawing/2014/main" id="{5C2BC6F7-8267-E738-7FE8-B1CE8C338C22}"/>
                </a:ext>
              </a:extLst>
            </p:cNvPr>
            <p:cNvSpPr/>
            <p:nvPr/>
          </p:nvSpPr>
          <p:spPr>
            <a:xfrm>
              <a:off x="6370319" y="2665683"/>
              <a:ext cx="1593669" cy="2734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sz="2000" dirty="0"/>
                <a:t>Integrated h</a:t>
              </a:r>
              <a:r>
                <a:rPr lang="en-US" sz="2000" noProof="0" dirty="0"/>
                <a:t>eater allowing for on-board diagnostics (OBD)</a:t>
              </a:r>
            </a:p>
          </p:txBody>
        </p:sp>
      </p:grpSp>
      <p:sp>
        <p:nvSpPr>
          <p:cNvPr id="19" name="TextBox 18">
            <a:extLst>
              <a:ext uri="{FF2B5EF4-FFF2-40B4-BE49-F238E27FC236}">
                <a16:creationId xmlns:a16="http://schemas.microsoft.com/office/drawing/2014/main" id="{70B92314-8394-B972-D69F-57FB55AAED3D}"/>
              </a:ext>
            </a:extLst>
          </p:cNvPr>
          <p:cNvSpPr txBox="1"/>
          <p:nvPr/>
        </p:nvSpPr>
        <p:spPr>
          <a:xfrm>
            <a:off x="515938" y="2119628"/>
            <a:ext cx="7428411" cy="646331"/>
          </a:xfrm>
          <a:prstGeom prst="rect">
            <a:avLst/>
          </a:prstGeom>
          <a:noFill/>
          <a:ln>
            <a:noFill/>
          </a:ln>
        </p:spPr>
        <p:txBody>
          <a:bodyPr wrap="square">
            <a:spAutoFit/>
          </a:bodyPr>
          <a:lstStyle/>
          <a:p>
            <a:r>
              <a:rPr lang="en-US" noProof="0" dirty="0"/>
              <a:t>Reliability made sensor. AEC-Q100 requires strict qualification protocol, which STA41A passes with flying colors.</a:t>
            </a:r>
          </a:p>
        </p:txBody>
      </p:sp>
      <p:sp>
        <p:nvSpPr>
          <p:cNvPr id="20" name="Text Placeholder 20">
            <a:extLst>
              <a:ext uri="{FF2B5EF4-FFF2-40B4-BE49-F238E27FC236}">
                <a16:creationId xmlns:a16="http://schemas.microsoft.com/office/drawing/2014/main" id="{5F580783-D2EC-C8CF-4CB7-876A0E73A5D8}"/>
              </a:ext>
            </a:extLst>
          </p:cNvPr>
          <p:cNvSpPr>
            <a:spLocks noGrp="1"/>
          </p:cNvSpPr>
          <p:nvPr/>
        </p:nvSpPr>
        <p:spPr bwMode="gray">
          <a:xfrm>
            <a:off x="515937" y="1209342"/>
            <a:ext cx="7970838" cy="553998"/>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Clr>
                <a:schemeClr val="accent1"/>
              </a:buClr>
              <a:buFont typeface="Arial" panose="020B0604020202020204" pitchFamily="34" charset="0"/>
              <a:buNone/>
              <a:defRPr sz="4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a:lstStyle>
          <a:p>
            <a:r>
              <a:rPr lang="en-US" sz="3600" noProof="0" dirty="0"/>
              <a:t>Traceable, Reliable, AEC-Q100 Qualified </a:t>
            </a:r>
          </a:p>
        </p:txBody>
      </p:sp>
      <p:sp>
        <p:nvSpPr>
          <p:cNvPr id="21" name="Title 16">
            <a:extLst>
              <a:ext uri="{FF2B5EF4-FFF2-40B4-BE49-F238E27FC236}">
                <a16:creationId xmlns:a16="http://schemas.microsoft.com/office/drawing/2014/main" id="{9505B6EF-DD6B-939E-2B0D-02D80A2CAF67}"/>
              </a:ext>
            </a:extLst>
          </p:cNvPr>
          <p:cNvSpPr>
            <a:spLocks noGrp="1"/>
          </p:cNvSpPr>
          <p:nvPr/>
        </p:nvSpPr>
        <p:spPr bwMode="gray">
          <a:xfrm>
            <a:off x="519221" y="483722"/>
            <a:ext cx="7635075" cy="369332"/>
          </a:xfrm>
          <a:prstGeom prst="rect">
            <a:avLst/>
          </a:prstGeom>
        </p:spPr>
        <p:txBody>
          <a:bodyPr vert="horz" wrap="square" lIns="0" tIns="0" rIns="0" bIns="0" rtlCol="0" anchor="b">
            <a:spAutoFit/>
          </a:bodyPr>
          <a:lstStyle>
            <a:lvl1pPr algn="l" defTabSz="914400" rtl="0" eaLnBrk="1" latinLnBrk="0" hangingPunct="1">
              <a:lnSpc>
                <a:spcPct val="100000"/>
              </a:lnSpc>
              <a:spcBef>
                <a:spcPct val="0"/>
              </a:spcBef>
              <a:buNone/>
              <a:defRPr sz="2400" b="1" kern="1200" cap="all" baseline="0">
                <a:solidFill>
                  <a:schemeClr val="accent1"/>
                </a:solidFill>
                <a:latin typeface="+mj-lt"/>
                <a:ea typeface="+mj-ea"/>
                <a:cs typeface="+mj-cs"/>
              </a:defRPr>
            </a:lvl1pPr>
          </a:lstStyle>
          <a:p>
            <a:r>
              <a:rPr lang="en-US" noProof="0" dirty="0"/>
              <a:t>STS41A: Automotive Temperature</a:t>
            </a:r>
            <a:r>
              <a:rPr lang="en-US" dirty="0"/>
              <a:t> sensor</a:t>
            </a:r>
            <a:endParaRPr lang="en-US" noProof="0" dirty="0"/>
          </a:p>
        </p:txBody>
      </p:sp>
      <p:pic>
        <p:nvPicPr>
          <p:cNvPr id="3" name="Picture 2" descr="A grey square object with black text&#10;&#10;AI-generated content may be incorrect.">
            <a:extLst>
              <a:ext uri="{FF2B5EF4-FFF2-40B4-BE49-F238E27FC236}">
                <a16:creationId xmlns:a16="http://schemas.microsoft.com/office/drawing/2014/main" id="{D63A2831-5535-6914-C655-BE1FADE8FC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11782">
            <a:off x="6950657" y="513006"/>
            <a:ext cx="6587057" cy="3293529"/>
          </a:xfrm>
          <a:prstGeom prst="rect">
            <a:avLst/>
          </a:prstGeom>
        </p:spPr>
      </p:pic>
      <p:pic>
        <p:nvPicPr>
          <p:cNvPr id="25" name="Video 24">
            <a:hlinkClick r:id="" action="ppaction://media"/>
            <a:extLst>
              <a:ext uri="{FF2B5EF4-FFF2-40B4-BE49-F238E27FC236}">
                <a16:creationId xmlns:a16="http://schemas.microsoft.com/office/drawing/2014/main" id="{79DE53AB-313E-892F-290B-0DD46C1FEE0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888401" y="58788"/>
            <a:ext cx="1228474" cy="1228474"/>
          </a:xfrm>
          <a:prstGeom prst="ellipse">
            <a:avLst/>
          </a:prstGeom>
        </p:spPr>
      </p:pic>
    </p:spTree>
    <p:extLst>
      <p:ext uri="{BB962C8B-B14F-4D97-AF65-F5344CB8AC3E}">
        <p14:creationId xmlns:p14="http://schemas.microsoft.com/office/powerpoint/2010/main" val="3389191149"/>
      </p:ext>
    </p:extLst>
  </p:cSld>
  <p:clrMapOvr>
    <a:masterClrMapping/>
  </p:clrMapOvr>
  <mc:AlternateContent xmlns:mc="http://schemas.openxmlformats.org/markup-compatibility/2006" xmlns:p14="http://schemas.microsoft.com/office/powerpoint/2010/main">
    <mc:Choice Requires="p14">
      <p:transition spd="slow" p14:dur="2000" advTm="49609"/>
    </mc:Choice>
    <mc:Fallback xmlns="">
      <p:transition spd="slow" advTm="49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5"/>
                </p:tgtEl>
              </p:cMediaNode>
            </p:video>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B149433-655F-532F-6699-5639686CF81D}"/>
              </a:ext>
            </a:extLst>
          </p:cNvPr>
          <p:cNvSpPr>
            <a:spLocks noGrp="1"/>
          </p:cNvSpPr>
          <p:nvPr>
            <p:ph type="ftr" sz="quarter" idx="16"/>
          </p:nvPr>
        </p:nvSpPr>
        <p:spPr/>
        <p:txBody>
          <a:bodyPr/>
          <a:lstStyle/>
          <a:p>
            <a:r>
              <a:rPr lang="en-US" dirty="0"/>
              <a:t>© Copyright Sensirion, Switzerland</a:t>
            </a:r>
          </a:p>
        </p:txBody>
      </p:sp>
      <p:sp>
        <p:nvSpPr>
          <p:cNvPr id="6" name="Slide Number Placeholder 5">
            <a:extLst>
              <a:ext uri="{FF2B5EF4-FFF2-40B4-BE49-F238E27FC236}">
                <a16:creationId xmlns:a16="http://schemas.microsoft.com/office/drawing/2014/main" id="{C935A474-620A-263D-C2F0-270941D8DB6F}"/>
              </a:ext>
            </a:extLst>
          </p:cNvPr>
          <p:cNvSpPr>
            <a:spLocks noGrp="1"/>
          </p:cNvSpPr>
          <p:nvPr>
            <p:ph type="sldNum" sz="quarter" idx="17"/>
          </p:nvPr>
        </p:nvSpPr>
        <p:spPr/>
        <p:txBody>
          <a:bodyPr/>
          <a:lstStyle/>
          <a:p>
            <a:fld id="{B1E691A1-F3A6-4574-B226-B412272B38A6}" type="slidenum">
              <a:rPr lang="en-US" smtClean="0"/>
              <a:pPr/>
              <a:t>3</a:t>
            </a:fld>
            <a:endParaRPr lang="en-US" dirty="0"/>
          </a:p>
        </p:txBody>
      </p:sp>
      <p:sp>
        <p:nvSpPr>
          <p:cNvPr id="13" name="Text Placeholder 12">
            <a:extLst>
              <a:ext uri="{FF2B5EF4-FFF2-40B4-BE49-F238E27FC236}">
                <a16:creationId xmlns:a16="http://schemas.microsoft.com/office/drawing/2014/main" id="{FB3655EB-EDAE-3130-AE23-0A450C35C2FA}"/>
              </a:ext>
            </a:extLst>
          </p:cNvPr>
          <p:cNvSpPr>
            <a:spLocks noGrp="1"/>
          </p:cNvSpPr>
          <p:nvPr>
            <p:ph type="body" sz="quarter" idx="13"/>
          </p:nvPr>
        </p:nvSpPr>
        <p:spPr>
          <a:xfrm>
            <a:off x="515938" y="1168952"/>
            <a:ext cx="6874566" cy="553998"/>
          </a:xfrm>
        </p:spPr>
        <p:txBody>
          <a:bodyPr/>
          <a:lstStyle/>
          <a:p>
            <a:r>
              <a:rPr lang="en-US" i="1" dirty="0"/>
              <a:t>Designed for automotive applications, reliability for everyone</a:t>
            </a:r>
            <a:endParaRPr lang="en-US" dirty="0"/>
          </a:p>
        </p:txBody>
      </p:sp>
      <p:sp>
        <p:nvSpPr>
          <p:cNvPr id="10" name="Title 9">
            <a:extLst>
              <a:ext uri="{FF2B5EF4-FFF2-40B4-BE49-F238E27FC236}">
                <a16:creationId xmlns:a16="http://schemas.microsoft.com/office/drawing/2014/main" id="{13F2761F-493D-EFF0-EDBC-75CC74FA9C87}"/>
              </a:ext>
            </a:extLst>
          </p:cNvPr>
          <p:cNvSpPr>
            <a:spLocks noGrp="1"/>
          </p:cNvSpPr>
          <p:nvPr>
            <p:ph type="title"/>
          </p:nvPr>
        </p:nvSpPr>
        <p:spPr>
          <a:xfrm>
            <a:off x="515937" y="476250"/>
            <a:ext cx="5219701" cy="861774"/>
          </a:xfrm>
        </p:spPr>
        <p:txBody>
          <a:bodyPr/>
          <a:lstStyle/>
          <a:p>
            <a:r>
              <a:rPr lang="en-US" dirty="0"/>
              <a:t>STS41A CHARACTERISTICS</a:t>
            </a:r>
            <a:br>
              <a:rPr lang="en-US" dirty="0"/>
            </a:br>
            <a:endParaRPr lang="en-US" dirty="0"/>
          </a:p>
        </p:txBody>
      </p:sp>
      <p:sp>
        <p:nvSpPr>
          <p:cNvPr id="19" name="Content Placeholder 18">
            <a:extLst>
              <a:ext uri="{FF2B5EF4-FFF2-40B4-BE49-F238E27FC236}">
                <a16:creationId xmlns:a16="http://schemas.microsoft.com/office/drawing/2014/main" id="{18751F00-6793-B107-673B-3AC78EECF7D3}"/>
              </a:ext>
            </a:extLst>
          </p:cNvPr>
          <p:cNvSpPr txBox="1">
            <a:spLocks noGrp="1"/>
          </p:cNvSpPr>
          <p:nvPr>
            <p:ph sz="quarter" idx="15"/>
          </p:nvPr>
        </p:nvSpPr>
        <p:spPr>
          <a:xfrm>
            <a:off x="515938" y="1961720"/>
            <a:ext cx="5580062" cy="3781402"/>
          </a:xfrm>
          <a:prstGeom prst="rect">
            <a:avLst/>
          </a:prstGeom>
          <a:noFill/>
          <a:ln>
            <a:noFill/>
          </a:ln>
        </p:spPr>
        <p:txBody>
          <a:bodyPr wrap="square" lIns="72000" tIns="72000" rIns="72000" bIns="72000" rtlCol="0">
            <a:spAutoFit/>
          </a:bodyPr>
          <a:lstStyle/>
          <a:p>
            <a:pPr algn="l">
              <a:lnSpc>
                <a:spcPct val="150000"/>
              </a:lnSpc>
              <a:buClr>
                <a:schemeClr val="accent1"/>
              </a:buClr>
            </a:pPr>
            <a:r>
              <a:rPr lang="en-US" sz="2000" dirty="0"/>
              <a:t>Flat temperature accuracy specifications</a:t>
            </a:r>
          </a:p>
          <a:p>
            <a:pPr algn="l">
              <a:lnSpc>
                <a:spcPct val="150000"/>
              </a:lnSpc>
              <a:buClr>
                <a:schemeClr val="accent1"/>
              </a:buClr>
            </a:pPr>
            <a:r>
              <a:rPr lang="en-US" sz="2000" dirty="0"/>
              <a:t>On-board diagnostics capable (OBD)</a:t>
            </a:r>
          </a:p>
          <a:p>
            <a:pPr algn="l">
              <a:lnSpc>
                <a:spcPct val="150000"/>
              </a:lnSpc>
              <a:buClr>
                <a:schemeClr val="accent1"/>
              </a:buClr>
            </a:pPr>
            <a:r>
              <a:rPr lang="en-US" sz="2000" dirty="0"/>
              <a:t>Operating range -40 to 125°C</a:t>
            </a:r>
          </a:p>
          <a:p>
            <a:pPr algn="l">
              <a:lnSpc>
                <a:spcPct val="150000"/>
              </a:lnSpc>
              <a:buClr>
                <a:schemeClr val="accent1"/>
              </a:buClr>
            </a:pPr>
            <a:r>
              <a:rPr lang="en-US" sz="2000" dirty="0"/>
              <a:t>I2C fast communication mode</a:t>
            </a:r>
          </a:p>
          <a:p>
            <a:pPr algn="l">
              <a:lnSpc>
                <a:spcPct val="150000"/>
              </a:lnSpc>
              <a:buClr>
                <a:schemeClr val="accent1"/>
              </a:buClr>
            </a:pPr>
            <a:r>
              <a:rPr lang="en-US" sz="2000" dirty="0"/>
              <a:t>Supply voltage 1.08 to 3.6V</a:t>
            </a:r>
          </a:p>
          <a:p>
            <a:pPr algn="l">
              <a:lnSpc>
                <a:spcPct val="150000"/>
              </a:lnSpc>
              <a:buClr>
                <a:schemeClr val="accent1"/>
              </a:buClr>
            </a:pPr>
            <a:r>
              <a:rPr lang="en-US" sz="2000" dirty="0"/>
              <a:t>Two I2C command addresses available</a:t>
            </a:r>
          </a:p>
          <a:p>
            <a:pPr algn="l">
              <a:lnSpc>
                <a:spcPct val="150000"/>
              </a:lnSpc>
              <a:buClr>
                <a:schemeClr val="accent1"/>
              </a:buClr>
            </a:pPr>
            <a:r>
              <a:rPr lang="en-US" sz="2000" dirty="0"/>
              <a:t>Shape and command compatible with SHT4xA </a:t>
            </a:r>
          </a:p>
        </p:txBody>
      </p:sp>
      <p:graphicFrame>
        <p:nvGraphicFramePr>
          <p:cNvPr id="20" name="Picture Placeholder 19">
            <a:extLst>
              <a:ext uri="{FF2B5EF4-FFF2-40B4-BE49-F238E27FC236}">
                <a16:creationId xmlns:a16="http://schemas.microsoft.com/office/drawing/2014/main" id="{3D27FAEC-5ADC-4262-A36E-6F7BC817C1DC}"/>
              </a:ext>
            </a:extLst>
          </p:cNvPr>
          <p:cNvGraphicFramePr>
            <a:graphicFrameLocks noGrp="1"/>
          </p:cNvGraphicFramePr>
          <p:nvPr>
            <p:ph type="pic" sz="quarter" idx="11"/>
            <p:extLst>
              <p:ext uri="{D42A27DB-BD31-4B8C-83A1-F6EECF244321}">
                <p14:modId xmlns:p14="http://schemas.microsoft.com/office/powerpoint/2010/main" val="733032409"/>
              </p:ext>
            </p:extLst>
          </p:nvPr>
        </p:nvGraphicFramePr>
        <p:xfrm>
          <a:off x="5948979" y="1196975"/>
          <a:ext cx="6243021" cy="4860924"/>
        </p:xfrm>
        <a:graphic>
          <a:graphicData uri="http://schemas.openxmlformats.org/drawingml/2006/chart">
            <c:chart xmlns:c="http://schemas.openxmlformats.org/drawingml/2006/chart" xmlns:r="http://schemas.openxmlformats.org/officeDocument/2006/relationships" r:id="rId5"/>
          </a:graphicData>
        </a:graphic>
      </p:graphicFrame>
      <p:pic>
        <p:nvPicPr>
          <p:cNvPr id="24" name="Video 23">
            <a:hlinkClick r:id="" action="ppaction://media"/>
            <a:extLst>
              <a:ext uri="{FF2B5EF4-FFF2-40B4-BE49-F238E27FC236}">
                <a16:creationId xmlns:a16="http://schemas.microsoft.com/office/drawing/2014/main" id="{AF878C10-8579-0810-91F7-011576C6475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858501" y="95250"/>
            <a:ext cx="1200150" cy="1200150"/>
          </a:xfrm>
          <a:prstGeom prst="ellipse">
            <a:avLst/>
          </a:prstGeom>
        </p:spPr>
      </p:pic>
    </p:spTree>
    <p:extLst>
      <p:ext uri="{BB962C8B-B14F-4D97-AF65-F5344CB8AC3E}">
        <p14:creationId xmlns:p14="http://schemas.microsoft.com/office/powerpoint/2010/main" val="2388451520"/>
      </p:ext>
    </p:extLst>
  </p:cSld>
  <p:clrMapOvr>
    <a:masterClrMapping/>
  </p:clrMapOvr>
  <mc:AlternateContent xmlns:mc="http://schemas.openxmlformats.org/markup-compatibility/2006" xmlns:p14="http://schemas.microsoft.com/office/powerpoint/2010/main">
    <mc:Choice Requires="p14">
      <p:transition spd="slow" p14:dur="2000" advTm="95908"/>
    </mc:Choice>
    <mc:Fallback xmlns="">
      <p:transition spd="slow" advTm="95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85C95-B3AF-1A18-419D-F66C3FE300C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487316-BDB1-BAEC-3810-A467DCC77ECF}"/>
              </a:ext>
            </a:extLst>
          </p:cNvPr>
          <p:cNvSpPr>
            <a:spLocks noGrp="1"/>
          </p:cNvSpPr>
          <p:nvPr>
            <p:ph type="ftr" sz="quarter" idx="16"/>
          </p:nvPr>
        </p:nvSpPr>
        <p:spPr/>
        <p:txBody>
          <a:bodyPr/>
          <a:lstStyle/>
          <a:p>
            <a:r>
              <a:rPr lang="de-DE"/>
              <a:t>© Copyright Sensirion, Switzerland</a:t>
            </a:r>
          </a:p>
        </p:txBody>
      </p:sp>
      <p:sp>
        <p:nvSpPr>
          <p:cNvPr id="3" name="Slide Number Placeholder 2">
            <a:extLst>
              <a:ext uri="{FF2B5EF4-FFF2-40B4-BE49-F238E27FC236}">
                <a16:creationId xmlns:a16="http://schemas.microsoft.com/office/drawing/2014/main" id="{FEC0E9DD-DBA8-1789-8238-C01FF0086136}"/>
              </a:ext>
            </a:extLst>
          </p:cNvPr>
          <p:cNvSpPr>
            <a:spLocks noGrp="1"/>
          </p:cNvSpPr>
          <p:nvPr>
            <p:ph type="sldNum" sz="quarter" idx="17"/>
          </p:nvPr>
        </p:nvSpPr>
        <p:spPr/>
        <p:txBody>
          <a:bodyPr/>
          <a:lstStyle/>
          <a:p>
            <a:fld id="{B1E691A1-F3A6-4574-B226-B412272B38A6}" type="slidenum">
              <a:rPr lang="de-DE" smtClean="0"/>
              <a:pPr/>
              <a:t>4</a:t>
            </a:fld>
            <a:endParaRPr lang="de-DE"/>
          </a:p>
        </p:txBody>
      </p:sp>
      <p:sp>
        <p:nvSpPr>
          <p:cNvPr id="14" name="Content Placeholder 13">
            <a:extLst>
              <a:ext uri="{FF2B5EF4-FFF2-40B4-BE49-F238E27FC236}">
                <a16:creationId xmlns:a16="http://schemas.microsoft.com/office/drawing/2014/main" id="{E0173743-F9BE-0F4E-D2DF-98DDA8104D89}"/>
              </a:ext>
            </a:extLst>
          </p:cNvPr>
          <p:cNvSpPr>
            <a:spLocks noGrp="1"/>
          </p:cNvSpPr>
          <p:nvPr>
            <p:ph sz="quarter" idx="15"/>
          </p:nvPr>
        </p:nvSpPr>
        <p:spPr>
          <a:xfrm>
            <a:off x="515937" y="1456666"/>
            <a:ext cx="4147361" cy="4505435"/>
          </a:xfrm>
        </p:spPr>
        <p:txBody>
          <a:bodyPr/>
          <a:lstStyle/>
          <a:p>
            <a:pPr>
              <a:spcAft>
                <a:spcPts val="1800"/>
              </a:spcAft>
            </a:pPr>
            <a:endParaRPr lang="en-US" sz="2000" dirty="0"/>
          </a:p>
          <a:p>
            <a:pPr>
              <a:spcAft>
                <a:spcPts val="1800"/>
              </a:spcAft>
            </a:pPr>
            <a:r>
              <a:rPr lang="en-US" sz="2000" dirty="0"/>
              <a:t>LiDAR applications</a:t>
            </a:r>
          </a:p>
          <a:p>
            <a:pPr>
              <a:spcAft>
                <a:spcPts val="1800"/>
              </a:spcAft>
            </a:pPr>
            <a:r>
              <a:rPr lang="en-US" sz="2000" dirty="0"/>
              <a:t>Camera detectors</a:t>
            </a:r>
          </a:p>
          <a:p>
            <a:pPr>
              <a:spcAft>
                <a:spcPts val="1800"/>
              </a:spcAft>
            </a:pPr>
            <a:r>
              <a:rPr lang="en-US" sz="2000" dirty="0"/>
              <a:t>Radar applications</a:t>
            </a:r>
          </a:p>
          <a:p>
            <a:pPr>
              <a:spcAft>
                <a:spcPts val="1800"/>
              </a:spcAft>
            </a:pPr>
            <a:r>
              <a:rPr lang="en-US" sz="2000" dirty="0"/>
              <a:t>Steer-by-wire</a:t>
            </a:r>
          </a:p>
          <a:p>
            <a:pPr>
              <a:spcAft>
                <a:spcPts val="1800"/>
              </a:spcAft>
            </a:pPr>
            <a:r>
              <a:rPr lang="en-US" sz="2000" dirty="0"/>
              <a:t>Break-by-wire</a:t>
            </a:r>
          </a:p>
          <a:p>
            <a:pPr>
              <a:spcAft>
                <a:spcPts val="1800"/>
              </a:spcAft>
            </a:pPr>
            <a:r>
              <a:rPr lang="en-US" sz="2000" dirty="0"/>
              <a:t>Temperature trackers</a:t>
            </a:r>
          </a:p>
          <a:p>
            <a:pPr>
              <a:spcAft>
                <a:spcPts val="1800"/>
              </a:spcAft>
            </a:pPr>
            <a:r>
              <a:rPr lang="en-US" sz="2000" dirty="0"/>
              <a:t>Negative Temperature Coefficient</a:t>
            </a:r>
            <a:endParaRPr lang="en-US" sz="1400" dirty="0"/>
          </a:p>
          <a:p>
            <a:pPr marL="0" indent="0">
              <a:buNone/>
            </a:pPr>
            <a:endParaRPr lang="en-US" sz="1400" dirty="0"/>
          </a:p>
        </p:txBody>
      </p:sp>
      <p:sp>
        <p:nvSpPr>
          <p:cNvPr id="11" name="Title 10">
            <a:extLst>
              <a:ext uri="{FF2B5EF4-FFF2-40B4-BE49-F238E27FC236}">
                <a16:creationId xmlns:a16="http://schemas.microsoft.com/office/drawing/2014/main" id="{29602277-89F8-C5C1-A6A2-42527A98DFB3}"/>
              </a:ext>
            </a:extLst>
          </p:cNvPr>
          <p:cNvSpPr>
            <a:spLocks noGrp="1"/>
          </p:cNvSpPr>
          <p:nvPr>
            <p:ph type="title"/>
          </p:nvPr>
        </p:nvSpPr>
        <p:spPr>
          <a:xfrm>
            <a:off x="515937" y="476250"/>
            <a:ext cx="5356053" cy="430887"/>
          </a:xfrm>
        </p:spPr>
        <p:txBody>
          <a:bodyPr/>
          <a:lstStyle/>
          <a:p>
            <a:r>
              <a:rPr lang="en-US" dirty="0"/>
              <a:t>STS41A Suggested applications</a:t>
            </a:r>
          </a:p>
        </p:txBody>
      </p:sp>
      <p:sp>
        <p:nvSpPr>
          <p:cNvPr id="5" name="Text Placeholder 4">
            <a:extLst>
              <a:ext uri="{FF2B5EF4-FFF2-40B4-BE49-F238E27FC236}">
                <a16:creationId xmlns:a16="http://schemas.microsoft.com/office/drawing/2014/main" id="{A4DDF02B-00DD-6D90-A476-4049C14C9CBB}"/>
              </a:ext>
            </a:extLst>
          </p:cNvPr>
          <p:cNvSpPr>
            <a:spLocks noGrp="1"/>
          </p:cNvSpPr>
          <p:nvPr>
            <p:ph type="body" sz="quarter" idx="13"/>
          </p:nvPr>
        </p:nvSpPr>
        <p:spPr/>
        <p:txBody>
          <a:bodyPr/>
          <a:lstStyle/>
          <a:p>
            <a:endParaRPr lang="en-US"/>
          </a:p>
        </p:txBody>
      </p:sp>
      <p:pic>
        <p:nvPicPr>
          <p:cNvPr id="9" name="Picture 8" descr="A white car with a black background&#10;&#10;AI-generated content may be incorrect.">
            <a:extLst>
              <a:ext uri="{FF2B5EF4-FFF2-40B4-BE49-F238E27FC236}">
                <a16:creationId xmlns:a16="http://schemas.microsoft.com/office/drawing/2014/main" id="{AB3A6079-C28C-1CD9-918E-E2CC55A11802}"/>
              </a:ext>
            </a:extLst>
          </p:cNvPr>
          <p:cNvPicPr>
            <a:picLocks noChangeAspect="1"/>
          </p:cNvPicPr>
          <p:nvPr/>
        </p:nvPicPr>
        <p:blipFill>
          <a:blip r:embed="rId5">
            <a:extLst>
              <a:ext uri="{28A0092B-C50C-407E-A947-70E740481C1C}">
                <a14:useLocalDpi xmlns:a14="http://schemas.microsoft.com/office/drawing/2010/main" val="0"/>
              </a:ext>
            </a:extLst>
          </a:blip>
          <a:srcRect t="8747"/>
          <a:stretch>
            <a:fillRect/>
          </a:stretch>
        </p:blipFill>
        <p:spPr>
          <a:xfrm>
            <a:off x="4083430" y="1684741"/>
            <a:ext cx="7870445" cy="3620795"/>
          </a:xfrm>
          <a:prstGeom prst="rect">
            <a:avLst/>
          </a:prstGeom>
        </p:spPr>
      </p:pic>
      <p:sp>
        <p:nvSpPr>
          <p:cNvPr id="10" name="Oval 9">
            <a:extLst>
              <a:ext uri="{FF2B5EF4-FFF2-40B4-BE49-F238E27FC236}">
                <a16:creationId xmlns:a16="http://schemas.microsoft.com/office/drawing/2014/main" id="{5D6DEB32-628B-B458-2371-0383AF791247}"/>
              </a:ext>
            </a:extLst>
          </p:cNvPr>
          <p:cNvSpPr/>
          <p:nvPr/>
        </p:nvSpPr>
        <p:spPr>
          <a:xfrm>
            <a:off x="7815012" y="4436963"/>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sp>
        <p:nvSpPr>
          <p:cNvPr id="12" name="Oval 11">
            <a:extLst>
              <a:ext uri="{FF2B5EF4-FFF2-40B4-BE49-F238E27FC236}">
                <a16:creationId xmlns:a16="http://schemas.microsoft.com/office/drawing/2014/main" id="{6D1CDD81-1ACB-0949-A4D6-C60E6837E198}"/>
              </a:ext>
            </a:extLst>
          </p:cNvPr>
          <p:cNvSpPr/>
          <p:nvPr/>
        </p:nvSpPr>
        <p:spPr>
          <a:xfrm>
            <a:off x="7982419" y="2250727"/>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sp>
        <p:nvSpPr>
          <p:cNvPr id="15" name="Oval 14">
            <a:extLst>
              <a:ext uri="{FF2B5EF4-FFF2-40B4-BE49-F238E27FC236}">
                <a16:creationId xmlns:a16="http://schemas.microsoft.com/office/drawing/2014/main" id="{5EE50CB7-8D45-7E3C-D2DB-E7C344937F5E}"/>
              </a:ext>
            </a:extLst>
          </p:cNvPr>
          <p:cNvSpPr/>
          <p:nvPr/>
        </p:nvSpPr>
        <p:spPr>
          <a:xfrm>
            <a:off x="10110558" y="3808420"/>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sp>
        <p:nvSpPr>
          <p:cNvPr id="16" name="TextBox 15">
            <a:extLst>
              <a:ext uri="{FF2B5EF4-FFF2-40B4-BE49-F238E27FC236}">
                <a16:creationId xmlns:a16="http://schemas.microsoft.com/office/drawing/2014/main" id="{25E3389F-ABAB-A119-0A82-849928139B88}"/>
              </a:ext>
            </a:extLst>
          </p:cNvPr>
          <p:cNvSpPr txBox="1"/>
          <p:nvPr/>
        </p:nvSpPr>
        <p:spPr>
          <a:xfrm>
            <a:off x="10450838" y="4726638"/>
            <a:ext cx="453643" cy="133043"/>
          </a:xfrm>
          <a:prstGeom prst="rect">
            <a:avLst/>
          </a:prstGeom>
          <a:noFill/>
        </p:spPr>
        <p:txBody>
          <a:bodyPr wrap="square" lIns="0" tIns="0" rIns="0" bIns="0" rtlCol="0">
            <a:noAutofit/>
          </a:bodyPr>
          <a:lstStyle/>
          <a:p>
            <a:pPr algn="l">
              <a:buClr>
                <a:schemeClr val="accent1"/>
              </a:buClr>
            </a:pPr>
            <a:r>
              <a:rPr lang="en-US" sz="1000">
                <a:latin typeface="8"/>
              </a:rPr>
              <a:t>Radar</a:t>
            </a:r>
          </a:p>
        </p:txBody>
      </p:sp>
      <p:pic>
        <p:nvPicPr>
          <p:cNvPr id="17" name="Picture 16" descr="A picture containing hard disc, drive&#10;&#10;Description automatically generated with medium confidence">
            <a:extLst>
              <a:ext uri="{FF2B5EF4-FFF2-40B4-BE49-F238E27FC236}">
                <a16:creationId xmlns:a16="http://schemas.microsoft.com/office/drawing/2014/main" id="{2F78645D-04A4-EB18-0F62-E10402866A0C}"/>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0793716" y="4540187"/>
            <a:ext cx="549816" cy="494588"/>
          </a:xfrm>
          <a:prstGeom prst="rect">
            <a:avLst/>
          </a:prstGeom>
        </p:spPr>
      </p:pic>
      <p:cxnSp>
        <p:nvCxnSpPr>
          <p:cNvPr id="18" name="Straight Connector 17">
            <a:extLst>
              <a:ext uri="{FF2B5EF4-FFF2-40B4-BE49-F238E27FC236}">
                <a16:creationId xmlns:a16="http://schemas.microsoft.com/office/drawing/2014/main" id="{FD681D86-539B-4C78-8C97-CC7137395F93}"/>
              </a:ext>
            </a:extLst>
          </p:cNvPr>
          <p:cNvCxnSpPr>
            <a:cxnSpLocks/>
          </p:cNvCxnSpPr>
          <p:nvPr/>
        </p:nvCxnSpPr>
        <p:spPr>
          <a:xfrm>
            <a:off x="11262680" y="4830654"/>
            <a:ext cx="16170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564360AC-995A-6C26-8C9B-17668747DE14}"/>
              </a:ext>
            </a:extLst>
          </p:cNvPr>
          <p:cNvSpPr/>
          <p:nvPr/>
        </p:nvSpPr>
        <p:spPr>
          <a:xfrm>
            <a:off x="8567236" y="2890201"/>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cxnSp>
        <p:nvCxnSpPr>
          <p:cNvPr id="20" name="Straight Connector 19">
            <a:extLst>
              <a:ext uri="{FF2B5EF4-FFF2-40B4-BE49-F238E27FC236}">
                <a16:creationId xmlns:a16="http://schemas.microsoft.com/office/drawing/2014/main" id="{903C8CAF-3CEE-6AF8-D018-A221FC8A6333}"/>
              </a:ext>
            </a:extLst>
          </p:cNvPr>
          <p:cNvCxnSpPr>
            <a:cxnSpLocks/>
          </p:cNvCxnSpPr>
          <p:nvPr/>
        </p:nvCxnSpPr>
        <p:spPr>
          <a:xfrm flipV="1">
            <a:off x="8603470" y="2441637"/>
            <a:ext cx="1082186" cy="48479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75C3C98-F5B4-119E-C54A-343893552D62}"/>
              </a:ext>
            </a:extLst>
          </p:cNvPr>
          <p:cNvCxnSpPr>
            <a:cxnSpLocks/>
          </p:cNvCxnSpPr>
          <p:nvPr/>
        </p:nvCxnSpPr>
        <p:spPr>
          <a:xfrm flipV="1">
            <a:off x="8026143" y="2048115"/>
            <a:ext cx="613560" cy="2388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37B1362-AE55-498E-32A1-0BA9FE3F37D2}"/>
              </a:ext>
            </a:extLst>
          </p:cNvPr>
          <p:cNvCxnSpPr>
            <a:cxnSpLocks/>
          </p:cNvCxnSpPr>
          <p:nvPr/>
        </p:nvCxnSpPr>
        <p:spPr>
          <a:xfrm flipH="1" flipV="1">
            <a:off x="10146792" y="3845542"/>
            <a:ext cx="418508" cy="841712"/>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12728EE1-273D-A034-FCF0-F4741DBB8EF9}"/>
              </a:ext>
            </a:extLst>
          </p:cNvPr>
          <p:cNvGrpSpPr/>
          <p:nvPr/>
        </p:nvGrpSpPr>
        <p:grpSpPr>
          <a:xfrm>
            <a:off x="10291975" y="2128468"/>
            <a:ext cx="1352218" cy="602451"/>
            <a:chOff x="9010335" y="1580743"/>
            <a:chExt cx="2094702" cy="933250"/>
          </a:xfrm>
        </p:grpSpPr>
        <p:pic>
          <p:nvPicPr>
            <p:cNvPr id="24" name="Picture 23" descr="A picture containing LEGO, plastic&#10;&#10;Description automatically generated">
              <a:extLst>
                <a:ext uri="{FF2B5EF4-FFF2-40B4-BE49-F238E27FC236}">
                  <a16:creationId xmlns:a16="http://schemas.microsoft.com/office/drawing/2014/main" id="{E227CC22-4B4E-2BF4-D60D-DBC734495E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10335" y="1580743"/>
              <a:ext cx="1495732" cy="933250"/>
            </a:xfrm>
            <a:prstGeom prst="rect">
              <a:avLst/>
            </a:prstGeom>
          </p:spPr>
        </p:pic>
        <p:sp>
          <p:nvSpPr>
            <p:cNvPr id="26" name="TextBox 25">
              <a:extLst>
                <a:ext uri="{FF2B5EF4-FFF2-40B4-BE49-F238E27FC236}">
                  <a16:creationId xmlns:a16="http://schemas.microsoft.com/office/drawing/2014/main" id="{6A6B77DA-D286-E94D-A450-FE91884BB1E6}"/>
                </a:ext>
              </a:extLst>
            </p:cNvPr>
            <p:cNvSpPr txBox="1"/>
            <p:nvPr/>
          </p:nvSpPr>
          <p:spPr>
            <a:xfrm>
              <a:off x="10253325" y="2101862"/>
              <a:ext cx="851712" cy="333742"/>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cxnSp>
          <p:nvCxnSpPr>
            <p:cNvPr id="27" name="Straight Connector 26">
              <a:extLst>
                <a:ext uri="{FF2B5EF4-FFF2-40B4-BE49-F238E27FC236}">
                  <a16:creationId xmlns:a16="http://schemas.microsoft.com/office/drawing/2014/main" id="{7E4B8DB7-0F73-6567-B1D9-0B5D09F5F70A}"/>
                </a:ext>
              </a:extLst>
            </p:cNvPr>
            <p:cNvCxnSpPr>
              <a:cxnSpLocks/>
              <a:endCxn id="24" idx="3"/>
            </p:cNvCxnSpPr>
            <p:nvPr/>
          </p:nvCxnSpPr>
          <p:spPr>
            <a:xfrm>
              <a:off x="10148129" y="2033562"/>
              <a:ext cx="357938" cy="1380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82644DD6-AC20-EA3C-DED4-D738E3415E1B}"/>
              </a:ext>
            </a:extLst>
          </p:cNvPr>
          <p:cNvSpPr txBox="1"/>
          <p:nvPr/>
        </p:nvSpPr>
        <p:spPr>
          <a:xfrm>
            <a:off x="9738377" y="2365289"/>
            <a:ext cx="803704" cy="133043"/>
          </a:xfrm>
          <a:prstGeom prst="rect">
            <a:avLst/>
          </a:prstGeom>
          <a:noFill/>
        </p:spPr>
        <p:txBody>
          <a:bodyPr wrap="square" lIns="0" tIns="0" rIns="0" bIns="0" rtlCol="0">
            <a:noAutofit/>
          </a:bodyPr>
          <a:lstStyle/>
          <a:p>
            <a:pPr algn="l">
              <a:buClr>
                <a:schemeClr val="accent1"/>
              </a:buClr>
            </a:pPr>
            <a:r>
              <a:rPr lang="en-US" sz="1000">
                <a:latin typeface="8"/>
              </a:rPr>
              <a:t>ADAS/AD CCU </a:t>
            </a:r>
          </a:p>
        </p:txBody>
      </p:sp>
      <p:pic>
        <p:nvPicPr>
          <p:cNvPr id="29" name="Picture 28" descr="A white object with a black background&#10;&#10;Description automatically generated with low confidence">
            <a:extLst>
              <a:ext uri="{FF2B5EF4-FFF2-40B4-BE49-F238E27FC236}">
                <a16:creationId xmlns:a16="http://schemas.microsoft.com/office/drawing/2014/main" id="{8E188212-7A46-96F0-C025-65B5CAE5A8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5780" y="1778729"/>
            <a:ext cx="859800" cy="536465"/>
          </a:xfrm>
          <a:prstGeom prst="rect">
            <a:avLst/>
          </a:prstGeom>
        </p:spPr>
      </p:pic>
      <p:cxnSp>
        <p:nvCxnSpPr>
          <p:cNvPr id="30" name="Straight Connector 29">
            <a:extLst>
              <a:ext uri="{FF2B5EF4-FFF2-40B4-BE49-F238E27FC236}">
                <a16:creationId xmlns:a16="http://schemas.microsoft.com/office/drawing/2014/main" id="{243CB97E-355E-CD3C-79B7-EA9D185408DF}"/>
              </a:ext>
            </a:extLst>
          </p:cNvPr>
          <p:cNvCxnSpPr>
            <a:cxnSpLocks/>
          </p:cNvCxnSpPr>
          <p:nvPr/>
        </p:nvCxnSpPr>
        <p:spPr>
          <a:xfrm>
            <a:off x="9460745" y="1990927"/>
            <a:ext cx="38134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57EE13C-8D96-D67F-D6E8-BA781D43D537}"/>
              </a:ext>
            </a:extLst>
          </p:cNvPr>
          <p:cNvSpPr txBox="1"/>
          <p:nvPr/>
        </p:nvSpPr>
        <p:spPr>
          <a:xfrm>
            <a:off x="8705355" y="1953195"/>
            <a:ext cx="381341" cy="133043"/>
          </a:xfrm>
          <a:prstGeom prst="rect">
            <a:avLst/>
          </a:prstGeom>
          <a:noFill/>
        </p:spPr>
        <p:txBody>
          <a:bodyPr wrap="square" lIns="0" tIns="0" rIns="0" bIns="0" rtlCol="0">
            <a:noAutofit/>
          </a:bodyPr>
          <a:lstStyle/>
          <a:p>
            <a:pPr algn="l">
              <a:buClr>
                <a:schemeClr val="accent1"/>
              </a:buClr>
            </a:pPr>
            <a:r>
              <a:rPr lang="en-US" sz="1000">
                <a:latin typeface="8"/>
              </a:rPr>
              <a:t>Lidar</a:t>
            </a:r>
          </a:p>
        </p:txBody>
      </p:sp>
      <p:sp>
        <p:nvSpPr>
          <p:cNvPr id="32" name="Oval 31">
            <a:extLst>
              <a:ext uri="{FF2B5EF4-FFF2-40B4-BE49-F238E27FC236}">
                <a16:creationId xmlns:a16="http://schemas.microsoft.com/office/drawing/2014/main" id="{912D3540-7410-3415-F2CC-0555CD6E6834}"/>
              </a:ext>
            </a:extLst>
          </p:cNvPr>
          <p:cNvSpPr/>
          <p:nvPr/>
        </p:nvSpPr>
        <p:spPr>
          <a:xfrm>
            <a:off x="7886676" y="2242727"/>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sp>
        <p:nvSpPr>
          <p:cNvPr id="33" name="Oval 32">
            <a:extLst>
              <a:ext uri="{FF2B5EF4-FFF2-40B4-BE49-F238E27FC236}">
                <a16:creationId xmlns:a16="http://schemas.microsoft.com/office/drawing/2014/main" id="{008CB682-5A93-8CF0-28D6-5B69E31AB3DC}"/>
              </a:ext>
            </a:extLst>
          </p:cNvPr>
          <p:cNvSpPr/>
          <p:nvPr/>
        </p:nvSpPr>
        <p:spPr>
          <a:xfrm>
            <a:off x="6663937" y="4114493"/>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cxnSp>
        <p:nvCxnSpPr>
          <p:cNvPr id="34" name="Straight Connector 33">
            <a:extLst>
              <a:ext uri="{FF2B5EF4-FFF2-40B4-BE49-F238E27FC236}">
                <a16:creationId xmlns:a16="http://schemas.microsoft.com/office/drawing/2014/main" id="{BABFB9D1-E841-6579-9C08-086B3C8E271C}"/>
              </a:ext>
            </a:extLst>
          </p:cNvPr>
          <p:cNvCxnSpPr>
            <a:cxnSpLocks/>
          </p:cNvCxnSpPr>
          <p:nvPr/>
        </p:nvCxnSpPr>
        <p:spPr>
          <a:xfrm flipH="1" flipV="1">
            <a:off x="7397400" y="2015911"/>
            <a:ext cx="501407" cy="25042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698B32D7-0509-52B1-4852-228CBF76833F}"/>
              </a:ext>
            </a:extLst>
          </p:cNvPr>
          <p:cNvSpPr txBox="1"/>
          <p:nvPr/>
        </p:nvSpPr>
        <p:spPr>
          <a:xfrm>
            <a:off x="6950407" y="1858662"/>
            <a:ext cx="423898" cy="133043"/>
          </a:xfrm>
          <a:prstGeom prst="rect">
            <a:avLst/>
          </a:prstGeom>
          <a:noFill/>
        </p:spPr>
        <p:txBody>
          <a:bodyPr wrap="square" lIns="0" tIns="0" rIns="0" bIns="0" rtlCol="0">
            <a:noAutofit/>
          </a:bodyPr>
          <a:lstStyle/>
          <a:p>
            <a:pPr algn="l">
              <a:buClr>
                <a:schemeClr val="accent1"/>
              </a:buClr>
            </a:pPr>
            <a:r>
              <a:rPr lang="en-US" sz="1000">
                <a:latin typeface="8"/>
              </a:rPr>
              <a:t>Camera</a:t>
            </a:r>
          </a:p>
        </p:txBody>
      </p:sp>
      <p:pic>
        <p:nvPicPr>
          <p:cNvPr id="36" name="Picture 35" descr="A picture containing projector, camera&#10;&#10;Description automatically generated">
            <a:extLst>
              <a:ext uri="{FF2B5EF4-FFF2-40B4-BE49-F238E27FC236}">
                <a16:creationId xmlns:a16="http://schemas.microsoft.com/office/drawing/2014/main" id="{F5A3FC34-F723-72FF-0FAC-9FC6549CDCA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96388" y="1634980"/>
            <a:ext cx="801840" cy="500302"/>
          </a:xfrm>
          <a:prstGeom prst="rect">
            <a:avLst/>
          </a:prstGeom>
        </p:spPr>
      </p:pic>
      <p:cxnSp>
        <p:nvCxnSpPr>
          <p:cNvPr id="40" name="Straight Connector 39">
            <a:extLst>
              <a:ext uri="{FF2B5EF4-FFF2-40B4-BE49-F238E27FC236}">
                <a16:creationId xmlns:a16="http://schemas.microsoft.com/office/drawing/2014/main" id="{29A301B7-C36F-7991-561F-7C08BE7FF808}"/>
              </a:ext>
            </a:extLst>
          </p:cNvPr>
          <p:cNvCxnSpPr>
            <a:cxnSpLocks/>
          </p:cNvCxnSpPr>
          <p:nvPr/>
        </p:nvCxnSpPr>
        <p:spPr>
          <a:xfrm>
            <a:off x="6480241" y="1894197"/>
            <a:ext cx="13633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027D069F-5A7C-E1AF-6187-88B8AF08D775}"/>
              </a:ext>
            </a:extLst>
          </p:cNvPr>
          <p:cNvGrpSpPr/>
          <p:nvPr/>
        </p:nvGrpSpPr>
        <p:grpSpPr>
          <a:xfrm>
            <a:off x="6022073" y="1722273"/>
            <a:ext cx="514239" cy="405418"/>
            <a:chOff x="9965480" y="1561906"/>
            <a:chExt cx="1106307" cy="872195"/>
          </a:xfrm>
        </p:grpSpPr>
        <p:pic>
          <p:nvPicPr>
            <p:cNvPr id="42" name="Picture 2">
              <a:extLst>
                <a:ext uri="{FF2B5EF4-FFF2-40B4-BE49-F238E27FC236}">
                  <a16:creationId xmlns:a16="http://schemas.microsoft.com/office/drawing/2014/main" id="{6C9717A1-CD23-10C0-EF2F-26EE1AC020E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68543" y="1561906"/>
              <a:ext cx="1006113" cy="628822"/>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52FA0276-A018-DE46-F33E-A31496256E9B}"/>
                </a:ext>
              </a:extLst>
            </p:cNvPr>
            <p:cNvSpPr txBox="1"/>
            <p:nvPr/>
          </p:nvSpPr>
          <p:spPr>
            <a:xfrm>
              <a:off x="9965480" y="1970606"/>
              <a:ext cx="1106307" cy="463495"/>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grpSp>
      <p:cxnSp>
        <p:nvCxnSpPr>
          <p:cNvPr id="44" name="Straight Connector 43">
            <a:extLst>
              <a:ext uri="{FF2B5EF4-FFF2-40B4-BE49-F238E27FC236}">
                <a16:creationId xmlns:a16="http://schemas.microsoft.com/office/drawing/2014/main" id="{1DFBB1D4-70B5-6197-9391-B36EAFDD6001}"/>
              </a:ext>
            </a:extLst>
          </p:cNvPr>
          <p:cNvCxnSpPr>
            <a:cxnSpLocks/>
          </p:cNvCxnSpPr>
          <p:nvPr/>
        </p:nvCxnSpPr>
        <p:spPr>
          <a:xfrm flipH="1" flipV="1">
            <a:off x="7851245" y="4479981"/>
            <a:ext cx="68977" cy="408251"/>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7969F456-9705-15A4-A9FA-AA2AF65A248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92777" y="4715426"/>
            <a:ext cx="1002692" cy="625621"/>
          </a:xfrm>
          <a:prstGeom prst="rect">
            <a:avLst/>
          </a:prstGeom>
        </p:spPr>
      </p:pic>
      <p:sp>
        <p:nvSpPr>
          <p:cNvPr id="48" name="TextBox 47">
            <a:extLst>
              <a:ext uri="{FF2B5EF4-FFF2-40B4-BE49-F238E27FC236}">
                <a16:creationId xmlns:a16="http://schemas.microsoft.com/office/drawing/2014/main" id="{49F60B09-23B4-C4F8-0CFD-AF68CBD82E1C}"/>
              </a:ext>
            </a:extLst>
          </p:cNvPr>
          <p:cNvSpPr txBox="1"/>
          <p:nvPr/>
        </p:nvSpPr>
        <p:spPr>
          <a:xfrm>
            <a:off x="8405265" y="4987817"/>
            <a:ext cx="549816" cy="215444"/>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cxnSp>
        <p:nvCxnSpPr>
          <p:cNvPr id="49" name="Straight Connector 48">
            <a:extLst>
              <a:ext uri="{FF2B5EF4-FFF2-40B4-BE49-F238E27FC236}">
                <a16:creationId xmlns:a16="http://schemas.microsoft.com/office/drawing/2014/main" id="{8EA088FF-346B-5F99-998A-C2680E29F34B}"/>
              </a:ext>
            </a:extLst>
          </p:cNvPr>
          <p:cNvCxnSpPr>
            <a:cxnSpLocks/>
          </p:cNvCxnSpPr>
          <p:nvPr/>
        </p:nvCxnSpPr>
        <p:spPr>
          <a:xfrm>
            <a:off x="8337356" y="4943727"/>
            <a:ext cx="16170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95CFF50-42B1-31B2-A9EE-A357BF17DFE5}"/>
              </a:ext>
            </a:extLst>
          </p:cNvPr>
          <p:cNvSpPr txBox="1"/>
          <p:nvPr/>
        </p:nvSpPr>
        <p:spPr>
          <a:xfrm>
            <a:off x="7879269" y="5294935"/>
            <a:ext cx="765826" cy="133043"/>
          </a:xfrm>
          <a:prstGeom prst="rect">
            <a:avLst/>
          </a:prstGeom>
          <a:noFill/>
        </p:spPr>
        <p:txBody>
          <a:bodyPr wrap="square" lIns="0" tIns="0" rIns="0" bIns="0" rtlCol="0">
            <a:noAutofit/>
          </a:bodyPr>
          <a:lstStyle/>
          <a:p>
            <a:pPr algn="l">
              <a:buClr>
                <a:schemeClr val="accent1"/>
              </a:buClr>
            </a:pPr>
            <a:r>
              <a:rPr lang="en-US" sz="1000">
                <a:latin typeface="8"/>
              </a:rPr>
              <a:t>Brake-by-wire</a:t>
            </a:r>
          </a:p>
        </p:txBody>
      </p:sp>
      <p:sp>
        <p:nvSpPr>
          <p:cNvPr id="51" name="TextBox 50">
            <a:extLst>
              <a:ext uri="{FF2B5EF4-FFF2-40B4-BE49-F238E27FC236}">
                <a16:creationId xmlns:a16="http://schemas.microsoft.com/office/drawing/2014/main" id="{A584006F-7423-CC89-FB01-50B36A6EEB09}"/>
              </a:ext>
            </a:extLst>
          </p:cNvPr>
          <p:cNvSpPr txBox="1"/>
          <p:nvPr/>
        </p:nvSpPr>
        <p:spPr>
          <a:xfrm>
            <a:off x="6235013" y="5046308"/>
            <a:ext cx="765826" cy="133043"/>
          </a:xfrm>
          <a:prstGeom prst="rect">
            <a:avLst/>
          </a:prstGeom>
          <a:noFill/>
        </p:spPr>
        <p:txBody>
          <a:bodyPr wrap="square" lIns="0" tIns="0" rIns="0" bIns="0" rtlCol="0">
            <a:noAutofit/>
          </a:bodyPr>
          <a:lstStyle/>
          <a:p>
            <a:pPr algn="l">
              <a:buClr>
                <a:schemeClr val="accent1"/>
              </a:buClr>
            </a:pPr>
            <a:r>
              <a:rPr lang="en-US" sz="1000">
                <a:latin typeface="8"/>
              </a:rPr>
              <a:t>Steer-by-wire</a:t>
            </a:r>
          </a:p>
        </p:txBody>
      </p:sp>
      <p:grpSp>
        <p:nvGrpSpPr>
          <p:cNvPr id="52" name="Group 51">
            <a:extLst>
              <a:ext uri="{FF2B5EF4-FFF2-40B4-BE49-F238E27FC236}">
                <a16:creationId xmlns:a16="http://schemas.microsoft.com/office/drawing/2014/main" id="{14753A2B-E9CC-2659-F7BF-4916D607AD76}"/>
              </a:ext>
            </a:extLst>
          </p:cNvPr>
          <p:cNvGrpSpPr/>
          <p:nvPr/>
        </p:nvGrpSpPr>
        <p:grpSpPr>
          <a:xfrm>
            <a:off x="5981596" y="4397803"/>
            <a:ext cx="1216632" cy="670937"/>
            <a:chOff x="2656531" y="4775076"/>
            <a:chExt cx="1884669" cy="1039339"/>
          </a:xfrm>
        </p:grpSpPr>
        <p:pic>
          <p:nvPicPr>
            <p:cNvPr id="53" name="Picture 52">
              <a:extLst>
                <a:ext uri="{FF2B5EF4-FFF2-40B4-BE49-F238E27FC236}">
                  <a16:creationId xmlns:a16="http://schemas.microsoft.com/office/drawing/2014/main" id="{FE7BB5BC-2022-B677-588C-38D2FD97BE7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56531" y="4775076"/>
              <a:ext cx="1665763" cy="1039339"/>
            </a:xfrm>
            <a:prstGeom prst="rect">
              <a:avLst/>
            </a:prstGeom>
          </p:spPr>
        </p:pic>
        <p:sp>
          <p:nvSpPr>
            <p:cNvPr id="55" name="TextBox 54">
              <a:extLst>
                <a:ext uri="{FF2B5EF4-FFF2-40B4-BE49-F238E27FC236}">
                  <a16:creationId xmlns:a16="http://schemas.microsoft.com/office/drawing/2014/main" id="{F78B0D38-FFEB-38D4-1283-81E564707A1B}"/>
                </a:ext>
              </a:extLst>
            </p:cNvPr>
            <p:cNvSpPr txBox="1"/>
            <p:nvPr/>
          </p:nvSpPr>
          <p:spPr>
            <a:xfrm>
              <a:off x="3745369" y="5433589"/>
              <a:ext cx="795831" cy="333741"/>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cxnSp>
          <p:nvCxnSpPr>
            <p:cNvPr id="56" name="Straight Connector 55">
              <a:extLst>
                <a:ext uri="{FF2B5EF4-FFF2-40B4-BE49-F238E27FC236}">
                  <a16:creationId xmlns:a16="http://schemas.microsoft.com/office/drawing/2014/main" id="{E89C8416-0202-0DC5-7934-A3FA113A09FE}"/>
                </a:ext>
              </a:extLst>
            </p:cNvPr>
            <p:cNvCxnSpPr>
              <a:cxnSpLocks/>
            </p:cNvCxnSpPr>
            <p:nvPr/>
          </p:nvCxnSpPr>
          <p:spPr>
            <a:xfrm>
              <a:off x="3640173" y="5365289"/>
              <a:ext cx="25049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57" name="Straight Connector 56">
            <a:extLst>
              <a:ext uri="{FF2B5EF4-FFF2-40B4-BE49-F238E27FC236}">
                <a16:creationId xmlns:a16="http://schemas.microsoft.com/office/drawing/2014/main" id="{C6D3BB2B-D92B-340F-1616-A2E9EEAAD593}"/>
              </a:ext>
            </a:extLst>
          </p:cNvPr>
          <p:cNvCxnSpPr>
            <a:cxnSpLocks/>
          </p:cNvCxnSpPr>
          <p:nvPr/>
        </p:nvCxnSpPr>
        <p:spPr>
          <a:xfrm flipV="1">
            <a:off x="6402647" y="4169375"/>
            <a:ext cx="279257" cy="45527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117CBB9A-4042-C528-88F9-4092D97CC455}"/>
              </a:ext>
            </a:extLst>
          </p:cNvPr>
          <p:cNvSpPr/>
          <p:nvPr/>
        </p:nvSpPr>
        <p:spPr>
          <a:xfrm>
            <a:off x="5342368" y="3431222"/>
            <a:ext cx="72467" cy="72467"/>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sz="1000" err="1">
              <a:latin typeface="8"/>
            </a:endParaRPr>
          </a:p>
        </p:txBody>
      </p:sp>
      <p:cxnSp>
        <p:nvCxnSpPr>
          <p:cNvPr id="59" name="Straight Connector 58">
            <a:extLst>
              <a:ext uri="{FF2B5EF4-FFF2-40B4-BE49-F238E27FC236}">
                <a16:creationId xmlns:a16="http://schemas.microsoft.com/office/drawing/2014/main" id="{16B2BAC8-F70D-4AC2-D947-7D14B96EA220}"/>
              </a:ext>
            </a:extLst>
          </p:cNvPr>
          <p:cNvCxnSpPr>
            <a:cxnSpLocks/>
            <a:stCxn id="62" idx="0"/>
          </p:cNvCxnSpPr>
          <p:nvPr/>
        </p:nvCxnSpPr>
        <p:spPr>
          <a:xfrm flipV="1">
            <a:off x="5272350" y="3486104"/>
            <a:ext cx="87985" cy="53414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9810FE4D-B618-8406-8074-2B51CCD415BF}"/>
              </a:ext>
            </a:extLst>
          </p:cNvPr>
          <p:cNvSpPr txBox="1"/>
          <p:nvPr/>
        </p:nvSpPr>
        <p:spPr>
          <a:xfrm>
            <a:off x="5517894" y="4401516"/>
            <a:ext cx="527384" cy="215444"/>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grpSp>
        <p:nvGrpSpPr>
          <p:cNvPr id="61" name="Group 60">
            <a:extLst>
              <a:ext uri="{FF2B5EF4-FFF2-40B4-BE49-F238E27FC236}">
                <a16:creationId xmlns:a16="http://schemas.microsoft.com/office/drawing/2014/main" id="{2B1A831E-0715-333C-FB10-CB3F56089C73}"/>
              </a:ext>
            </a:extLst>
          </p:cNvPr>
          <p:cNvGrpSpPr/>
          <p:nvPr/>
        </p:nvGrpSpPr>
        <p:grpSpPr>
          <a:xfrm>
            <a:off x="4728849" y="4020250"/>
            <a:ext cx="1176118" cy="681623"/>
            <a:chOff x="999810" y="4070082"/>
            <a:chExt cx="1821909" cy="1055893"/>
          </a:xfrm>
        </p:grpSpPr>
        <p:pic>
          <p:nvPicPr>
            <p:cNvPr id="62" name="Picture 61" descr="A wheel with a metal part&#10;&#10;AI-generated content may be incorrect.">
              <a:extLst>
                <a:ext uri="{FF2B5EF4-FFF2-40B4-BE49-F238E27FC236}">
                  <a16:creationId xmlns:a16="http://schemas.microsoft.com/office/drawing/2014/main" id="{D7CD1865-6E2B-B6D3-0C64-9A53082CF95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01760" y="4070082"/>
              <a:ext cx="879960" cy="879960"/>
            </a:xfrm>
            <a:prstGeom prst="rect">
              <a:avLst/>
            </a:prstGeom>
          </p:spPr>
        </p:pic>
        <p:sp>
          <p:nvSpPr>
            <p:cNvPr id="63" name="TextBox 62">
              <a:extLst>
                <a:ext uri="{FF2B5EF4-FFF2-40B4-BE49-F238E27FC236}">
                  <a16:creationId xmlns:a16="http://schemas.microsoft.com/office/drawing/2014/main" id="{ABDECA19-E3F5-F5B1-F982-040F8D49A53F}"/>
                </a:ext>
              </a:extLst>
            </p:cNvPr>
            <p:cNvSpPr txBox="1"/>
            <p:nvPr/>
          </p:nvSpPr>
          <p:spPr>
            <a:xfrm>
              <a:off x="999810" y="4936416"/>
              <a:ext cx="1821909" cy="189559"/>
            </a:xfrm>
            <a:prstGeom prst="rect">
              <a:avLst/>
            </a:prstGeom>
            <a:noFill/>
          </p:spPr>
          <p:txBody>
            <a:bodyPr wrap="square" lIns="0" tIns="0" rIns="0" bIns="0" rtlCol="0">
              <a:noAutofit/>
            </a:bodyPr>
            <a:lstStyle/>
            <a:p>
              <a:pPr algn="l">
                <a:buClr>
                  <a:schemeClr val="accent1"/>
                </a:buClr>
              </a:pPr>
              <a:r>
                <a:rPr lang="en-US" sz="1000">
                  <a:latin typeface="8"/>
                </a:rPr>
                <a:t>Air suspension system</a:t>
              </a:r>
            </a:p>
          </p:txBody>
        </p:sp>
        <p:cxnSp>
          <p:nvCxnSpPr>
            <p:cNvPr id="65" name="Straight Connector 64">
              <a:extLst>
                <a:ext uri="{FF2B5EF4-FFF2-40B4-BE49-F238E27FC236}">
                  <a16:creationId xmlns:a16="http://schemas.microsoft.com/office/drawing/2014/main" id="{DCD400FB-7BBA-2C8A-712D-141AB8FAD5B1}"/>
                </a:ext>
              </a:extLst>
            </p:cNvPr>
            <p:cNvCxnSpPr>
              <a:cxnSpLocks/>
            </p:cNvCxnSpPr>
            <p:nvPr/>
          </p:nvCxnSpPr>
          <p:spPr>
            <a:xfrm>
              <a:off x="2116914" y="4592395"/>
              <a:ext cx="30294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3EDAC893-042E-AD50-B6F0-0800C83F28D6}"/>
              </a:ext>
            </a:extLst>
          </p:cNvPr>
          <p:cNvGrpSpPr/>
          <p:nvPr/>
        </p:nvGrpSpPr>
        <p:grpSpPr>
          <a:xfrm>
            <a:off x="9866258" y="1736897"/>
            <a:ext cx="551485" cy="405418"/>
            <a:chOff x="9965480" y="1561906"/>
            <a:chExt cx="1186437" cy="872195"/>
          </a:xfrm>
        </p:grpSpPr>
        <p:pic>
          <p:nvPicPr>
            <p:cNvPr id="70" name="Picture 2">
              <a:extLst>
                <a:ext uri="{FF2B5EF4-FFF2-40B4-BE49-F238E27FC236}">
                  <a16:creationId xmlns:a16="http://schemas.microsoft.com/office/drawing/2014/main" id="{4E70CB9A-A9E0-1B34-CB22-37DF2154BF5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68543" y="1561906"/>
              <a:ext cx="1006113" cy="628822"/>
            </a:xfrm>
            <a:prstGeom prst="rect">
              <a:avLst/>
            </a:prstGeom>
            <a:noFill/>
            <a:extLst>
              <a:ext uri="{909E8E84-426E-40DD-AFC4-6F175D3DCCD1}">
                <a14:hiddenFill xmlns:a14="http://schemas.microsoft.com/office/drawing/2010/main">
                  <a:solidFill>
                    <a:srgbClr val="FFFFFF"/>
                  </a:solidFill>
                </a14:hiddenFill>
              </a:ext>
            </a:extLst>
          </p:spPr>
        </p:pic>
        <p:sp>
          <p:nvSpPr>
            <p:cNvPr id="71" name="TextBox 70">
              <a:extLst>
                <a:ext uri="{FF2B5EF4-FFF2-40B4-BE49-F238E27FC236}">
                  <a16:creationId xmlns:a16="http://schemas.microsoft.com/office/drawing/2014/main" id="{789D6EA1-7827-2C45-9704-BBFBCF05CCF6}"/>
                </a:ext>
              </a:extLst>
            </p:cNvPr>
            <p:cNvSpPr txBox="1"/>
            <p:nvPr/>
          </p:nvSpPr>
          <p:spPr>
            <a:xfrm>
              <a:off x="9965480" y="1970606"/>
              <a:ext cx="1186437" cy="463495"/>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grpSp>
      <p:grpSp>
        <p:nvGrpSpPr>
          <p:cNvPr id="72" name="Group 71">
            <a:extLst>
              <a:ext uri="{FF2B5EF4-FFF2-40B4-BE49-F238E27FC236}">
                <a16:creationId xmlns:a16="http://schemas.microsoft.com/office/drawing/2014/main" id="{28DA0A5C-A088-517C-123E-C02069BCEAC7}"/>
              </a:ext>
            </a:extLst>
          </p:cNvPr>
          <p:cNvGrpSpPr/>
          <p:nvPr/>
        </p:nvGrpSpPr>
        <p:grpSpPr>
          <a:xfrm>
            <a:off x="11351036" y="4669836"/>
            <a:ext cx="549816" cy="405418"/>
            <a:chOff x="9965482" y="1561906"/>
            <a:chExt cx="1182846" cy="872195"/>
          </a:xfrm>
        </p:grpSpPr>
        <p:pic>
          <p:nvPicPr>
            <p:cNvPr id="73" name="Picture 2">
              <a:extLst>
                <a:ext uri="{FF2B5EF4-FFF2-40B4-BE49-F238E27FC236}">
                  <a16:creationId xmlns:a16="http://schemas.microsoft.com/office/drawing/2014/main" id="{461879ED-D5D1-C655-4A09-25DFA2446BC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68543" y="1561906"/>
              <a:ext cx="1006113" cy="628822"/>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a:extLst>
                <a:ext uri="{FF2B5EF4-FFF2-40B4-BE49-F238E27FC236}">
                  <a16:creationId xmlns:a16="http://schemas.microsoft.com/office/drawing/2014/main" id="{9873A129-907C-E125-B469-C486CA9CA2F7}"/>
                </a:ext>
              </a:extLst>
            </p:cNvPr>
            <p:cNvSpPr txBox="1"/>
            <p:nvPr/>
          </p:nvSpPr>
          <p:spPr>
            <a:xfrm>
              <a:off x="9965482" y="1970606"/>
              <a:ext cx="1182846" cy="463495"/>
            </a:xfrm>
            <a:prstGeom prst="rect">
              <a:avLst/>
            </a:prstGeom>
            <a:noFill/>
          </p:spPr>
          <p:txBody>
            <a:bodyPr wrap="square" rtlCol="0">
              <a:spAutoFit/>
            </a:bodyPr>
            <a:lstStyle/>
            <a:p>
              <a:pPr algn="ctr"/>
              <a:r>
                <a:rPr lang="de-CH" sz="800" b="1" dirty="0">
                  <a:latin typeface="8"/>
                  <a:cs typeface="Segoe UI" panose="020B0502040204020203" pitchFamily="34" charset="0"/>
                </a:rPr>
                <a:t>STS41A</a:t>
              </a:r>
              <a:endParaRPr lang="en-US" sz="800" b="1" dirty="0">
                <a:latin typeface="8"/>
                <a:cs typeface="Segoe UI" panose="020B0502040204020203" pitchFamily="34" charset="0"/>
              </a:endParaRPr>
            </a:p>
          </p:txBody>
        </p:sp>
      </p:grpSp>
      <p:pic>
        <p:nvPicPr>
          <p:cNvPr id="75" name="Picture 2">
            <a:extLst>
              <a:ext uri="{FF2B5EF4-FFF2-40B4-BE49-F238E27FC236}">
                <a16:creationId xmlns:a16="http://schemas.microsoft.com/office/drawing/2014/main" id="{DEDCB8D5-E1C2-D74E-37D1-7748323FF0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27110" y="2293846"/>
            <a:ext cx="467666" cy="292292"/>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B58DBBFF-CC0B-1ECB-2DE9-00B55F296A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42181" y="4827040"/>
            <a:ext cx="467666" cy="292292"/>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a:extLst>
              <a:ext uri="{FF2B5EF4-FFF2-40B4-BE49-F238E27FC236}">
                <a16:creationId xmlns:a16="http://schemas.microsoft.com/office/drawing/2014/main" id="{6182F1D9-3E06-5E8A-2DD4-DCD74259B59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98133" y="4632664"/>
            <a:ext cx="467666" cy="292292"/>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BF928D34-A688-18EB-249F-350D21B9295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47753" y="4211279"/>
            <a:ext cx="467666" cy="292292"/>
          </a:xfrm>
          <a:prstGeom prst="rect">
            <a:avLst/>
          </a:prstGeom>
          <a:noFill/>
          <a:extLst>
            <a:ext uri="{909E8E84-426E-40DD-AFC4-6F175D3DCCD1}">
              <a14:hiddenFill xmlns:a14="http://schemas.microsoft.com/office/drawing/2010/main">
                <a:solidFill>
                  <a:srgbClr val="FFFFFF"/>
                </a:solidFill>
              </a14:hiddenFill>
            </a:ext>
          </a:extLst>
        </p:spPr>
      </p:pic>
      <p:pic>
        <p:nvPicPr>
          <p:cNvPr id="37" name="Video 36">
            <a:hlinkClick r:id="" action="ppaction://media"/>
            <a:extLst>
              <a:ext uri="{FF2B5EF4-FFF2-40B4-BE49-F238E27FC236}">
                <a16:creationId xmlns:a16="http://schemas.microsoft.com/office/drawing/2014/main" id="{83526E98-429E-7EEE-01E1-92160DC9F14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4"/>
          <a:srcRect l="21875" r="21875"/>
          <a:stretch>
            <a:fillRect/>
          </a:stretch>
        </p:blipFill>
        <p:spPr>
          <a:xfrm>
            <a:off x="10906086" y="104940"/>
            <a:ext cx="1171614" cy="1171614"/>
          </a:xfrm>
          <a:prstGeom prst="ellipse">
            <a:avLst/>
          </a:prstGeom>
        </p:spPr>
      </p:pic>
    </p:spTree>
    <p:extLst>
      <p:ext uri="{BB962C8B-B14F-4D97-AF65-F5344CB8AC3E}">
        <p14:creationId xmlns:p14="http://schemas.microsoft.com/office/powerpoint/2010/main" val="2322438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0165">
        <p159:morph option="byObject"/>
      </p:transition>
    </mc:Choice>
    <mc:Fallback xmlns="">
      <p:transition spd="slow" advTm="401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7"/>
                </p:tgtEl>
              </p:cMediaNode>
            </p:video>
            <p:seq concurrent="1" nextAc="seek">
              <p:cTn id="8" restart="whenNotActive" fill="hold" evtFilter="cancelBubble" nodeType="interactiveSeq">
                <p:stCondLst>
                  <p:cond evt="onClick" delay="0">
                    <p:tgtEl>
                      <p:spTgt spid="3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
                                        </p:tgtEl>
                                      </p:cBhvr>
                                    </p:cmd>
                                  </p:childTnLst>
                                </p:cTn>
                              </p:par>
                            </p:childTnLst>
                          </p:cTn>
                        </p:par>
                      </p:childTnLst>
                    </p:cTn>
                  </p:par>
                </p:childTnLst>
              </p:cTn>
              <p:nextCondLst>
                <p:cond evt="onClick" delay="0">
                  <p:tgtEl>
                    <p:spTgt spid="3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9515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nsirion Master">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BDBDBD"/>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72000" tIns="72000" rIns="72000" bIns="72000" rtlCol="0">
        <a:spAutoFit/>
      </a:bodyPr>
      <a:lstStyle>
        <a:defPPr algn="l">
          <a:buClr>
            <a:schemeClr val="accent1"/>
          </a:buClr>
          <a:defRPr sz="1400" dirty="0" smtClean="0"/>
        </a:defPPr>
      </a:lstStyle>
    </a:txDef>
  </a:objectDefaults>
  <a:extraClrSchemeLst/>
  <a:extLst>
    <a:ext uri="{05A4C25C-085E-4340-85A3-A5531E510DB2}">
      <thm15:themeFamily xmlns:thm15="http://schemas.microsoft.com/office/thememl/2012/main" name="Presentation1" id="{A2229C6A-8C85-4369-BE5C-0F90A08D888C}" vid="{704E372A-D02F-4979-B6A3-0EEA5C7823FD}"/>
    </a:ext>
  </a:extLst>
</a:theme>
</file>

<file path=ppt/theme/theme2.xml><?xml version="1.0" encoding="utf-8"?>
<a:theme xmlns:a="http://schemas.openxmlformats.org/drawingml/2006/main" name="Offic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74ad58d-6d55-4283-bbd8-1be368e405c0">
      <Terms xmlns="http://schemas.microsoft.com/office/infopath/2007/PartnerControls"/>
    </lcf76f155ced4ddcb4097134ff3c332f>
    <TaxCatchAll xmlns="6a885640-037a-416c-800c-527e8d346d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C31ECD75DA5D43A7955B93E7A4FAD2" ma:contentTypeVersion="14" ma:contentTypeDescription="Create a new document." ma:contentTypeScope="" ma:versionID="58ab33b4d4077301fbfe89e383d5965a">
  <xsd:schema xmlns:xsd="http://www.w3.org/2001/XMLSchema" xmlns:xs="http://www.w3.org/2001/XMLSchema" xmlns:p="http://schemas.microsoft.com/office/2006/metadata/properties" xmlns:ns2="9b096da1-55ae-40f0-828e-d96caf0055d1" xmlns:ns3="274ad58d-6d55-4283-bbd8-1be368e405c0" xmlns:ns4="6a885640-037a-416c-800c-527e8d346db4" targetNamespace="http://schemas.microsoft.com/office/2006/metadata/properties" ma:root="true" ma:fieldsID="e6c4913c8e26b91a32897db1505b8d3d" ns2:_="" ns3:_="" ns4:_="">
    <xsd:import namespace="9b096da1-55ae-40f0-828e-d96caf0055d1"/>
    <xsd:import namespace="274ad58d-6d55-4283-bbd8-1be368e405c0"/>
    <xsd:import namespace="6a885640-037a-416c-800c-527e8d346db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4:TaxCatchAll"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096da1-55ae-40f0-828e-d96caf0055d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4ad58d-6d55-4283-bbd8-1be368e405c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b8de631-2c85-4ba1-af09-54e0ec8ee11a"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885640-037a-416c-800c-527e8d346db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ea446a1-2744-4afc-8b00-eab4c721dedd}" ma:internalName="TaxCatchAll" ma:showField="CatchAllData" ma:web="6a885640-037a-416c-800c-527e8d346d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14DE11-25CA-49F5-BF53-8B8254DCAF4B}">
  <ds:schemaRefs>
    <ds:schemaRef ds:uri="http://schemas.openxmlformats.org/package/2006/metadata/core-properties"/>
    <ds:schemaRef ds:uri="http://purl.org/dc/terms/"/>
    <ds:schemaRef ds:uri="6a885640-037a-416c-800c-527e8d346db4"/>
    <ds:schemaRef ds:uri="http://schemas.microsoft.com/office/2006/documentManagement/types"/>
    <ds:schemaRef ds:uri="http://schemas.microsoft.com/office/2006/metadata/properties"/>
    <ds:schemaRef ds:uri="http://purl.org/dc/elements/1.1/"/>
    <ds:schemaRef ds:uri="9b096da1-55ae-40f0-828e-d96caf0055d1"/>
    <ds:schemaRef ds:uri="http://schemas.microsoft.com/office/infopath/2007/PartnerControls"/>
    <ds:schemaRef ds:uri="274ad58d-6d55-4283-bbd8-1be368e405c0"/>
    <ds:schemaRef ds:uri="http://www.w3.org/XML/1998/namespace"/>
    <ds:schemaRef ds:uri="http://purl.org/dc/dcmitype/"/>
  </ds:schemaRefs>
</ds:datastoreItem>
</file>

<file path=customXml/itemProps2.xml><?xml version="1.0" encoding="utf-8"?>
<ds:datastoreItem xmlns:ds="http://schemas.openxmlformats.org/officeDocument/2006/customXml" ds:itemID="{0F981E4F-228E-400E-AFAD-1097E07CFC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096da1-55ae-40f0-828e-d96caf0055d1"/>
    <ds:schemaRef ds:uri="274ad58d-6d55-4283-bbd8-1be368e405c0"/>
    <ds:schemaRef ds:uri="6a885640-037a-416c-800c-527e8d346d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2C82E3-1F3C-43C7-B0BC-05F87C21E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521</Words>
  <Application>Microsoft Office PowerPoint</Application>
  <PresentationFormat>Widescreen</PresentationFormat>
  <Paragraphs>78</Paragraphs>
  <Slides>5</Slides>
  <Notes>4</Notes>
  <HiddenSlides>0</HiddenSlides>
  <MMClips>4</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2" baseType="lpstr">
      <vt:lpstr>8</vt:lpstr>
      <vt:lpstr>Arial</vt:lpstr>
      <vt:lpstr>Arial Narrow</vt:lpstr>
      <vt:lpstr>Segoe UI</vt:lpstr>
      <vt:lpstr>Segoe UI Semibold</vt:lpstr>
      <vt:lpstr>Sensirion Master</vt:lpstr>
      <vt:lpstr>think-cell Folie</vt:lpstr>
      <vt:lpstr>STS41A Temperature sensors</vt:lpstr>
      <vt:lpstr>PowerPoint Presentation</vt:lpstr>
      <vt:lpstr>STS41A CHARACTERISTICS </vt:lpstr>
      <vt:lpstr>STS41A Suggested applications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Leonardo De Haro Amez</dc:creator>
  <cp:lastModifiedBy>Alina Schuetz</cp:lastModifiedBy>
  <cp:revision>68</cp:revision>
  <dcterms:created xsi:type="dcterms:W3CDTF">2024-10-09T08:51:46Z</dcterms:created>
  <dcterms:modified xsi:type="dcterms:W3CDTF">2025-07-29T11:24:51Z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0x010100F886A1874FE21B44BAD3A316A1A6FBD9</vt:lpwstr>
  </property>
  <property fmtid="{D5CDD505-2E9C-101B-9397-08002B2CF9AE}" pid="3" name="MediaServiceImageTags">
    <vt:lpwstr/>
  </property>
</Properties>
</file>