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handoutMasterIdLst>
    <p:handoutMasterId r:id="rId10"/>
  </p:handoutMasterIdLst>
  <p:sldIdLst>
    <p:sldId id="256576" r:id="rId5"/>
    <p:sldId id="320" r:id="rId6"/>
    <p:sldId id="319" r:id="rId7"/>
    <p:sldId id="275" r:id="rId8"/>
  </p:sldIdLst>
  <p:sldSz cx="12192000" cy="6858000"/>
  <p:notesSz cx="6858000" cy="9144000"/>
  <p:custDataLst>
    <p:tags r:id="rId1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AE064F-75D5-98AB-966F-5436E9984DBE}" name="Katharina Jacobi" initials="KJ" userId="S::katharina.jacobi@sensirion.com::76f3eb18-7ccc-4302-b788-668f75c1b81d" providerId="AD"/>
  <p188:author id="{57CD5FD9-E946-CAC6-456B-923719FC1FB1}" name="Olga Sambalova" initials="OS" userId="S::olga.sambalova@sensirion.com::98368db4-5287-40e4-978c-daedfff67747" providerId="AD"/>
  <p188:author id="{A0CF40DA-1CDB-D57B-ECB5-B8298E078301}" name="Daniel Faesser" initials="DF" userId="S::daniel.faesser@sensirion.com::533df2f2-8693-4033-be5f-5c19fff1c40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E085"/>
    <a:srgbClr val="BDBDBD"/>
    <a:srgbClr val="66CC33"/>
    <a:srgbClr val="FFFFFF"/>
    <a:srgbClr val="004494"/>
    <a:srgbClr val="EEEEEE"/>
    <a:srgbClr val="2F4A68"/>
    <a:srgbClr val="7F9CB6"/>
    <a:srgbClr val="666666"/>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AB0149-810E-4D50-AF2B-E53067F71045}" v="115" dt="2024-10-02T05:56:56.668"/>
    <p1510:client id="{6E0AD563-8A03-EE87-A838-784E2DBAA375}" v="109" dt="2024-10-02T05:51:55.558"/>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ga Kuemin" userId="S::olga.kuemin@sensirion.com::98368db4-5287-40e4-978c-daedfff67747" providerId="AD" clId="Web-{6E0AD563-8A03-EE87-A838-784E2DBAA375}"/>
    <pc:docChg chg="modSld">
      <pc:chgData name="Olga Kuemin" userId="S::olga.kuemin@sensirion.com::98368db4-5287-40e4-978c-daedfff67747" providerId="AD" clId="Web-{6E0AD563-8A03-EE87-A838-784E2DBAA375}" dt="2024-10-02T05:51:55.558" v="88"/>
      <pc:docMkLst>
        <pc:docMk/>
      </pc:docMkLst>
      <pc:sldChg chg="addSp delSp modSp">
        <pc:chgData name="Olga Kuemin" userId="S::olga.kuemin@sensirion.com::98368db4-5287-40e4-978c-daedfff67747" providerId="AD" clId="Web-{6E0AD563-8A03-EE87-A838-784E2DBAA375}" dt="2024-10-02T05:51:55.558" v="88"/>
        <pc:sldMkLst>
          <pc:docMk/>
          <pc:sldMk cId="3878028456" sldId="320"/>
        </pc:sldMkLst>
        <pc:spChg chg="mod">
          <ac:chgData name="Olga Kuemin" userId="S::olga.kuemin@sensirion.com::98368db4-5287-40e4-978c-daedfff67747" providerId="AD" clId="Web-{6E0AD563-8A03-EE87-A838-784E2DBAA375}" dt="2024-10-02T05:51:24.963" v="86" actId="20577"/>
          <ac:spMkLst>
            <pc:docMk/>
            <pc:sldMk cId="3878028456" sldId="320"/>
            <ac:spMk id="9" creationId="{358A8A46-155A-C430-9A1E-D2E0824C39F4}"/>
          </ac:spMkLst>
        </pc:spChg>
        <pc:spChg chg="add del">
          <ac:chgData name="Olga Kuemin" userId="S::olga.kuemin@sensirion.com::98368db4-5287-40e4-978c-daedfff67747" providerId="AD" clId="Web-{6E0AD563-8A03-EE87-A838-784E2DBAA375}" dt="2024-10-02T05:51:55.558" v="88"/>
          <ac:spMkLst>
            <pc:docMk/>
            <pc:sldMk cId="3878028456" sldId="320"/>
            <ac:spMk id="12" creationId="{C2D6E207-A5CF-B48D-15E7-70D6CCD07866}"/>
          </ac:spMkLst>
        </pc:spChg>
        <pc:spChg chg="mod">
          <ac:chgData name="Olga Kuemin" userId="S::olga.kuemin@sensirion.com::98368db4-5287-40e4-978c-daedfff67747" providerId="AD" clId="Web-{6E0AD563-8A03-EE87-A838-784E2DBAA375}" dt="2024-10-02T05:50:21.134" v="47" actId="20577"/>
          <ac:spMkLst>
            <pc:docMk/>
            <pc:sldMk cId="3878028456" sldId="320"/>
            <ac:spMk id="16" creationId="{16D36869-ACA2-83FE-F4A4-CC6FFB125534}"/>
          </ac:spMkLst>
        </pc:spChg>
        <pc:picChg chg="add mod">
          <ac:chgData name="Olga Kuemin" userId="S::olga.kuemin@sensirion.com::98368db4-5287-40e4-978c-daedfff67747" providerId="AD" clId="Web-{6E0AD563-8A03-EE87-A838-784E2DBAA375}" dt="2024-10-02T05:50:12.743" v="45" actId="1076"/>
          <ac:picMkLst>
            <pc:docMk/>
            <pc:sldMk cId="3878028456" sldId="320"/>
            <ac:picMk id="11" creationId="{A927517A-E99F-8236-BC53-5B4F0D2281DD}"/>
          </ac:picMkLst>
        </pc:picChg>
        <pc:picChg chg="del">
          <ac:chgData name="Olga Kuemin" userId="S::olga.kuemin@sensirion.com::98368db4-5287-40e4-978c-daedfff67747" providerId="AD" clId="Web-{6E0AD563-8A03-EE87-A838-784E2DBAA375}" dt="2024-10-02T05:50:09.508" v="44"/>
          <ac:picMkLst>
            <pc:docMk/>
            <pc:sldMk cId="3878028456" sldId="320"/>
            <ac:picMk id="14" creationId="{3CA0B257-FF31-3131-07FE-896C0AB6A612}"/>
          </ac:picMkLst>
        </pc:picChg>
      </pc:sldChg>
    </pc:docChg>
  </pc:docChgLst>
  <pc:docChgLst>
    <pc:chgData name="Olga Sambalova" userId="S::olga.sambalova@sensirion.com::98368db4-5287-40e4-978c-daedfff67747" providerId="AD" clId="Web-{CA101B3D-F994-6256-8AE9-EFEC6398036E}"/>
    <pc:docChg chg="modSld">
      <pc:chgData name="Olga Sambalova" userId="S::olga.sambalova@sensirion.com::98368db4-5287-40e4-978c-daedfff67747" providerId="AD" clId="Web-{CA101B3D-F994-6256-8AE9-EFEC6398036E}" dt="2024-04-10T09:43:20.152" v="43" actId="20577"/>
      <pc:docMkLst>
        <pc:docMk/>
      </pc:docMkLst>
      <pc:sldChg chg="modSp">
        <pc:chgData name="Olga Sambalova" userId="S::olga.sambalova@sensirion.com::98368db4-5287-40e4-978c-daedfff67747" providerId="AD" clId="Web-{CA101B3D-F994-6256-8AE9-EFEC6398036E}" dt="2024-04-10T09:43:20.152" v="43" actId="20577"/>
        <pc:sldMkLst>
          <pc:docMk/>
          <pc:sldMk cId="3221050036" sldId="256"/>
        </pc:sldMkLst>
        <pc:spChg chg="mod">
          <ac:chgData name="Olga Sambalova" userId="S::olga.sambalova@sensirion.com::98368db4-5287-40e4-978c-daedfff67747" providerId="AD" clId="Web-{CA101B3D-F994-6256-8AE9-EFEC6398036E}" dt="2024-04-10T09:43:20.152" v="43" actId="20577"/>
          <ac:spMkLst>
            <pc:docMk/>
            <pc:sldMk cId="3221050036" sldId="256"/>
            <ac:spMk id="5" creationId="{10EBEFD2-0A1D-A126-B119-1B91A87A8FFA}"/>
          </ac:spMkLst>
        </pc:spChg>
      </pc:sldChg>
    </pc:docChg>
  </pc:docChgLst>
  <pc:docChgLst>
    <pc:chgData name="Olga Sambalova" userId="S::olga.sambalova@sensirion.com::98368db4-5287-40e4-978c-daedfff67747" providerId="AD" clId="Web-{D4BB9E6C-3D11-A6D9-7166-5942CCEDAD25}"/>
    <pc:docChg chg="modSld">
      <pc:chgData name="Olga Sambalova" userId="S::olga.sambalova@sensirion.com::98368db4-5287-40e4-978c-daedfff67747" providerId="AD" clId="Web-{D4BB9E6C-3D11-A6D9-7166-5942CCEDAD25}" dt="2024-04-10T09:39:31.161" v="28" actId="20577"/>
      <pc:docMkLst>
        <pc:docMk/>
      </pc:docMkLst>
      <pc:sldChg chg="modSp">
        <pc:chgData name="Olga Sambalova" userId="S::olga.sambalova@sensirion.com::98368db4-5287-40e4-978c-daedfff67747" providerId="AD" clId="Web-{D4BB9E6C-3D11-A6D9-7166-5942CCEDAD25}" dt="2024-04-10T09:39:31.161" v="28" actId="20577"/>
        <pc:sldMkLst>
          <pc:docMk/>
          <pc:sldMk cId="1731409681" sldId="319"/>
        </pc:sldMkLst>
        <pc:spChg chg="mod">
          <ac:chgData name="Olga Sambalova" userId="S::olga.sambalova@sensirion.com::98368db4-5287-40e4-978c-daedfff67747" providerId="AD" clId="Web-{D4BB9E6C-3D11-A6D9-7166-5942CCEDAD25}" dt="2024-04-10T09:39:31.161" v="28" actId="20577"/>
          <ac:spMkLst>
            <pc:docMk/>
            <pc:sldMk cId="1731409681" sldId="319"/>
            <ac:spMk id="15" creationId="{C2D8BBE0-BB51-A7D5-A977-AEA3180391E1}"/>
          </ac:spMkLst>
        </pc:spChg>
      </pc:sldChg>
      <pc:sldChg chg="modSp">
        <pc:chgData name="Olga Sambalova" userId="S::olga.sambalova@sensirion.com::98368db4-5287-40e4-978c-daedfff67747" providerId="AD" clId="Web-{D4BB9E6C-3D11-A6D9-7166-5942CCEDAD25}" dt="2024-04-10T09:38:54.769" v="16" actId="20577"/>
        <pc:sldMkLst>
          <pc:docMk/>
          <pc:sldMk cId="3878028456" sldId="320"/>
        </pc:sldMkLst>
        <pc:spChg chg="mod">
          <ac:chgData name="Olga Sambalova" userId="S::olga.sambalova@sensirion.com::98368db4-5287-40e4-978c-daedfff67747" providerId="AD" clId="Web-{D4BB9E6C-3D11-A6D9-7166-5942CCEDAD25}" dt="2024-04-10T09:38:54.769" v="16" actId="20577"/>
          <ac:spMkLst>
            <pc:docMk/>
            <pc:sldMk cId="3878028456" sldId="320"/>
            <ac:spMk id="9" creationId="{358A8A46-155A-C430-9A1E-D2E0824C39F4}"/>
          </ac:spMkLst>
        </pc:spChg>
      </pc:sldChg>
    </pc:docChg>
  </pc:docChgLst>
  <pc:docChgLst>
    <pc:chgData name="Olga Kuemin" userId="98368db4-5287-40e4-978c-daedfff67747" providerId="ADAL" clId="{58AB0149-810E-4D50-AF2B-E53067F71045}"/>
    <pc:docChg chg="undo custSel addSld delSld modSld">
      <pc:chgData name="Olga Kuemin" userId="98368db4-5287-40e4-978c-daedfff67747" providerId="ADAL" clId="{58AB0149-810E-4D50-AF2B-E53067F71045}" dt="2024-10-02T05:56:56.668" v="144" actId="20577"/>
      <pc:docMkLst>
        <pc:docMk/>
      </pc:docMkLst>
      <pc:sldChg chg="delSp modSp add del mod">
        <pc:chgData name="Olga Kuemin" userId="98368db4-5287-40e4-978c-daedfff67747" providerId="ADAL" clId="{58AB0149-810E-4D50-AF2B-E53067F71045}" dt="2024-10-02T05:54:11.847" v="61" actId="47"/>
        <pc:sldMkLst>
          <pc:docMk/>
          <pc:sldMk cId="3221050036" sldId="256"/>
        </pc:sldMkLst>
        <pc:spChg chg="del mod">
          <ac:chgData name="Olga Kuemin" userId="98368db4-5287-40e4-978c-daedfff67747" providerId="ADAL" clId="{58AB0149-810E-4D50-AF2B-E53067F71045}" dt="2024-09-27T09:51:31.988" v="19" actId="478"/>
          <ac:spMkLst>
            <pc:docMk/>
            <pc:sldMk cId="3221050036" sldId="256"/>
            <ac:spMk id="4" creationId="{A01D7028-942E-140E-6013-A7BCBC482D5E}"/>
          </ac:spMkLst>
        </pc:spChg>
        <pc:spChg chg="mod">
          <ac:chgData name="Olga Kuemin" userId="98368db4-5287-40e4-978c-daedfff67747" providerId="ADAL" clId="{58AB0149-810E-4D50-AF2B-E53067F71045}" dt="2024-09-27T09:51:54.108" v="22" actId="1076"/>
          <ac:spMkLst>
            <pc:docMk/>
            <pc:sldMk cId="3221050036" sldId="256"/>
            <ac:spMk id="5" creationId="{10EBEFD2-0A1D-A126-B119-1B91A87A8FFA}"/>
          </ac:spMkLst>
        </pc:spChg>
      </pc:sldChg>
      <pc:sldChg chg="modSp mod modShow">
        <pc:chgData name="Olga Kuemin" userId="98368db4-5287-40e4-978c-daedfff67747" providerId="ADAL" clId="{58AB0149-810E-4D50-AF2B-E53067F71045}" dt="2024-10-02T05:56:56.668" v="144" actId="20577"/>
        <pc:sldMkLst>
          <pc:docMk/>
          <pc:sldMk cId="1731409681" sldId="319"/>
        </pc:sldMkLst>
        <pc:spChg chg="mod">
          <ac:chgData name="Olga Kuemin" userId="98368db4-5287-40e4-978c-daedfff67747" providerId="ADAL" clId="{58AB0149-810E-4D50-AF2B-E53067F71045}" dt="2024-10-02T05:56:56.668" v="144" actId="20577"/>
          <ac:spMkLst>
            <pc:docMk/>
            <pc:sldMk cId="1731409681" sldId="319"/>
            <ac:spMk id="15" creationId="{C2D8BBE0-BB51-A7D5-A977-AEA3180391E1}"/>
          </ac:spMkLst>
        </pc:spChg>
      </pc:sldChg>
      <pc:sldChg chg="addSp modSp mod modAnim">
        <pc:chgData name="Olga Kuemin" userId="98368db4-5287-40e4-978c-daedfff67747" providerId="ADAL" clId="{58AB0149-810E-4D50-AF2B-E53067F71045}" dt="2024-10-02T05:56:34.177" v="130" actId="20577"/>
        <pc:sldMkLst>
          <pc:docMk/>
          <pc:sldMk cId="3878028456" sldId="320"/>
        </pc:sldMkLst>
        <pc:spChg chg="mod">
          <ac:chgData name="Olga Kuemin" userId="98368db4-5287-40e4-978c-daedfff67747" providerId="ADAL" clId="{58AB0149-810E-4D50-AF2B-E53067F71045}" dt="2024-10-02T05:52:56.080" v="46" actId="1035"/>
          <ac:spMkLst>
            <pc:docMk/>
            <pc:sldMk cId="3878028456" sldId="320"/>
            <ac:spMk id="5" creationId="{17887685-58E6-9E99-9479-1639D6E69553}"/>
          </ac:spMkLst>
        </pc:spChg>
        <pc:spChg chg="mod">
          <ac:chgData name="Olga Kuemin" userId="98368db4-5287-40e4-978c-daedfff67747" providerId="ADAL" clId="{58AB0149-810E-4D50-AF2B-E53067F71045}" dt="2024-10-02T05:52:56.080" v="46" actId="1035"/>
          <ac:spMkLst>
            <pc:docMk/>
            <pc:sldMk cId="3878028456" sldId="320"/>
            <ac:spMk id="6" creationId="{107BD0A5-7C9E-BF6A-0BEB-9F266F238CE6}"/>
          </ac:spMkLst>
        </pc:spChg>
        <pc:spChg chg="mod">
          <ac:chgData name="Olga Kuemin" userId="98368db4-5287-40e4-978c-daedfff67747" providerId="ADAL" clId="{58AB0149-810E-4D50-AF2B-E53067F71045}" dt="2024-10-02T05:52:56.080" v="46" actId="1035"/>
          <ac:spMkLst>
            <pc:docMk/>
            <pc:sldMk cId="3878028456" sldId="320"/>
            <ac:spMk id="7" creationId="{2BF7D735-050F-AF01-C13A-84FFCA379887}"/>
          </ac:spMkLst>
        </pc:spChg>
        <pc:spChg chg="mod">
          <ac:chgData name="Olga Kuemin" userId="98368db4-5287-40e4-978c-daedfff67747" providerId="ADAL" clId="{58AB0149-810E-4D50-AF2B-E53067F71045}" dt="2024-10-02T05:56:34.177" v="130" actId="20577"/>
          <ac:spMkLst>
            <pc:docMk/>
            <pc:sldMk cId="3878028456" sldId="320"/>
            <ac:spMk id="8" creationId="{ECEFA59E-9BF6-23AD-C838-BE7BA56BF927}"/>
          </ac:spMkLst>
        </pc:spChg>
        <pc:spChg chg="mod">
          <ac:chgData name="Olga Kuemin" userId="98368db4-5287-40e4-978c-daedfff67747" providerId="ADAL" clId="{58AB0149-810E-4D50-AF2B-E53067F71045}" dt="2024-10-02T05:53:13.472" v="50" actId="1076"/>
          <ac:spMkLst>
            <pc:docMk/>
            <pc:sldMk cId="3878028456" sldId="320"/>
            <ac:spMk id="9" creationId="{358A8A46-155A-C430-9A1E-D2E0824C39F4}"/>
          </ac:spMkLst>
        </pc:spChg>
        <pc:spChg chg="add mod">
          <ac:chgData name="Olga Kuemin" userId="98368db4-5287-40e4-978c-daedfff67747" providerId="ADAL" clId="{58AB0149-810E-4D50-AF2B-E53067F71045}" dt="2024-10-02T05:52:56.080" v="46" actId="1035"/>
          <ac:spMkLst>
            <pc:docMk/>
            <pc:sldMk cId="3878028456" sldId="320"/>
            <ac:spMk id="12" creationId="{57A74865-11ED-7B15-896D-81875A4A1E32}"/>
          </ac:spMkLst>
        </pc:spChg>
        <pc:spChg chg="mod">
          <ac:chgData name="Olga Kuemin" userId="98368db4-5287-40e4-978c-daedfff67747" providerId="ADAL" clId="{58AB0149-810E-4D50-AF2B-E53067F71045}" dt="2024-10-02T05:53:21.202" v="52" actId="1076"/>
          <ac:spMkLst>
            <pc:docMk/>
            <pc:sldMk cId="3878028456" sldId="320"/>
            <ac:spMk id="19" creationId="{407895EE-4245-1749-1FC2-8A3C4D0609DA}"/>
          </ac:spMkLst>
        </pc:spChg>
        <pc:picChg chg="mod">
          <ac:chgData name="Olga Kuemin" userId="98368db4-5287-40e4-978c-daedfff67747" providerId="ADAL" clId="{58AB0149-810E-4D50-AF2B-E53067F71045}" dt="2024-10-02T05:53:18.052" v="51" actId="1076"/>
          <ac:picMkLst>
            <pc:docMk/>
            <pc:sldMk cId="3878028456" sldId="320"/>
            <ac:picMk id="20" creationId="{44A66543-57D0-11C1-313D-C35D1BA2CAF0}"/>
          </ac:picMkLst>
        </pc:picChg>
      </pc:sldChg>
      <pc:sldChg chg="addSp delSp modSp add mod">
        <pc:chgData name="Olga Kuemin" userId="98368db4-5287-40e4-978c-daedfff67747" providerId="ADAL" clId="{58AB0149-810E-4D50-AF2B-E53067F71045}" dt="2024-10-02T05:54:22.050" v="64" actId="478"/>
        <pc:sldMkLst>
          <pc:docMk/>
          <pc:sldMk cId="691610805" sldId="256576"/>
        </pc:sldMkLst>
        <pc:spChg chg="add mod">
          <ac:chgData name="Olga Kuemin" userId="98368db4-5287-40e4-978c-daedfff67747" providerId="ADAL" clId="{58AB0149-810E-4D50-AF2B-E53067F71045}" dt="2024-10-02T05:54:09.636" v="60" actId="1076"/>
          <ac:spMkLst>
            <pc:docMk/>
            <pc:sldMk cId="691610805" sldId="256576"/>
            <ac:spMk id="2" creationId="{A5A5541A-2CEF-C8BD-B5EF-08CFF5CE7F98}"/>
          </ac:spMkLst>
        </pc:spChg>
        <pc:spChg chg="mod">
          <ac:chgData name="Olga Kuemin" userId="98368db4-5287-40e4-978c-daedfff67747" providerId="ADAL" clId="{58AB0149-810E-4D50-AF2B-E53067F71045}" dt="2024-10-02T05:54:15.296" v="62" actId="20577"/>
          <ac:spMkLst>
            <pc:docMk/>
            <pc:sldMk cId="691610805" sldId="256576"/>
            <ac:spMk id="3" creationId="{999C232D-4A76-CFEF-1F0C-FAAC0C2BB16F}"/>
          </ac:spMkLst>
        </pc:spChg>
        <pc:spChg chg="del">
          <ac:chgData name="Olga Kuemin" userId="98368db4-5287-40e4-978c-daedfff67747" providerId="ADAL" clId="{58AB0149-810E-4D50-AF2B-E53067F71045}" dt="2024-10-02T05:54:18.624" v="63" actId="478"/>
          <ac:spMkLst>
            <pc:docMk/>
            <pc:sldMk cId="691610805" sldId="256576"/>
            <ac:spMk id="4" creationId="{6B7E4E39-4AC9-DE5C-F95F-A6CBED7FAF78}"/>
          </ac:spMkLst>
        </pc:spChg>
        <pc:spChg chg="add del mod">
          <ac:chgData name="Olga Kuemin" userId="98368db4-5287-40e4-978c-daedfff67747" providerId="ADAL" clId="{58AB0149-810E-4D50-AF2B-E53067F71045}" dt="2024-10-02T05:54:22.050" v="64" actId="478"/>
          <ac:spMkLst>
            <pc:docMk/>
            <pc:sldMk cId="691610805" sldId="256576"/>
            <ac:spMk id="8" creationId="{D56E1949-CD06-98E3-C8AE-6DC0F7AE269E}"/>
          </ac:spMkLst>
        </pc:spChg>
        <pc:spChg chg="del">
          <ac:chgData name="Olga Kuemin" userId="98368db4-5287-40e4-978c-daedfff67747" providerId="ADAL" clId="{58AB0149-810E-4D50-AF2B-E53067F71045}" dt="2024-10-02T05:53:49.432" v="54" actId="478"/>
          <ac:spMkLst>
            <pc:docMk/>
            <pc:sldMk cId="691610805" sldId="256576"/>
            <ac:spMk id="11" creationId="{E88C8C96-C43F-8B06-2D70-97F13C42F99F}"/>
          </ac:spMkLst>
        </pc:spChg>
      </pc:sldChg>
    </pc:docChg>
  </pc:docChgLst>
  <pc:docChgLst>
    <pc:chgData name="Olga Sambalova" userId="S::olga.sambalova@sensirion.com::98368db4-5287-40e4-978c-daedfff67747" providerId="AD" clId="Web-{8AE09A95-672C-9700-DC42-E02AE33B62B0}"/>
    <pc:docChg chg="modSld">
      <pc:chgData name="Olga Sambalova" userId="S::olga.sambalova@sensirion.com::98368db4-5287-40e4-978c-daedfff67747" providerId="AD" clId="Web-{8AE09A95-672C-9700-DC42-E02AE33B62B0}" dt="2024-04-09T06:24:41.922" v="24" actId="20577"/>
      <pc:docMkLst>
        <pc:docMk/>
      </pc:docMkLst>
      <pc:sldChg chg="modSp">
        <pc:chgData name="Olga Sambalova" userId="S::olga.sambalova@sensirion.com::98368db4-5287-40e4-978c-daedfff67747" providerId="AD" clId="Web-{8AE09A95-672C-9700-DC42-E02AE33B62B0}" dt="2024-04-09T06:24:41.922" v="24" actId="20577"/>
        <pc:sldMkLst>
          <pc:docMk/>
          <pc:sldMk cId="3878028456" sldId="320"/>
        </pc:sldMkLst>
        <pc:spChg chg="mod">
          <ac:chgData name="Olga Sambalova" userId="S::olga.sambalova@sensirion.com::98368db4-5287-40e4-978c-daedfff67747" providerId="AD" clId="Web-{8AE09A95-672C-9700-DC42-E02AE33B62B0}" dt="2024-04-09T06:24:41.922" v="24" actId="20577"/>
          <ac:spMkLst>
            <pc:docMk/>
            <pc:sldMk cId="3878028456" sldId="320"/>
            <ac:spMk id="9" creationId="{358A8A46-155A-C430-9A1E-D2E0824C39F4}"/>
          </ac:spMkLst>
        </pc:spChg>
      </pc:sldChg>
    </pc:docChg>
  </pc:docChgLst>
  <pc:docChgLst>
    <pc:chgData name="Olga Sambalova" userId="S::olga.sambalova@sensirion.com::98368db4-5287-40e4-978c-daedfff67747" providerId="AD" clId="Web-{FBE1D816-8F10-6BD2-B0DC-076665E5A32F}"/>
    <pc:docChg chg="modSld">
      <pc:chgData name="Olga Sambalova" userId="S::olga.sambalova@sensirion.com::98368db4-5287-40e4-978c-daedfff67747" providerId="AD" clId="Web-{FBE1D816-8F10-6BD2-B0DC-076665E5A32F}" dt="2024-02-16T12:52:39.570" v="8" actId="20577"/>
      <pc:docMkLst>
        <pc:docMk/>
      </pc:docMkLst>
      <pc:sldChg chg="modSp">
        <pc:chgData name="Olga Sambalova" userId="S::olga.sambalova@sensirion.com::98368db4-5287-40e4-978c-daedfff67747" providerId="AD" clId="Web-{FBE1D816-8F10-6BD2-B0DC-076665E5A32F}" dt="2024-02-16T12:52:39.570" v="8" actId="20577"/>
        <pc:sldMkLst>
          <pc:docMk/>
          <pc:sldMk cId="3878028456" sldId="320"/>
        </pc:sldMkLst>
        <pc:spChg chg="mod">
          <ac:chgData name="Olga Sambalova" userId="S::olga.sambalova@sensirion.com::98368db4-5287-40e4-978c-daedfff67747" providerId="AD" clId="Web-{FBE1D816-8F10-6BD2-B0DC-076665E5A32F}" dt="2024-02-16T12:52:39.570" v="8" actId="20577"/>
          <ac:spMkLst>
            <pc:docMk/>
            <pc:sldMk cId="3878028456" sldId="320"/>
            <ac:spMk id="6" creationId="{107BD0A5-7C9E-BF6A-0BEB-9F266F238CE6}"/>
          </ac:spMkLst>
        </pc:spChg>
      </pc:sldChg>
    </pc:docChg>
  </pc:docChgLst>
  <pc:docChgLst>
    <pc:chgData name="Olga Sambalova" userId="S::olga.sambalova@sensirion.com::98368db4-5287-40e4-978c-daedfff67747" providerId="AD" clId="Web-{5F967CDB-282A-43E9-E21A-3B9279B1A19B}"/>
    <pc:docChg chg="modSld">
      <pc:chgData name="Olga Sambalova" userId="S::olga.sambalova@sensirion.com::98368db4-5287-40e4-978c-daedfff67747" providerId="AD" clId="Web-{5F967CDB-282A-43E9-E21A-3B9279B1A19B}" dt="2024-04-10T09:47:31.394" v="62"/>
      <pc:docMkLst>
        <pc:docMk/>
      </pc:docMkLst>
      <pc:sldChg chg="modSp">
        <pc:chgData name="Olga Sambalova" userId="S::olga.sambalova@sensirion.com::98368db4-5287-40e4-978c-daedfff67747" providerId="AD" clId="Web-{5F967CDB-282A-43E9-E21A-3B9279B1A19B}" dt="2024-04-10T09:47:31.394" v="62"/>
        <pc:sldMkLst>
          <pc:docMk/>
          <pc:sldMk cId="3221050036" sldId="256"/>
        </pc:sldMkLst>
        <pc:spChg chg="mod">
          <ac:chgData name="Olga Sambalova" userId="S::olga.sambalova@sensirion.com::98368db4-5287-40e4-978c-daedfff67747" providerId="AD" clId="Web-{5F967CDB-282A-43E9-E21A-3B9279B1A19B}" dt="2024-04-10T09:47:31.394" v="62"/>
          <ac:spMkLst>
            <pc:docMk/>
            <pc:sldMk cId="3221050036" sldId="256"/>
            <ac:spMk id="5" creationId="{10EBEFD2-0A1D-A126-B119-1B91A87A8FFA}"/>
          </ac:spMkLst>
        </pc:spChg>
      </pc:sldChg>
    </pc:docChg>
  </pc:docChgLst>
  <pc:docChgLst>
    <pc:chgData name="Olga Sambalova" userId="S::olga.sambalova@sensirion.com::98368db4-5287-40e4-978c-daedfff67747" providerId="AD" clId="Web-{F2A52916-6C17-ACFF-DCB0-697F74F7CDEB}"/>
    <pc:docChg chg="modSld">
      <pc:chgData name="Olga Sambalova" userId="S::olga.sambalova@sensirion.com::98368db4-5287-40e4-978c-daedfff67747" providerId="AD" clId="Web-{F2A52916-6C17-ACFF-DCB0-697F74F7CDEB}" dt="2024-04-12T13:54:24.972" v="8" actId="20577"/>
      <pc:docMkLst>
        <pc:docMk/>
      </pc:docMkLst>
      <pc:sldChg chg="modSp">
        <pc:chgData name="Olga Sambalova" userId="S::olga.sambalova@sensirion.com::98368db4-5287-40e4-978c-daedfff67747" providerId="AD" clId="Web-{F2A52916-6C17-ACFF-DCB0-697F74F7CDEB}" dt="2024-04-12T13:54:24.972" v="8" actId="20577"/>
        <pc:sldMkLst>
          <pc:docMk/>
          <pc:sldMk cId="3878028456" sldId="320"/>
        </pc:sldMkLst>
        <pc:spChg chg="mod">
          <ac:chgData name="Olga Sambalova" userId="S::olga.sambalova@sensirion.com::98368db4-5287-40e4-978c-daedfff67747" providerId="AD" clId="Web-{F2A52916-6C17-ACFF-DCB0-697F74F7CDEB}" dt="2024-04-12T13:54:24.972" v="8" actId="20577"/>
          <ac:spMkLst>
            <pc:docMk/>
            <pc:sldMk cId="3878028456" sldId="320"/>
            <ac:spMk id="9" creationId="{358A8A46-155A-C430-9A1E-D2E0824C39F4}"/>
          </ac:spMkLst>
        </pc:spChg>
      </pc:sldChg>
    </pc:docChg>
  </pc:docChgLst>
  <pc:docChgLst>
    <pc:chgData name="Olga Sambalova" userId="98368db4-5287-40e4-978c-daedfff67747" providerId="ADAL" clId="{2A8338B9-C600-4AE1-B75F-2C61D68F3954}"/>
    <pc:docChg chg="modSld">
      <pc:chgData name="Olga Sambalova" userId="98368db4-5287-40e4-978c-daedfff67747" providerId="ADAL" clId="{2A8338B9-C600-4AE1-B75F-2C61D68F3954}" dt="2024-02-09T15:50:47.347" v="5" actId="20577"/>
      <pc:docMkLst>
        <pc:docMk/>
      </pc:docMkLst>
      <pc:sldChg chg="modSp mod">
        <pc:chgData name="Olga Sambalova" userId="98368db4-5287-40e4-978c-daedfff67747" providerId="ADAL" clId="{2A8338B9-C600-4AE1-B75F-2C61D68F3954}" dt="2024-02-09T15:50:47.347" v="5" actId="20577"/>
        <pc:sldMkLst>
          <pc:docMk/>
          <pc:sldMk cId="3878028456" sldId="320"/>
        </pc:sldMkLst>
        <pc:spChg chg="mod">
          <ac:chgData name="Olga Sambalova" userId="98368db4-5287-40e4-978c-daedfff67747" providerId="ADAL" clId="{2A8338B9-C600-4AE1-B75F-2C61D68F3954}" dt="2024-02-09T15:50:47.347" v="5" actId="20577"/>
          <ac:spMkLst>
            <pc:docMk/>
            <pc:sldMk cId="3878028456" sldId="320"/>
            <ac:spMk id="16" creationId="{16D36869-ACA2-83FE-F4A4-CC6FFB125534}"/>
          </ac:spMkLst>
        </pc:spChg>
      </pc:sldChg>
    </pc:docChg>
  </pc:docChgLst>
  <pc:docChgLst>
    <pc:chgData name="Olga Sambalova" userId="S::olga.sambalova@sensirion.com::98368db4-5287-40e4-978c-daedfff67747" providerId="AD" clId="Web-{FACDBE07-E070-3CE7-EFF0-256B437F635E}"/>
    <pc:docChg chg="modSld">
      <pc:chgData name="Olga Sambalova" userId="S::olga.sambalova@sensirion.com::98368db4-5287-40e4-978c-daedfff67747" providerId="AD" clId="Web-{FACDBE07-E070-3CE7-EFF0-256B437F635E}" dt="2024-02-27T14:26:16.062" v="45" actId="20577"/>
      <pc:docMkLst>
        <pc:docMk/>
      </pc:docMkLst>
      <pc:sldChg chg="modSp">
        <pc:chgData name="Olga Sambalova" userId="S::olga.sambalova@sensirion.com::98368db4-5287-40e4-978c-daedfff67747" providerId="AD" clId="Web-{FACDBE07-E070-3CE7-EFF0-256B437F635E}" dt="2024-02-27T14:26:16.062" v="45" actId="20577"/>
        <pc:sldMkLst>
          <pc:docMk/>
          <pc:sldMk cId="3878028456" sldId="320"/>
        </pc:sldMkLst>
        <pc:spChg chg="mod">
          <ac:chgData name="Olga Sambalova" userId="S::olga.sambalova@sensirion.com::98368db4-5287-40e4-978c-daedfff67747" providerId="AD" clId="Web-{FACDBE07-E070-3CE7-EFF0-256B437F635E}" dt="2024-02-27T14:26:16.062" v="45" actId="20577"/>
          <ac:spMkLst>
            <pc:docMk/>
            <pc:sldMk cId="3878028456" sldId="320"/>
            <ac:spMk id="7" creationId="{2BF7D735-050F-AF01-C13A-84FFCA379887}"/>
          </ac:spMkLst>
        </pc:spChg>
        <pc:spChg chg="mod">
          <ac:chgData name="Olga Sambalova" userId="S::olga.sambalova@sensirion.com::98368db4-5287-40e4-978c-daedfff67747" providerId="AD" clId="Web-{FACDBE07-E070-3CE7-EFF0-256B437F635E}" dt="2024-02-27T14:22:24.625" v="32" actId="1076"/>
          <ac:spMkLst>
            <pc:docMk/>
            <pc:sldMk cId="3878028456" sldId="320"/>
            <ac:spMk id="19" creationId="{407895EE-4245-1749-1FC2-8A3C4D0609DA}"/>
          </ac:spMkLst>
        </pc:spChg>
      </pc:sldChg>
    </pc:docChg>
  </pc:docChgLst>
  <pc:docChgLst>
    <pc:chgData name="Olga Sambalova" userId="98368db4-5287-40e4-978c-daedfff67747" providerId="ADAL" clId="{BE67A02D-0068-42A8-AA7A-A1877D964937}"/>
    <pc:docChg chg="modSld">
      <pc:chgData name="Olga Sambalova" userId="98368db4-5287-40e4-978c-daedfff67747" providerId="ADAL" clId="{BE67A02D-0068-42A8-AA7A-A1877D964937}" dt="2024-03-05T12:25:25.894" v="92" actId="20577"/>
      <pc:docMkLst>
        <pc:docMk/>
      </pc:docMkLst>
      <pc:sldChg chg="modSp mod">
        <pc:chgData name="Olga Sambalova" userId="98368db4-5287-40e4-978c-daedfff67747" providerId="ADAL" clId="{BE67A02D-0068-42A8-AA7A-A1877D964937}" dt="2024-02-13T09:23:52.314" v="0" actId="20577"/>
        <pc:sldMkLst>
          <pc:docMk/>
          <pc:sldMk cId="1731409681" sldId="319"/>
        </pc:sldMkLst>
        <pc:spChg chg="mod">
          <ac:chgData name="Olga Sambalova" userId="98368db4-5287-40e4-978c-daedfff67747" providerId="ADAL" clId="{BE67A02D-0068-42A8-AA7A-A1877D964937}" dt="2024-02-13T09:23:52.314" v="0" actId="20577"/>
          <ac:spMkLst>
            <pc:docMk/>
            <pc:sldMk cId="1731409681" sldId="319"/>
            <ac:spMk id="15" creationId="{C2D8BBE0-BB51-A7D5-A977-AEA3180391E1}"/>
          </ac:spMkLst>
        </pc:spChg>
      </pc:sldChg>
      <pc:sldChg chg="addSp modSp mod">
        <pc:chgData name="Olga Sambalova" userId="98368db4-5287-40e4-978c-daedfff67747" providerId="ADAL" clId="{BE67A02D-0068-42A8-AA7A-A1877D964937}" dt="2024-03-05T12:25:25.894" v="92" actId="20577"/>
        <pc:sldMkLst>
          <pc:docMk/>
          <pc:sldMk cId="3878028456" sldId="320"/>
        </pc:sldMkLst>
        <pc:spChg chg="mod">
          <ac:chgData name="Olga Sambalova" userId="98368db4-5287-40e4-978c-daedfff67747" providerId="ADAL" clId="{BE67A02D-0068-42A8-AA7A-A1877D964937}" dt="2024-03-05T12:25:25.894" v="92" actId="20577"/>
          <ac:spMkLst>
            <pc:docMk/>
            <pc:sldMk cId="3878028456" sldId="320"/>
            <ac:spMk id="6" creationId="{107BD0A5-7C9E-BF6A-0BEB-9F266F238CE6}"/>
          </ac:spMkLst>
        </pc:spChg>
        <pc:spChg chg="add mod">
          <ac:chgData name="Olga Sambalova" userId="98368db4-5287-40e4-978c-daedfff67747" providerId="ADAL" clId="{BE67A02D-0068-42A8-AA7A-A1877D964937}" dt="2024-03-05T12:23:20.434" v="91" actId="20577"/>
          <ac:spMkLst>
            <pc:docMk/>
            <pc:sldMk cId="3878028456" sldId="320"/>
            <ac:spMk id="9" creationId="{358A8A46-155A-C430-9A1E-D2E0824C39F4}"/>
          </ac:spMkLst>
        </pc:spChg>
      </pc:sldChg>
    </pc:docChg>
  </pc:docChgLst>
  <pc:docChgLst>
    <pc:chgData name="Olga Sambalova" userId="S::olga.sambalova@sensirion.com::98368db4-5287-40e4-978c-daedfff67747" providerId="AD" clId="Web-{422DE9B5-AB7E-5BCD-72DB-468F501858A2}"/>
    <pc:docChg chg="modSld">
      <pc:chgData name="Olga Sambalova" userId="S::olga.sambalova@sensirion.com::98368db4-5287-40e4-978c-daedfff67747" providerId="AD" clId="Web-{422DE9B5-AB7E-5BCD-72DB-468F501858A2}" dt="2024-04-10T09:45:25.361" v="52" actId="1076"/>
      <pc:docMkLst>
        <pc:docMk/>
      </pc:docMkLst>
      <pc:sldChg chg="modSp">
        <pc:chgData name="Olga Sambalova" userId="S::olga.sambalova@sensirion.com::98368db4-5287-40e4-978c-daedfff67747" providerId="AD" clId="Web-{422DE9B5-AB7E-5BCD-72DB-468F501858A2}" dt="2024-04-10T09:45:25.361" v="52" actId="1076"/>
        <pc:sldMkLst>
          <pc:docMk/>
          <pc:sldMk cId="3221050036" sldId="256"/>
        </pc:sldMkLst>
        <pc:spChg chg="mod">
          <ac:chgData name="Olga Sambalova" userId="S::olga.sambalova@sensirion.com::98368db4-5287-40e4-978c-daedfff67747" providerId="AD" clId="Web-{422DE9B5-AB7E-5BCD-72DB-468F501858A2}" dt="2024-04-10T09:45:25.361" v="52" actId="1076"/>
          <ac:spMkLst>
            <pc:docMk/>
            <pc:sldMk cId="3221050036" sldId="256"/>
            <ac:spMk id="5" creationId="{10EBEFD2-0A1D-A126-B119-1B91A87A8FFA}"/>
          </ac:spMkLst>
        </pc:spChg>
      </pc:sldChg>
    </pc:docChg>
  </pc:docChgLst>
  <pc:docChgLst>
    <pc:chgData name="Olga Sambalova" userId="S::olga.sambalova@sensirion.com::98368db4-5287-40e4-978c-daedfff67747" providerId="AD" clId="Web-{2AAD3486-1FAF-8569-0462-C4D2218D3D3A}"/>
    <pc:docChg chg="modSld">
      <pc:chgData name="Olga Sambalova" userId="S::olga.sambalova@sensirion.com::98368db4-5287-40e4-978c-daedfff67747" providerId="AD" clId="Web-{2AAD3486-1FAF-8569-0462-C4D2218D3D3A}" dt="2024-03-05T10:06:09.002" v="8" actId="20577"/>
      <pc:docMkLst>
        <pc:docMk/>
      </pc:docMkLst>
      <pc:sldChg chg="modSp">
        <pc:chgData name="Olga Sambalova" userId="S::olga.sambalova@sensirion.com::98368db4-5287-40e4-978c-daedfff67747" providerId="AD" clId="Web-{2AAD3486-1FAF-8569-0462-C4D2218D3D3A}" dt="2024-03-05T10:06:09.002" v="8" actId="20577"/>
        <pc:sldMkLst>
          <pc:docMk/>
          <pc:sldMk cId="3878028456" sldId="320"/>
        </pc:sldMkLst>
        <pc:spChg chg="mod">
          <ac:chgData name="Olga Sambalova" userId="S::olga.sambalova@sensirion.com::98368db4-5287-40e4-978c-daedfff67747" providerId="AD" clId="Web-{2AAD3486-1FAF-8569-0462-C4D2218D3D3A}" dt="2024-03-05T10:06:09.002" v="8" actId="20577"/>
          <ac:spMkLst>
            <pc:docMk/>
            <pc:sldMk cId="3878028456" sldId="320"/>
            <ac:spMk id="8" creationId="{ECEFA59E-9BF6-23AD-C838-BE7BA56BF92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1F2D97-14DC-3D68-F695-73A2E8626B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5432E61-330F-A25F-0EB6-75FB4F260A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EEF22F-4601-480B-AFDB-0EDCF7C2442C}" type="datetimeFigureOut">
              <a:rPr lang="en-US" smtClean="0"/>
              <a:t>10/1/2024</a:t>
            </a:fld>
            <a:endParaRPr lang="en-US"/>
          </a:p>
        </p:txBody>
      </p:sp>
      <p:sp>
        <p:nvSpPr>
          <p:cNvPr id="4" name="Footer Placeholder 3">
            <a:extLst>
              <a:ext uri="{FF2B5EF4-FFF2-40B4-BE49-F238E27FC236}">
                <a16:creationId xmlns:a16="http://schemas.microsoft.com/office/drawing/2014/main" id="{89441705-911E-87F8-95DF-E1272933AA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DA9F20-F66F-1B8A-DB3A-299D371895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5387CF-09AA-4FE6-9F5A-B60CE63E1F12}" type="slidenum">
              <a:rPr lang="en-US" smtClean="0"/>
              <a:t>‹#›</a:t>
            </a:fld>
            <a:endParaRPr lang="en-US"/>
          </a:p>
        </p:txBody>
      </p:sp>
    </p:spTree>
    <p:extLst>
      <p:ext uri="{BB962C8B-B14F-4D97-AF65-F5344CB8AC3E}">
        <p14:creationId xmlns:p14="http://schemas.microsoft.com/office/powerpoint/2010/main" val="60466292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792A3-2C7B-47A0-80C9-DAA1E1046924}" type="datetimeFigureOut">
              <a:rPr lang="de-DE" smtClean="0"/>
              <a:t>01.10.2024</a:t>
            </a:fld>
            <a:endParaRPr lang="de-DE"/>
          </a:p>
        </p:txBody>
      </p:sp>
      <p:sp>
        <p:nvSpPr>
          <p:cNvPr id="4" name="Folienbildplatzhalter 3"/>
          <p:cNvSpPr>
            <a:spLocks noGrp="1" noRot="1" noChangeAspect="1"/>
          </p:cNvSpPr>
          <p:nvPr>
            <p:ph type="sldImg" idx="2"/>
          </p:nvPr>
        </p:nvSpPr>
        <p:spPr>
          <a:xfrm>
            <a:off x="1359568" y="932447"/>
            <a:ext cx="4138864" cy="232811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3561347"/>
            <a:ext cx="5486400" cy="4439653"/>
          </a:xfrm>
          <a:prstGeom prst="rect">
            <a:avLst/>
          </a:prstGeom>
        </p:spPr>
        <p:txBody>
          <a:bodyPr vert="horz" lIns="0" tIns="0" rIns="0" bIns="0" rtlCol="0"/>
          <a:lstStyle/>
          <a:p>
            <a:pPr lvl="0"/>
            <a:r>
              <a:rPr lang="en-US" noProof="0"/>
              <a:t>First level</a:t>
            </a:r>
          </a:p>
          <a:p>
            <a:pPr lvl="1"/>
            <a:r>
              <a:rPr lang="en-US" noProof="0"/>
              <a:t>Second level</a:t>
            </a:r>
          </a:p>
          <a:p>
            <a:pPr lvl="2"/>
            <a:r>
              <a:rPr lang="en-US" noProof="0"/>
              <a:t>Third level</a:t>
            </a:r>
          </a:p>
          <a:p>
            <a:pPr lvl="3"/>
            <a:r>
              <a:rPr lang="en-US" noProof="0"/>
              <a:t>Fourth level</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A377EE-D37B-49B0-B274-FAC640F68D07}" type="slidenum">
              <a:rPr lang="de-DE" smtClean="0"/>
              <a:t>‹#›</a:t>
            </a:fld>
            <a:endParaRPr lang="de-DE"/>
          </a:p>
        </p:txBody>
      </p:sp>
    </p:spTree>
    <p:extLst>
      <p:ext uri="{BB962C8B-B14F-4D97-AF65-F5344CB8AC3E}">
        <p14:creationId xmlns:p14="http://schemas.microsoft.com/office/powerpoint/2010/main" val="787129825"/>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1pPr>
    <a:lvl2pPr marL="360000" indent="-180000" algn="l" defTabSz="914400" rtl="0" eaLnBrk="1" latinLnBrk="0" hangingPunct="1">
      <a:spcAft>
        <a:spcPts val="600"/>
      </a:spcAft>
      <a:buClr>
        <a:schemeClr val="accent2"/>
      </a:buClr>
      <a:buFont typeface="Arial" panose="020B0604020202020204" pitchFamily="34" charset="0"/>
      <a:buChar char="•"/>
      <a:defRPr sz="1400" kern="1200">
        <a:solidFill>
          <a:schemeClr val="tx1"/>
        </a:solidFill>
        <a:latin typeface="+mn-lt"/>
        <a:ea typeface="+mn-ea"/>
        <a:cs typeface="+mn-cs"/>
      </a:defRPr>
    </a:lvl2pPr>
    <a:lvl3pPr marL="540000" indent="-180000" algn="l" defTabSz="914400" rtl="0" eaLnBrk="1" latinLnBrk="0" hangingPunct="1">
      <a:spcAft>
        <a:spcPts val="600"/>
      </a:spcAft>
      <a:buClr>
        <a:srgbClr val="BDBDBD"/>
      </a:buClr>
      <a:buFont typeface="Arial" panose="020B0604020202020204" pitchFamily="34" charset="0"/>
      <a:buChar char="•"/>
      <a:defRPr sz="1400" kern="1200">
        <a:solidFill>
          <a:schemeClr val="tx1"/>
        </a:solidFill>
        <a:latin typeface="+mn-lt"/>
        <a:ea typeface="+mn-ea"/>
        <a:cs typeface="+mn-cs"/>
      </a:defRPr>
    </a:lvl3pPr>
    <a:lvl4pPr marL="720000" indent="-180000" algn="l" defTabSz="914400" rtl="0" eaLnBrk="1" latinLnBrk="0" hangingPunct="1">
      <a:spcAft>
        <a:spcPts val="600"/>
      </a:spcAft>
      <a:buClr>
        <a:srgbClr val="BDBDBD"/>
      </a:buClr>
      <a:buFont typeface="Arial" panose="020B0604020202020204" pitchFamily="34" charset="0"/>
      <a:buChar char="•"/>
      <a:defRPr sz="14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931863"/>
            <a:ext cx="4140200" cy="2328862"/>
          </a:xfrm>
        </p:spPr>
      </p:sp>
      <p:sp>
        <p:nvSpPr>
          <p:cNvPr id="3" name="Notes Placeholder 2"/>
          <p:cNvSpPr>
            <a:spLocks noGrp="1"/>
          </p:cNvSpPr>
          <p:nvPr>
            <p:ph type="body" idx="1"/>
          </p:nvPr>
        </p:nvSpPr>
        <p:spPr/>
        <p:txBody>
          <a:bodyPr/>
          <a:lstStyle/>
          <a:p>
            <a:r>
              <a:rPr lang="de-CH" err="1"/>
              <a:t>Or</a:t>
            </a:r>
            <a:r>
              <a:rPr lang="de-CH"/>
              <a:t> «</a:t>
            </a:r>
            <a:r>
              <a:rPr lang="de-CH" err="1"/>
              <a:t>making</a:t>
            </a:r>
            <a:r>
              <a:rPr lang="de-CH"/>
              <a:t> </a:t>
            </a:r>
            <a:r>
              <a:rPr lang="de-CH" err="1"/>
              <a:t>good</a:t>
            </a:r>
            <a:r>
              <a:rPr lang="de-CH"/>
              <a:t> </a:t>
            </a:r>
            <a:r>
              <a:rPr lang="de-CH" err="1"/>
              <a:t>even</a:t>
            </a:r>
            <a:r>
              <a:rPr lang="de-CH"/>
              <a:t> </a:t>
            </a:r>
            <a:r>
              <a:rPr lang="de-CH" err="1"/>
              <a:t>better</a:t>
            </a:r>
            <a:r>
              <a:rPr lang="de-CH"/>
              <a:t>» </a:t>
            </a:r>
            <a:r>
              <a:rPr lang="de-CH" err="1"/>
              <a:t>or</a:t>
            </a:r>
            <a:r>
              <a:rPr lang="de-CH"/>
              <a:t> «</a:t>
            </a:r>
            <a:r>
              <a:rPr lang="de-CH" err="1"/>
              <a:t>minituarization</a:t>
            </a:r>
            <a:r>
              <a:rPr lang="de-CH"/>
              <a:t> </a:t>
            </a:r>
            <a:r>
              <a:rPr lang="de-CH" err="1"/>
              <a:t>through</a:t>
            </a:r>
            <a:r>
              <a:rPr lang="de-CH"/>
              <a:t> </a:t>
            </a:r>
            <a:r>
              <a:rPr lang="de-CH" err="1"/>
              <a:t>innovation</a:t>
            </a:r>
            <a:r>
              <a:rPr lang="de-CH"/>
              <a:t>» </a:t>
            </a:r>
            <a:r>
              <a:rPr lang="de-CH" err="1"/>
              <a:t>or</a:t>
            </a:r>
            <a:r>
              <a:rPr lang="de-CH"/>
              <a:t> «</a:t>
            </a:r>
            <a:r>
              <a:rPr lang="de-CH" err="1"/>
              <a:t>rethinking</a:t>
            </a:r>
            <a:r>
              <a:rPr lang="de-CH"/>
              <a:t> form </a:t>
            </a:r>
            <a:r>
              <a:rPr lang="de-CH" err="1"/>
              <a:t>factor</a:t>
            </a:r>
            <a:r>
              <a:rPr lang="de-CH"/>
              <a:t> in </a:t>
            </a:r>
            <a:r>
              <a:rPr lang="de-CH" err="1"/>
              <a:t>electrochemical</a:t>
            </a:r>
            <a:r>
              <a:rPr lang="de-CH"/>
              <a:t> </a:t>
            </a:r>
            <a:r>
              <a:rPr lang="de-CH" err="1"/>
              <a:t>sensing</a:t>
            </a:r>
            <a:r>
              <a:rPr lang="de-CH"/>
              <a:t>»</a:t>
            </a:r>
          </a:p>
        </p:txBody>
      </p:sp>
      <p:sp>
        <p:nvSpPr>
          <p:cNvPr id="4" name="Slide Number Placeholder 3"/>
          <p:cNvSpPr>
            <a:spLocks noGrp="1"/>
          </p:cNvSpPr>
          <p:nvPr>
            <p:ph type="sldNum" sz="quarter" idx="5"/>
          </p:nvPr>
        </p:nvSpPr>
        <p:spPr/>
        <p:txBody>
          <a:bodyPr/>
          <a:lstStyle/>
          <a:p>
            <a:fld id="{98A377EE-D37B-49B0-B274-FAC640F68D07}" type="slidenum">
              <a:rPr lang="de-DE" smtClean="0"/>
              <a:t>2</a:t>
            </a:fld>
            <a:endParaRPr lang="de-DE"/>
          </a:p>
        </p:txBody>
      </p:sp>
    </p:spTree>
    <p:extLst>
      <p:ext uri="{BB962C8B-B14F-4D97-AF65-F5344CB8AC3E}">
        <p14:creationId xmlns:p14="http://schemas.microsoft.com/office/powerpoint/2010/main" val="43447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931863"/>
            <a:ext cx="4140200" cy="2328862"/>
          </a:xfrm>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98A377EE-D37B-49B0-B274-FAC640F68D07}" type="slidenum">
              <a:rPr lang="de-DE" smtClean="0"/>
              <a:t>4</a:t>
            </a:fld>
            <a:endParaRPr lang="de-DE"/>
          </a:p>
        </p:txBody>
      </p:sp>
    </p:spTree>
    <p:extLst>
      <p:ext uri="{BB962C8B-B14F-4D97-AF65-F5344CB8AC3E}">
        <p14:creationId xmlns:p14="http://schemas.microsoft.com/office/powerpoint/2010/main" val="1541928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701C1F6-A140-C203-8BFC-35C0188A77B8}"/>
              </a:ext>
            </a:extLst>
          </p:cNvPr>
          <p:cNvSpPr>
            <a:spLocks noGrp="1"/>
          </p:cNvSpPr>
          <p:nvPr>
            <p:ph type="pic" sz="quarter" idx="11" hasCustomPrompt="1"/>
          </p:nvPr>
        </p:nvSpPr>
        <p:spPr bwMode="gray">
          <a:xfrm>
            <a:off x="0" y="0"/>
            <a:ext cx="12192000" cy="68580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graphicFrame>
        <p:nvGraphicFramePr>
          <p:cNvPr id="5" name="Objekt 4" hidden="1">
            <a:extLst>
              <a:ext uri="{FF2B5EF4-FFF2-40B4-BE49-F238E27FC236}">
                <a16:creationId xmlns:a16="http://schemas.microsoft.com/office/drawing/2014/main" id="{767385B7-6838-292C-9A71-B34C47821397}"/>
              </a:ext>
            </a:extLst>
          </p:cNvPr>
          <p:cNvGraphicFramePr>
            <a:graphicFrameLocks noChangeAspect="1"/>
          </p:cNvGraphicFramePr>
          <p:nvPr userDrawn="1">
            <p:custDataLst>
              <p:tags r:id="rId1"/>
            </p:custDataLst>
            <p:extLst>
              <p:ext uri="{D42A27DB-BD31-4B8C-83A1-F6EECF244321}">
                <p14:modId xmlns:p14="http://schemas.microsoft.com/office/powerpoint/2010/main" val="297752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5" name="Objekt 4" hidden="1">
                        <a:extLst>
                          <a:ext uri="{FF2B5EF4-FFF2-40B4-BE49-F238E27FC236}">
                            <a16:creationId xmlns:a16="http://schemas.microsoft.com/office/drawing/2014/main" id="{767385B7-6838-292C-9A71-B34C478213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E4B5D56-4EE6-6923-EBA2-5824FC9584B2}"/>
              </a:ext>
            </a:extLst>
          </p:cNvPr>
          <p:cNvSpPr>
            <a:spLocks noGrp="1"/>
          </p:cNvSpPr>
          <p:nvPr>
            <p:ph type="ctrTitle" hasCustomPrompt="1"/>
          </p:nvPr>
        </p:nvSpPr>
        <p:spPr bwMode="gray">
          <a:xfrm>
            <a:off x="1189036" y="964959"/>
            <a:ext cx="9144000" cy="738664"/>
          </a:xfrm>
          <a:prstGeom prst="rect">
            <a:avLst/>
          </a:prstGeom>
        </p:spPr>
        <p:txBody>
          <a:bodyPr vert="horz" anchor="b"/>
          <a:lstStyle>
            <a:lvl1pPr algn="l">
              <a:lnSpc>
                <a:spcPct val="100000"/>
              </a:lnSpc>
              <a:defRPr sz="4800" cap="all" baseline="0"/>
            </a:lvl1pPr>
          </a:lstStyle>
          <a:p>
            <a:r>
              <a:rPr lang="en-US" noProof="0"/>
              <a:t>overhead</a:t>
            </a:r>
          </a:p>
        </p:txBody>
      </p:sp>
      <p:sp>
        <p:nvSpPr>
          <p:cNvPr id="6" name="Text Placeholder 5">
            <a:extLst>
              <a:ext uri="{FF2B5EF4-FFF2-40B4-BE49-F238E27FC236}">
                <a16:creationId xmlns:a16="http://schemas.microsoft.com/office/drawing/2014/main" id="{1A4D2577-167E-69EB-1162-5BBAC4F82FD4}"/>
              </a:ext>
            </a:extLst>
          </p:cNvPr>
          <p:cNvSpPr>
            <a:spLocks noGrp="1"/>
          </p:cNvSpPr>
          <p:nvPr>
            <p:ph type="body" sz="quarter" idx="10" hasCustomPrompt="1"/>
          </p:nvPr>
        </p:nvSpPr>
        <p:spPr bwMode="gray">
          <a:xfrm>
            <a:off x="1189036" y="3063969"/>
            <a:ext cx="9144000" cy="246221"/>
          </a:xfrm>
        </p:spPr>
        <p:txBody>
          <a:bodyPr wrap="square">
            <a:spAutoFit/>
          </a:bodyPr>
          <a:lstStyle>
            <a:lvl1pPr marL="0" indent="0">
              <a:lnSpc>
                <a:spcPct val="100000"/>
              </a:lnSpc>
              <a:buNone/>
              <a:defRPr/>
            </a:lvl1pPr>
          </a:lstStyle>
          <a:p>
            <a:pPr lvl="0"/>
            <a:r>
              <a:rPr lang="en-US" noProof="0"/>
              <a:t>Author | Date</a:t>
            </a:r>
          </a:p>
        </p:txBody>
      </p:sp>
      <p:sp>
        <p:nvSpPr>
          <p:cNvPr id="7" name="Text Placeholder 6">
            <a:extLst>
              <a:ext uri="{FF2B5EF4-FFF2-40B4-BE49-F238E27FC236}">
                <a16:creationId xmlns:a16="http://schemas.microsoft.com/office/drawing/2014/main" id="{87869E6D-0360-2933-8C4A-69CBE7710BF1}"/>
              </a:ext>
            </a:extLst>
          </p:cNvPr>
          <p:cNvSpPr>
            <a:spLocks noGrp="1"/>
          </p:cNvSpPr>
          <p:nvPr>
            <p:ph type="body" sz="quarter" idx="12" hasCustomPrompt="1"/>
          </p:nvPr>
        </p:nvSpPr>
        <p:spPr bwMode="gray">
          <a:xfrm>
            <a:off x="0" y="6057900"/>
            <a:ext cx="12192000" cy="800100"/>
          </a:xfrm>
          <a:gradFill>
            <a:gsLst>
              <a:gs pos="19000">
                <a:schemeClr val="bg1">
                  <a:alpha val="80000"/>
                </a:schemeClr>
              </a:gs>
              <a:gs pos="100000">
                <a:schemeClr val="bg1"/>
              </a:gs>
            </a:gsLst>
            <a:lin ang="0" scaled="1"/>
          </a:gradFill>
        </p:spPr>
        <p:txBody>
          <a:bodyPr/>
          <a:lstStyle>
            <a:lvl1pPr marL="0" indent="0">
              <a:buNone/>
              <a:defRPr/>
            </a:lvl1pPr>
          </a:lstStyle>
          <a:p>
            <a:pPr lvl="0"/>
            <a:r>
              <a:rPr lang="en-US"/>
              <a:t> </a:t>
            </a:r>
          </a:p>
        </p:txBody>
      </p:sp>
      <p:sp>
        <p:nvSpPr>
          <p:cNvPr id="20" name="Text Placeholder 19">
            <a:extLst>
              <a:ext uri="{FF2B5EF4-FFF2-40B4-BE49-F238E27FC236}">
                <a16:creationId xmlns:a16="http://schemas.microsoft.com/office/drawing/2014/main" id="{885E7427-45FF-59FD-D7C2-D246E3C50A76}"/>
              </a:ext>
            </a:extLst>
          </p:cNvPr>
          <p:cNvSpPr>
            <a:spLocks noGrp="1"/>
          </p:cNvSpPr>
          <p:nvPr>
            <p:ph type="body" sz="quarter" idx="13" hasCustomPrompt="1"/>
          </p:nvPr>
        </p:nvSpPr>
        <p:spPr bwMode="gray">
          <a:xfrm>
            <a:off x="9912063" y="6301582"/>
            <a:ext cx="1764000" cy="176400"/>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a:lvl1pPr>
          </a:lstStyle>
          <a:p>
            <a:pPr lvl="0"/>
            <a:r>
              <a:rPr lang="en-US"/>
              <a:t> </a:t>
            </a:r>
          </a:p>
        </p:txBody>
      </p:sp>
      <p:sp>
        <p:nvSpPr>
          <p:cNvPr id="9" name="Textplatzhalter 8">
            <a:extLst>
              <a:ext uri="{FF2B5EF4-FFF2-40B4-BE49-F238E27FC236}">
                <a16:creationId xmlns:a16="http://schemas.microsoft.com/office/drawing/2014/main" id="{64775200-1551-8488-CA6F-C4CF768DB1DB}"/>
              </a:ext>
            </a:extLst>
          </p:cNvPr>
          <p:cNvSpPr>
            <a:spLocks noGrp="1"/>
          </p:cNvSpPr>
          <p:nvPr>
            <p:ph type="body" sz="quarter" idx="14" hasCustomPrompt="1"/>
          </p:nvPr>
        </p:nvSpPr>
        <p:spPr>
          <a:xfrm>
            <a:off x="1189036" y="1703623"/>
            <a:ext cx="9144000" cy="1231106"/>
          </a:xfrm>
        </p:spPr>
        <p:txBody>
          <a:bodyPr>
            <a:spAutoFit/>
          </a:bodyPr>
          <a:lstStyle>
            <a:lvl1pPr marL="0" indent="0">
              <a:spcAft>
                <a:spcPts val="0"/>
              </a:spcAft>
              <a:buNone/>
              <a:defRPr sz="4000"/>
            </a:lvl1pPr>
          </a:lstStyle>
          <a:p>
            <a:pPr lvl="0"/>
            <a:r>
              <a:rPr lang="en-US"/>
              <a:t>Descriptive and more informative presentation header (position variable)</a:t>
            </a:r>
          </a:p>
        </p:txBody>
      </p:sp>
    </p:spTree>
    <p:extLst>
      <p:ext uri="{BB962C8B-B14F-4D97-AF65-F5344CB8AC3E}">
        <p14:creationId xmlns:p14="http://schemas.microsoft.com/office/powerpoint/2010/main" val="205424579"/>
      </p:ext>
    </p:extLst>
  </p:cSld>
  <p:clrMapOvr>
    <a:masterClrMapping/>
  </p:clrMapOvr>
  <p:extLst>
    <p:ext uri="{DCECCB84-F9BA-43D5-87BE-67443E8EF086}">
      <p15:sldGuideLst xmlns:p15="http://schemas.microsoft.com/office/powerpoint/2012/main">
        <p15:guide id="1" orient="horz" pos="3816"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lef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E0FE1CD-B1AE-2871-3162-980A2C8857B3}"/>
              </a:ext>
            </a:extLst>
          </p:cNvPr>
          <p:cNvSpPr>
            <a:spLocks noGrp="1"/>
          </p:cNvSpPr>
          <p:nvPr>
            <p:ph type="pic" sz="quarter" idx="11" hasCustomPrompt="1"/>
          </p:nvPr>
        </p:nvSpPr>
        <p:spPr bwMode="gray">
          <a:xfrm>
            <a:off x="0" y="0"/>
            <a:ext cx="6096000" cy="68580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3666877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6456363" y="921522"/>
            <a:ext cx="5219700" cy="276999"/>
          </a:xfrm>
        </p:spPr>
        <p:txBody>
          <a:bodyPr wrap="square">
            <a:spAutoFit/>
          </a:bodyPr>
          <a:lstStyle>
            <a:lvl1pPr marL="0" indent="0">
              <a:buNone/>
              <a:defRPr sz="1800"/>
            </a:lvl1pPr>
          </a:lstStyle>
          <a:p>
            <a:pPr lvl="0"/>
            <a:r>
              <a:rPr lang="en-US"/>
              <a:t>Subtitle</a:t>
            </a:r>
          </a:p>
        </p:txBody>
      </p:sp>
      <p:sp>
        <p:nvSpPr>
          <p:cNvPr id="5" name="Inhaltsplatzhalter 4">
            <a:extLst>
              <a:ext uri="{FF2B5EF4-FFF2-40B4-BE49-F238E27FC236}">
                <a16:creationId xmlns:a16="http://schemas.microsoft.com/office/drawing/2014/main" id="{6F21486E-9A25-93A1-CBA6-27F7E8AF8E64}"/>
              </a:ext>
            </a:extLst>
          </p:cNvPr>
          <p:cNvSpPr>
            <a:spLocks noGrp="1"/>
          </p:cNvSpPr>
          <p:nvPr>
            <p:ph sz="quarter" idx="15" hasCustomPrompt="1"/>
          </p:nvPr>
        </p:nvSpPr>
        <p:spPr bwMode="gray">
          <a:xfrm>
            <a:off x="6456363" y="1449388"/>
            <a:ext cx="5219700" cy="4608512"/>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Nineth level</a:t>
            </a:r>
          </a:p>
        </p:txBody>
      </p:sp>
      <p:sp>
        <p:nvSpPr>
          <p:cNvPr id="2" name="Title 1">
            <a:extLst>
              <a:ext uri="{FF2B5EF4-FFF2-40B4-BE49-F238E27FC236}">
                <a16:creationId xmlns:a16="http://schemas.microsoft.com/office/drawing/2014/main" id="{71A2DFB5-48F4-943E-B44B-45DD1B5A924C}"/>
              </a:ext>
            </a:extLst>
          </p:cNvPr>
          <p:cNvSpPr>
            <a:spLocks noGrp="1"/>
          </p:cNvSpPr>
          <p:nvPr>
            <p:ph type="title" hasCustomPrompt="1"/>
          </p:nvPr>
        </p:nvSpPr>
        <p:spPr bwMode="gray">
          <a:xfrm>
            <a:off x="6456362" y="476250"/>
            <a:ext cx="5219700" cy="430887"/>
          </a:xfrm>
        </p:spPr>
        <p:txBody>
          <a:bodyPr vert="horz"/>
          <a:lstStyle/>
          <a:p>
            <a:r>
              <a:rPr lang="en-US"/>
              <a:t>Click to edit title</a:t>
            </a:r>
          </a:p>
        </p:txBody>
      </p:sp>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en-US"/>
              <a:t>© Copyright Sensirion, Switzerland</a:t>
            </a:r>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en-US" smtClean="0"/>
              <a:pPr/>
              <a:t>‹#›</a:t>
            </a:fld>
            <a:endParaRPr lang="en-US"/>
          </a:p>
        </p:txBody>
      </p:sp>
    </p:spTree>
    <p:extLst>
      <p:ext uri="{BB962C8B-B14F-4D97-AF65-F5344CB8AC3E}">
        <p14:creationId xmlns:p14="http://schemas.microsoft.com/office/powerpoint/2010/main" val="2920932642"/>
      </p:ext>
    </p:extLst>
  </p:cSld>
  <p:clrMapOvr>
    <a:masterClrMapping/>
  </p:clrMapOvr>
  <p:extLst>
    <p:ext uri="{DCECCB84-F9BA-43D5-87BE-67443E8EF086}">
      <p15:sldGuideLst xmlns:p15="http://schemas.microsoft.com/office/powerpoint/2012/main">
        <p15:guide id="1" orient="horz" pos="913">
          <p15:clr>
            <a:srgbClr val="F26B43"/>
          </p15:clr>
        </p15:guide>
        <p15:guide id="2" orient="horz" pos="754">
          <p15:clr>
            <a:srgbClr val="F26B43"/>
          </p15:clr>
        </p15:guide>
        <p15:guide id="3" orient="horz" pos="300">
          <p15:clr>
            <a:srgbClr val="F26B43"/>
          </p15:clr>
        </p15:guide>
        <p15:guide id="4" orient="horz" pos="3974">
          <p15:clr>
            <a:srgbClr val="F26B43"/>
          </p15:clr>
        </p15:guide>
        <p15:guide id="5" orient="horz" pos="3816">
          <p15:clr>
            <a:srgbClr val="F26B43"/>
          </p15:clr>
        </p15:guide>
        <p15:guide id="6" pos="3840" userDrawn="1">
          <p15:clr>
            <a:srgbClr val="F26B43"/>
          </p15:clr>
        </p15:guide>
        <p15:guide id="7" pos="4067"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mage righ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E0FE1CD-B1AE-2871-3162-980A2C8857B3}"/>
              </a:ext>
            </a:extLst>
          </p:cNvPr>
          <p:cNvSpPr>
            <a:spLocks noGrp="1"/>
          </p:cNvSpPr>
          <p:nvPr>
            <p:ph type="pic" sz="quarter" idx="11" hasCustomPrompt="1"/>
          </p:nvPr>
        </p:nvSpPr>
        <p:spPr bwMode="gray">
          <a:xfrm>
            <a:off x="6096000" y="0"/>
            <a:ext cx="6096000" cy="60579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3106598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en-US"/>
              <a:t>© Copyright Sensirion, Switzerland</a:t>
            </a:r>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en-US" smtClean="0"/>
              <a:pPr/>
              <a:t>‹#›</a:t>
            </a:fld>
            <a:endParaRPr lang="en-US"/>
          </a:p>
        </p:txBody>
      </p:sp>
      <p:sp>
        <p:nvSpPr>
          <p:cNvPr id="6" name="Textplatzhalter 15">
            <a:extLst>
              <a:ext uri="{FF2B5EF4-FFF2-40B4-BE49-F238E27FC236}">
                <a16:creationId xmlns:a16="http://schemas.microsoft.com/office/drawing/2014/main" id="{A4B53DB6-80C3-D01F-BDE4-AFB56A6B75EA}"/>
              </a:ext>
            </a:extLst>
          </p:cNvPr>
          <p:cNvSpPr>
            <a:spLocks noGrp="1"/>
          </p:cNvSpPr>
          <p:nvPr>
            <p:ph type="body" sz="quarter" idx="13" hasCustomPrompt="1"/>
          </p:nvPr>
        </p:nvSpPr>
        <p:spPr bwMode="gray">
          <a:xfrm>
            <a:off x="515938" y="921522"/>
            <a:ext cx="5219701" cy="276999"/>
          </a:xfrm>
        </p:spPr>
        <p:txBody>
          <a:bodyPr wrap="square">
            <a:spAutoFit/>
          </a:bodyPr>
          <a:lstStyle>
            <a:lvl1pPr marL="0" indent="0">
              <a:buNone/>
              <a:defRPr sz="1800"/>
            </a:lvl1pPr>
          </a:lstStyle>
          <a:p>
            <a:pPr lvl="0"/>
            <a:r>
              <a:rPr lang="en-US"/>
              <a:t>Subtitle</a:t>
            </a:r>
          </a:p>
        </p:txBody>
      </p:sp>
      <p:sp>
        <p:nvSpPr>
          <p:cNvPr id="9" name="Inhaltsplatzhalter 4">
            <a:extLst>
              <a:ext uri="{FF2B5EF4-FFF2-40B4-BE49-F238E27FC236}">
                <a16:creationId xmlns:a16="http://schemas.microsoft.com/office/drawing/2014/main" id="{B948D79B-E0E8-80F3-AB99-7EF9CDDA9C62}"/>
              </a:ext>
            </a:extLst>
          </p:cNvPr>
          <p:cNvSpPr>
            <a:spLocks noGrp="1"/>
          </p:cNvSpPr>
          <p:nvPr>
            <p:ph sz="quarter" idx="15" hasCustomPrompt="1"/>
          </p:nvPr>
        </p:nvSpPr>
        <p:spPr bwMode="gray">
          <a:xfrm>
            <a:off x="515937" y="1449388"/>
            <a:ext cx="5219701" cy="4608512"/>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Nineth level</a:t>
            </a:r>
          </a:p>
        </p:txBody>
      </p:sp>
      <p:sp>
        <p:nvSpPr>
          <p:cNvPr id="10" name="Title 1">
            <a:extLst>
              <a:ext uri="{FF2B5EF4-FFF2-40B4-BE49-F238E27FC236}">
                <a16:creationId xmlns:a16="http://schemas.microsoft.com/office/drawing/2014/main" id="{1AA63BB0-73AC-7587-28FB-0A96DF658943}"/>
              </a:ext>
            </a:extLst>
          </p:cNvPr>
          <p:cNvSpPr>
            <a:spLocks noGrp="1"/>
          </p:cNvSpPr>
          <p:nvPr>
            <p:ph type="title" hasCustomPrompt="1"/>
          </p:nvPr>
        </p:nvSpPr>
        <p:spPr bwMode="gray">
          <a:xfrm>
            <a:off x="515937" y="476250"/>
            <a:ext cx="5219701" cy="430887"/>
          </a:xfrm>
        </p:spPr>
        <p:txBody>
          <a:bodyPr vert="horz"/>
          <a:lstStyle/>
          <a:p>
            <a:r>
              <a:rPr lang="en-US"/>
              <a:t>Click to edit title</a:t>
            </a:r>
          </a:p>
        </p:txBody>
      </p:sp>
      <p:sp>
        <p:nvSpPr>
          <p:cNvPr id="2" name="Textfeld 1">
            <a:extLst>
              <a:ext uri="{FF2B5EF4-FFF2-40B4-BE49-F238E27FC236}">
                <a16:creationId xmlns:a16="http://schemas.microsoft.com/office/drawing/2014/main" id="{56437736-CFA1-CDD9-8686-D532BC412AAA}"/>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a:solidFill>
                  <a:schemeClr val="accent2"/>
                </a:solidFill>
                <a:latin typeface="+mn-lt"/>
                <a:ea typeface="+mn-ea"/>
                <a:cs typeface="+mn-cs"/>
              </a:rPr>
              <a:t>Confidential</a:t>
            </a:r>
          </a:p>
        </p:txBody>
      </p:sp>
    </p:spTree>
    <p:extLst>
      <p:ext uri="{BB962C8B-B14F-4D97-AF65-F5344CB8AC3E}">
        <p14:creationId xmlns:p14="http://schemas.microsoft.com/office/powerpoint/2010/main" val="1249023530"/>
      </p:ext>
    </p:extLst>
  </p:cSld>
  <p:clrMapOvr>
    <a:masterClrMapping/>
  </p:clrMapOvr>
  <p:extLst>
    <p:ext uri="{DCECCB84-F9BA-43D5-87BE-67443E8EF086}">
      <p15:sldGuideLst xmlns:p15="http://schemas.microsoft.com/office/powerpoint/2012/main">
        <p15:guide id="1" orient="horz" pos="913">
          <p15:clr>
            <a:srgbClr val="F26B43"/>
          </p15:clr>
        </p15:guide>
        <p15:guide id="2" orient="horz" pos="754">
          <p15:clr>
            <a:srgbClr val="F26B43"/>
          </p15:clr>
        </p15:guide>
        <p15:guide id="3" orient="horz" pos="300">
          <p15:clr>
            <a:srgbClr val="F26B43"/>
          </p15:clr>
        </p15:guide>
        <p15:guide id="4" orient="horz" pos="3974">
          <p15:clr>
            <a:srgbClr val="F26B43"/>
          </p15:clr>
        </p15:guide>
        <p15:guide id="5" orient="horz" pos="3816">
          <p15:clr>
            <a:srgbClr val="F26B43"/>
          </p15:clr>
        </p15:guide>
        <p15:guide id="6" pos="3840" userDrawn="1">
          <p15:clr>
            <a:srgbClr val="F26B43"/>
          </p15:clr>
        </p15:guide>
        <p15:guide id="7" pos="3613"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collage and information">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E0FE1CD-B1AE-2871-3162-980A2C8857B3}"/>
              </a:ext>
            </a:extLst>
          </p:cNvPr>
          <p:cNvSpPr>
            <a:spLocks noGrp="1"/>
          </p:cNvSpPr>
          <p:nvPr>
            <p:ph type="pic" sz="quarter" idx="11" hasCustomPrompt="1"/>
          </p:nvPr>
        </p:nvSpPr>
        <p:spPr bwMode="gray">
          <a:xfrm>
            <a:off x="-1" y="2903025"/>
            <a:ext cx="4053600" cy="39564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1848827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en-US"/>
              <a:t>© Copyright Sensirion, Switzerland</a:t>
            </a:r>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en-US" smtClean="0"/>
              <a:pPr/>
              <a:t>‹#›</a:t>
            </a:fld>
            <a:endParaRPr lang="en-US"/>
          </a:p>
        </p:txBody>
      </p:sp>
      <p:sp>
        <p:nvSpPr>
          <p:cNvPr id="6" name="Textplatzhalter 15">
            <a:extLst>
              <a:ext uri="{FF2B5EF4-FFF2-40B4-BE49-F238E27FC236}">
                <a16:creationId xmlns:a16="http://schemas.microsoft.com/office/drawing/2014/main" id="{A4B53DB6-80C3-D01F-BDE4-AFB56A6B75EA}"/>
              </a:ext>
            </a:extLst>
          </p:cNvPr>
          <p:cNvSpPr>
            <a:spLocks noGrp="1"/>
          </p:cNvSpPr>
          <p:nvPr>
            <p:ph type="body" sz="quarter" idx="13" hasCustomPrompt="1"/>
          </p:nvPr>
        </p:nvSpPr>
        <p:spPr bwMode="gray">
          <a:xfrm>
            <a:off x="6456364" y="921522"/>
            <a:ext cx="5219701" cy="276999"/>
          </a:xfrm>
        </p:spPr>
        <p:txBody>
          <a:bodyPr wrap="square">
            <a:spAutoFit/>
          </a:bodyPr>
          <a:lstStyle>
            <a:lvl1pPr marL="0" indent="0">
              <a:buNone/>
              <a:defRPr sz="1800"/>
            </a:lvl1pPr>
          </a:lstStyle>
          <a:p>
            <a:pPr lvl="0"/>
            <a:r>
              <a:rPr lang="en-US"/>
              <a:t>Subtitle</a:t>
            </a:r>
          </a:p>
        </p:txBody>
      </p:sp>
      <p:sp>
        <p:nvSpPr>
          <p:cNvPr id="9" name="Inhaltsplatzhalter 4">
            <a:extLst>
              <a:ext uri="{FF2B5EF4-FFF2-40B4-BE49-F238E27FC236}">
                <a16:creationId xmlns:a16="http://schemas.microsoft.com/office/drawing/2014/main" id="{B948D79B-E0E8-80F3-AB99-7EF9CDDA9C62}"/>
              </a:ext>
            </a:extLst>
          </p:cNvPr>
          <p:cNvSpPr>
            <a:spLocks noGrp="1"/>
          </p:cNvSpPr>
          <p:nvPr>
            <p:ph sz="quarter" idx="15" hasCustomPrompt="1"/>
          </p:nvPr>
        </p:nvSpPr>
        <p:spPr bwMode="gray">
          <a:xfrm>
            <a:off x="6456363" y="1449388"/>
            <a:ext cx="5219701" cy="4608512"/>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Nineth level</a:t>
            </a:r>
          </a:p>
        </p:txBody>
      </p:sp>
      <p:sp>
        <p:nvSpPr>
          <p:cNvPr id="10" name="Title 1">
            <a:extLst>
              <a:ext uri="{FF2B5EF4-FFF2-40B4-BE49-F238E27FC236}">
                <a16:creationId xmlns:a16="http://schemas.microsoft.com/office/drawing/2014/main" id="{1AA63BB0-73AC-7587-28FB-0A96DF658943}"/>
              </a:ext>
            </a:extLst>
          </p:cNvPr>
          <p:cNvSpPr>
            <a:spLocks noGrp="1"/>
          </p:cNvSpPr>
          <p:nvPr>
            <p:ph type="title" hasCustomPrompt="1"/>
          </p:nvPr>
        </p:nvSpPr>
        <p:spPr bwMode="gray">
          <a:xfrm>
            <a:off x="6456363" y="476250"/>
            <a:ext cx="5219701" cy="430887"/>
          </a:xfrm>
        </p:spPr>
        <p:txBody>
          <a:bodyPr vert="horz"/>
          <a:lstStyle/>
          <a:p>
            <a:r>
              <a:rPr lang="en-US"/>
              <a:t>Click to edit title</a:t>
            </a:r>
          </a:p>
        </p:txBody>
      </p:sp>
      <p:sp>
        <p:nvSpPr>
          <p:cNvPr id="2" name="Picture Placeholder 7">
            <a:extLst>
              <a:ext uri="{FF2B5EF4-FFF2-40B4-BE49-F238E27FC236}">
                <a16:creationId xmlns:a16="http://schemas.microsoft.com/office/drawing/2014/main" id="{070EB6FF-BDB8-BC57-43D8-64D1EFB9A77C}"/>
              </a:ext>
            </a:extLst>
          </p:cNvPr>
          <p:cNvSpPr>
            <a:spLocks noGrp="1"/>
          </p:cNvSpPr>
          <p:nvPr>
            <p:ph type="pic" sz="quarter" idx="18" hasCustomPrompt="1"/>
          </p:nvPr>
        </p:nvSpPr>
        <p:spPr bwMode="gray">
          <a:xfrm>
            <a:off x="2044799" y="0"/>
            <a:ext cx="2008800" cy="28656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sp>
        <p:nvSpPr>
          <p:cNvPr id="5" name="Picture Placeholder 7">
            <a:extLst>
              <a:ext uri="{FF2B5EF4-FFF2-40B4-BE49-F238E27FC236}">
                <a16:creationId xmlns:a16="http://schemas.microsoft.com/office/drawing/2014/main" id="{34A790C3-EB46-C493-10F9-1874E4BDD5AB}"/>
              </a:ext>
            </a:extLst>
          </p:cNvPr>
          <p:cNvSpPr>
            <a:spLocks noGrp="1"/>
          </p:cNvSpPr>
          <p:nvPr>
            <p:ph type="pic" sz="quarter" idx="19" hasCustomPrompt="1"/>
          </p:nvPr>
        </p:nvSpPr>
        <p:spPr bwMode="gray">
          <a:xfrm>
            <a:off x="4087999" y="0"/>
            <a:ext cx="2008800" cy="17640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4,9 c</a:t>
            </a:r>
          </a:p>
        </p:txBody>
      </p:sp>
      <p:sp>
        <p:nvSpPr>
          <p:cNvPr id="11" name="Picture Placeholder 7">
            <a:extLst>
              <a:ext uri="{FF2B5EF4-FFF2-40B4-BE49-F238E27FC236}">
                <a16:creationId xmlns:a16="http://schemas.microsoft.com/office/drawing/2014/main" id="{5604904C-2CE1-5025-AED5-7AD531C88649}"/>
              </a:ext>
            </a:extLst>
          </p:cNvPr>
          <p:cNvSpPr>
            <a:spLocks noGrp="1"/>
          </p:cNvSpPr>
          <p:nvPr>
            <p:ph type="pic" sz="quarter" idx="20" hasCustomPrompt="1"/>
          </p:nvPr>
        </p:nvSpPr>
        <p:spPr bwMode="gray">
          <a:xfrm>
            <a:off x="4087999" y="1798125"/>
            <a:ext cx="2008800" cy="29772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sp>
        <p:nvSpPr>
          <p:cNvPr id="12" name="Text Placeholder 6">
            <a:extLst>
              <a:ext uri="{FF2B5EF4-FFF2-40B4-BE49-F238E27FC236}">
                <a16:creationId xmlns:a16="http://schemas.microsoft.com/office/drawing/2014/main" id="{E12DF83D-A7E2-50CC-12C7-794751D711C6}"/>
              </a:ext>
            </a:extLst>
          </p:cNvPr>
          <p:cNvSpPr>
            <a:spLocks noGrp="1"/>
          </p:cNvSpPr>
          <p:nvPr>
            <p:ph type="body" sz="quarter" idx="12" hasCustomPrompt="1"/>
          </p:nvPr>
        </p:nvSpPr>
        <p:spPr bwMode="gray">
          <a:xfrm>
            <a:off x="-1" y="0"/>
            <a:ext cx="2008800" cy="2865600"/>
          </a:xfrm>
          <a:solidFill>
            <a:schemeClr val="bg2"/>
          </a:solidFill>
        </p:spPr>
        <p:txBody>
          <a:bodyPr lIns="216000" tIns="144000" rIns="216000" bIns="144000" anchor="ctr"/>
          <a:lstStyle>
            <a:lvl1pPr marL="0" indent="0" algn="ctr">
              <a:spcAft>
                <a:spcPts val="0"/>
              </a:spcAft>
              <a:buNone/>
              <a:defRPr b="0"/>
            </a:lvl1pPr>
          </a:lstStyle>
          <a:p>
            <a:pPr lvl="0"/>
            <a:r>
              <a:rPr lang="en-US"/>
              <a:t>Text</a:t>
            </a:r>
          </a:p>
        </p:txBody>
      </p:sp>
      <p:sp>
        <p:nvSpPr>
          <p:cNvPr id="13" name="Text Placeholder 6">
            <a:extLst>
              <a:ext uri="{FF2B5EF4-FFF2-40B4-BE49-F238E27FC236}">
                <a16:creationId xmlns:a16="http://schemas.microsoft.com/office/drawing/2014/main" id="{1B4CE3C8-260E-4092-DCF2-14AA83498B85}"/>
              </a:ext>
            </a:extLst>
          </p:cNvPr>
          <p:cNvSpPr>
            <a:spLocks noGrp="1"/>
          </p:cNvSpPr>
          <p:nvPr>
            <p:ph type="body" sz="quarter" idx="21" hasCustomPrompt="1"/>
          </p:nvPr>
        </p:nvSpPr>
        <p:spPr bwMode="gray">
          <a:xfrm>
            <a:off x="4087999" y="4811201"/>
            <a:ext cx="2008800" cy="2048400"/>
          </a:xfrm>
          <a:solidFill>
            <a:schemeClr val="accent1"/>
          </a:solidFill>
        </p:spPr>
        <p:txBody>
          <a:bodyPr lIns="216000" tIns="144000" rIns="216000" bIns="144000" anchor="ctr"/>
          <a:lstStyle>
            <a:lvl1pPr marL="0" indent="0" algn="ctr">
              <a:spcAft>
                <a:spcPts val="0"/>
              </a:spcAft>
              <a:buNone/>
              <a:defRPr sz="2800" b="1">
                <a:solidFill>
                  <a:schemeClr val="bg1"/>
                </a:solidFill>
              </a:defRPr>
            </a:lvl1pPr>
          </a:lstStyle>
          <a:p>
            <a:pPr lvl="0"/>
            <a:r>
              <a:rPr lang="en-US"/>
              <a:t>Text</a:t>
            </a:r>
          </a:p>
        </p:txBody>
      </p:sp>
    </p:spTree>
    <p:extLst>
      <p:ext uri="{BB962C8B-B14F-4D97-AF65-F5344CB8AC3E}">
        <p14:creationId xmlns:p14="http://schemas.microsoft.com/office/powerpoint/2010/main" val="970001423"/>
      </p:ext>
    </p:extLst>
  </p:cSld>
  <p:clrMapOvr>
    <a:masterClrMapping/>
  </p:clrMapOvr>
  <p:extLst>
    <p:ext uri="{DCECCB84-F9BA-43D5-87BE-67443E8EF086}">
      <p15:sldGuideLst xmlns:p15="http://schemas.microsoft.com/office/powerpoint/2012/main">
        <p15:guide id="1" orient="horz" pos="913">
          <p15:clr>
            <a:srgbClr val="F26B43"/>
          </p15:clr>
        </p15:guide>
        <p15:guide id="2" orient="horz" pos="754">
          <p15:clr>
            <a:srgbClr val="F26B43"/>
          </p15:clr>
        </p15:guide>
        <p15:guide id="3" orient="horz" pos="300">
          <p15:clr>
            <a:srgbClr val="F26B43"/>
          </p15:clr>
        </p15:guide>
        <p15:guide id="4" orient="horz" pos="3974">
          <p15:clr>
            <a:srgbClr val="F26B43"/>
          </p15:clr>
        </p15:guide>
        <p15:guide id="5" orient="horz" pos="3816">
          <p15:clr>
            <a:srgbClr val="F26B43"/>
          </p15:clr>
        </p15:guide>
        <p15:guide id="6" pos="4067" userDrawn="1">
          <p15:clr>
            <a:srgbClr val="F26B43"/>
          </p15:clr>
        </p15:guide>
        <p15:guide id="7" pos="3840"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 short text">
    <p:spTree>
      <p:nvGrpSpPr>
        <p:cNvPr id="1" name=""/>
        <p:cNvGrpSpPr/>
        <p:nvPr/>
      </p:nvGrpSpPr>
      <p:grpSpPr>
        <a:xfrm>
          <a:off x="0" y="0"/>
          <a:ext cx="0" cy="0"/>
          <a:chOff x="0" y="0"/>
          <a:chExt cx="0" cy="0"/>
        </a:xfrm>
      </p:grpSpPr>
      <p:sp>
        <p:nvSpPr>
          <p:cNvPr id="4" name="Rechteck 16">
            <a:extLst>
              <a:ext uri="{FF2B5EF4-FFF2-40B4-BE49-F238E27FC236}">
                <a16:creationId xmlns:a16="http://schemas.microsoft.com/office/drawing/2014/main" id="{654104DA-6ABA-2977-3F0C-6ED439081925}"/>
              </a:ext>
            </a:extLst>
          </p:cNvPr>
          <p:cNvSpPr>
            <a:spLocks/>
          </p:cNvSpPr>
          <p:nvPr userDrawn="1"/>
        </p:nvSpPr>
        <p:spPr bwMode="gray">
          <a:xfrm>
            <a:off x="6095999" y="4262322"/>
            <a:ext cx="6096000" cy="2595678"/>
          </a:xfrm>
          <a:prstGeom prst="rect">
            <a:avLst/>
          </a:prstGeom>
          <a:solidFill>
            <a:srgbClr val="66CC33"/>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Narrow"/>
              <a:ea typeface="+mn-ea"/>
              <a:cs typeface="+mn-cs"/>
            </a:endParaRPr>
          </a:p>
        </p:txBody>
      </p:sp>
      <p:sp>
        <p:nvSpPr>
          <p:cNvPr id="3" name="Picture Placeholder 7">
            <a:extLst>
              <a:ext uri="{FF2B5EF4-FFF2-40B4-BE49-F238E27FC236}">
                <a16:creationId xmlns:a16="http://schemas.microsoft.com/office/drawing/2014/main" id="{AE0FE1CD-B1AE-2871-3162-980A2C8857B3}"/>
              </a:ext>
            </a:extLst>
          </p:cNvPr>
          <p:cNvSpPr>
            <a:spLocks noGrp="1"/>
          </p:cNvSpPr>
          <p:nvPr>
            <p:ph type="pic" sz="quarter" idx="11" hasCustomPrompt="1"/>
          </p:nvPr>
        </p:nvSpPr>
        <p:spPr bwMode="gray">
          <a:xfrm>
            <a:off x="0" y="0"/>
            <a:ext cx="6096000" cy="68580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1507598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6456363" y="921522"/>
            <a:ext cx="5219700" cy="276999"/>
          </a:xfrm>
        </p:spPr>
        <p:txBody>
          <a:bodyPr wrap="square">
            <a:spAutoFit/>
          </a:bodyPr>
          <a:lstStyle>
            <a:lvl1pPr marL="0" indent="0">
              <a:buNone/>
              <a:defRPr sz="1800"/>
            </a:lvl1pPr>
          </a:lstStyle>
          <a:p>
            <a:pPr lvl="0"/>
            <a:r>
              <a:rPr lang="en-US"/>
              <a:t>Subtitle</a:t>
            </a:r>
          </a:p>
        </p:txBody>
      </p:sp>
      <p:sp>
        <p:nvSpPr>
          <p:cNvPr id="5" name="Inhaltsplatzhalter 4">
            <a:extLst>
              <a:ext uri="{FF2B5EF4-FFF2-40B4-BE49-F238E27FC236}">
                <a16:creationId xmlns:a16="http://schemas.microsoft.com/office/drawing/2014/main" id="{6F21486E-9A25-93A1-CBA6-27F7E8AF8E64}"/>
              </a:ext>
            </a:extLst>
          </p:cNvPr>
          <p:cNvSpPr>
            <a:spLocks noGrp="1"/>
          </p:cNvSpPr>
          <p:nvPr>
            <p:ph sz="quarter" idx="15" hasCustomPrompt="1"/>
          </p:nvPr>
        </p:nvSpPr>
        <p:spPr bwMode="gray">
          <a:xfrm>
            <a:off x="6456363" y="1449388"/>
            <a:ext cx="5219700" cy="2259012"/>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71A2DFB5-48F4-943E-B44B-45DD1B5A924C}"/>
              </a:ext>
            </a:extLst>
          </p:cNvPr>
          <p:cNvSpPr>
            <a:spLocks noGrp="1"/>
          </p:cNvSpPr>
          <p:nvPr>
            <p:ph type="title" hasCustomPrompt="1"/>
          </p:nvPr>
        </p:nvSpPr>
        <p:spPr bwMode="gray">
          <a:xfrm>
            <a:off x="6456362" y="476250"/>
            <a:ext cx="5219700" cy="430887"/>
          </a:xfrm>
        </p:spPr>
        <p:txBody>
          <a:bodyPr vert="horz"/>
          <a:lstStyle/>
          <a:p>
            <a:r>
              <a:rPr lang="en-US"/>
              <a:t>Click to edit title</a:t>
            </a:r>
          </a:p>
        </p:txBody>
      </p:sp>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en-US"/>
              <a:t>© Copyright Sensirion, Switzerland</a:t>
            </a:r>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en-US" smtClean="0"/>
              <a:pPr/>
              <a:t>‹#›</a:t>
            </a:fld>
            <a:endParaRPr lang="en-US"/>
          </a:p>
        </p:txBody>
      </p:sp>
      <p:grpSp>
        <p:nvGrpSpPr>
          <p:cNvPr id="6" name="Gruppieren 9">
            <a:extLst>
              <a:ext uri="{FF2B5EF4-FFF2-40B4-BE49-F238E27FC236}">
                <a16:creationId xmlns:a16="http://schemas.microsoft.com/office/drawing/2014/main" id="{77D196A1-72F4-4E77-D00E-CAC43B13229E}"/>
              </a:ext>
            </a:extLst>
          </p:cNvPr>
          <p:cNvGrpSpPr/>
          <p:nvPr userDrawn="1"/>
        </p:nvGrpSpPr>
        <p:grpSpPr bwMode="gray">
          <a:xfrm>
            <a:off x="10375900" y="6308725"/>
            <a:ext cx="1300163" cy="130175"/>
            <a:chOff x="10390188" y="6381750"/>
            <a:chExt cx="1300163" cy="130175"/>
          </a:xfrm>
          <a:solidFill>
            <a:schemeClr val="bg1"/>
          </a:solidFill>
        </p:grpSpPr>
        <p:sp>
          <p:nvSpPr>
            <p:cNvPr id="9" name="Freeform 5">
              <a:extLst>
                <a:ext uri="{FF2B5EF4-FFF2-40B4-BE49-F238E27FC236}">
                  <a16:creationId xmlns:a16="http://schemas.microsoft.com/office/drawing/2014/main" id="{842708C1-6BDF-B7DA-245B-7FED966C4D43}"/>
                </a:ext>
              </a:extLst>
            </p:cNvPr>
            <p:cNvSpPr>
              <a:spLocks/>
            </p:cNvSpPr>
            <p:nvPr/>
          </p:nvSpPr>
          <p:spPr bwMode="gray">
            <a:xfrm>
              <a:off x="10390188" y="6383338"/>
              <a:ext cx="153988" cy="125413"/>
            </a:xfrm>
            <a:custGeom>
              <a:avLst/>
              <a:gdLst>
                <a:gd name="T0" fmla="*/ 172 w 428"/>
                <a:gd name="T1" fmla="*/ 60 h 338"/>
                <a:gd name="T2" fmla="*/ 99 w 428"/>
                <a:gd name="T3" fmla="*/ 104 h 338"/>
                <a:gd name="T4" fmla="*/ 159 w 428"/>
                <a:gd name="T5" fmla="*/ 141 h 338"/>
                <a:gd name="T6" fmla="*/ 284 w 428"/>
                <a:gd name="T7" fmla="*/ 141 h 338"/>
                <a:gd name="T8" fmla="*/ 428 w 428"/>
                <a:gd name="T9" fmla="*/ 237 h 338"/>
                <a:gd name="T10" fmla="*/ 270 w 428"/>
                <a:gd name="T11" fmla="*/ 338 h 338"/>
                <a:gd name="T12" fmla="*/ 18 w 428"/>
                <a:gd name="T13" fmla="*/ 338 h 338"/>
                <a:gd name="T14" fmla="*/ 18 w 428"/>
                <a:gd name="T15" fmla="*/ 277 h 338"/>
                <a:gd name="T16" fmla="*/ 255 w 428"/>
                <a:gd name="T17" fmla="*/ 277 h 338"/>
                <a:gd name="T18" fmla="*/ 329 w 428"/>
                <a:gd name="T19" fmla="*/ 239 h 338"/>
                <a:gd name="T20" fmla="*/ 261 w 428"/>
                <a:gd name="T21" fmla="*/ 200 h 338"/>
                <a:gd name="T22" fmla="*/ 150 w 428"/>
                <a:gd name="T23" fmla="*/ 200 h 338"/>
                <a:gd name="T24" fmla="*/ 0 w 428"/>
                <a:gd name="T25" fmla="*/ 103 h 338"/>
                <a:gd name="T26" fmla="*/ 158 w 428"/>
                <a:gd name="T27" fmla="*/ 0 h 338"/>
                <a:gd name="T28" fmla="*/ 406 w 428"/>
                <a:gd name="T29" fmla="*/ 0 h 338"/>
                <a:gd name="T30" fmla="*/ 406 w 428"/>
                <a:gd name="T31" fmla="*/ 60 h 338"/>
                <a:gd name="T32" fmla="*/ 172 w 428"/>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8" h="338">
                  <a:moveTo>
                    <a:pt x="172" y="60"/>
                  </a:moveTo>
                  <a:cubicBezTo>
                    <a:pt x="122" y="60"/>
                    <a:pt x="99" y="73"/>
                    <a:pt x="99" y="104"/>
                  </a:cubicBezTo>
                  <a:cubicBezTo>
                    <a:pt x="99" y="129"/>
                    <a:pt x="119" y="141"/>
                    <a:pt x="159" y="141"/>
                  </a:cubicBezTo>
                  <a:lnTo>
                    <a:pt x="284" y="141"/>
                  </a:lnTo>
                  <a:cubicBezTo>
                    <a:pt x="384" y="141"/>
                    <a:pt x="428" y="166"/>
                    <a:pt x="428" y="237"/>
                  </a:cubicBezTo>
                  <a:cubicBezTo>
                    <a:pt x="428" y="308"/>
                    <a:pt x="377" y="338"/>
                    <a:pt x="270" y="338"/>
                  </a:cubicBezTo>
                  <a:lnTo>
                    <a:pt x="18" y="338"/>
                  </a:lnTo>
                  <a:lnTo>
                    <a:pt x="18" y="277"/>
                  </a:lnTo>
                  <a:lnTo>
                    <a:pt x="255" y="277"/>
                  </a:lnTo>
                  <a:cubicBezTo>
                    <a:pt x="305" y="277"/>
                    <a:pt x="329" y="268"/>
                    <a:pt x="329" y="239"/>
                  </a:cubicBezTo>
                  <a:cubicBezTo>
                    <a:pt x="329" y="209"/>
                    <a:pt x="307" y="200"/>
                    <a:pt x="261" y="200"/>
                  </a:cubicBezTo>
                  <a:lnTo>
                    <a:pt x="150" y="200"/>
                  </a:lnTo>
                  <a:cubicBezTo>
                    <a:pt x="47" y="200"/>
                    <a:pt x="0" y="171"/>
                    <a:pt x="0" y="103"/>
                  </a:cubicBezTo>
                  <a:cubicBezTo>
                    <a:pt x="0" y="30"/>
                    <a:pt x="51" y="0"/>
                    <a:pt x="158" y="0"/>
                  </a:cubicBezTo>
                  <a:lnTo>
                    <a:pt x="406" y="0"/>
                  </a:lnTo>
                  <a:lnTo>
                    <a:pt x="406" y="60"/>
                  </a:lnTo>
                  <a:lnTo>
                    <a:pt x="172" y="60"/>
                  </a:lnTo>
                  <a:close/>
                </a:path>
              </a:pathLst>
            </a:cu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10" name="Freeform 6">
              <a:extLst>
                <a:ext uri="{FF2B5EF4-FFF2-40B4-BE49-F238E27FC236}">
                  <a16:creationId xmlns:a16="http://schemas.microsoft.com/office/drawing/2014/main" id="{8486788C-1B91-D9B0-03C0-6872DE49568A}"/>
                </a:ext>
              </a:extLst>
            </p:cNvPr>
            <p:cNvSpPr>
              <a:spLocks/>
            </p:cNvSpPr>
            <p:nvPr/>
          </p:nvSpPr>
          <p:spPr bwMode="gray">
            <a:xfrm>
              <a:off x="10558463" y="6383338"/>
              <a:ext cx="133350" cy="125413"/>
            </a:xfrm>
            <a:custGeom>
              <a:avLst/>
              <a:gdLst>
                <a:gd name="T0" fmla="*/ 107 w 369"/>
                <a:gd name="T1" fmla="*/ 137 h 338"/>
                <a:gd name="T2" fmla="*/ 369 w 369"/>
                <a:gd name="T3" fmla="*/ 137 h 338"/>
                <a:gd name="T4" fmla="*/ 369 w 369"/>
                <a:gd name="T5" fmla="*/ 196 h 338"/>
                <a:gd name="T6" fmla="*/ 107 w 369"/>
                <a:gd name="T7" fmla="*/ 196 h 338"/>
                <a:gd name="T8" fmla="*/ 214 w 369"/>
                <a:gd name="T9" fmla="*/ 279 h 338"/>
                <a:gd name="T10" fmla="*/ 369 w 369"/>
                <a:gd name="T11" fmla="*/ 279 h 338"/>
                <a:gd name="T12" fmla="*/ 369 w 369"/>
                <a:gd name="T13" fmla="*/ 338 h 338"/>
                <a:gd name="T14" fmla="*/ 210 w 369"/>
                <a:gd name="T15" fmla="*/ 338 h 338"/>
                <a:gd name="T16" fmla="*/ 69 w 369"/>
                <a:gd name="T17" fmla="*/ 308 h 338"/>
                <a:gd name="T18" fmla="*/ 0 w 369"/>
                <a:gd name="T19" fmla="*/ 175 h 338"/>
                <a:gd name="T20" fmla="*/ 212 w 369"/>
                <a:gd name="T21" fmla="*/ 0 h 338"/>
                <a:gd name="T22" fmla="*/ 369 w 369"/>
                <a:gd name="T23" fmla="*/ 0 h 338"/>
                <a:gd name="T24" fmla="*/ 369 w 369"/>
                <a:gd name="T25" fmla="*/ 59 h 338"/>
                <a:gd name="T26" fmla="*/ 214 w 369"/>
                <a:gd name="T27" fmla="*/ 59 h 338"/>
                <a:gd name="T28" fmla="*/ 107 w 369"/>
                <a:gd name="T29" fmla="*/ 13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9" h="338">
                  <a:moveTo>
                    <a:pt x="107" y="137"/>
                  </a:moveTo>
                  <a:lnTo>
                    <a:pt x="369" y="137"/>
                  </a:lnTo>
                  <a:lnTo>
                    <a:pt x="369" y="196"/>
                  </a:lnTo>
                  <a:lnTo>
                    <a:pt x="107" y="196"/>
                  </a:lnTo>
                  <a:cubicBezTo>
                    <a:pt x="107" y="257"/>
                    <a:pt x="139" y="279"/>
                    <a:pt x="214" y="279"/>
                  </a:cubicBezTo>
                  <a:lnTo>
                    <a:pt x="369" y="279"/>
                  </a:lnTo>
                  <a:lnTo>
                    <a:pt x="369" y="338"/>
                  </a:lnTo>
                  <a:lnTo>
                    <a:pt x="210" y="338"/>
                  </a:lnTo>
                  <a:cubicBezTo>
                    <a:pt x="155" y="338"/>
                    <a:pt x="113" y="334"/>
                    <a:pt x="69" y="308"/>
                  </a:cubicBezTo>
                  <a:cubicBezTo>
                    <a:pt x="23" y="280"/>
                    <a:pt x="0" y="236"/>
                    <a:pt x="0" y="175"/>
                  </a:cubicBezTo>
                  <a:cubicBezTo>
                    <a:pt x="0" y="55"/>
                    <a:pt x="67" y="0"/>
                    <a:pt x="212" y="0"/>
                  </a:cubicBezTo>
                  <a:lnTo>
                    <a:pt x="369" y="0"/>
                  </a:lnTo>
                  <a:lnTo>
                    <a:pt x="369" y="59"/>
                  </a:lnTo>
                  <a:lnTo>
                    <a:pt x="214" y="59"/>
                  </a:lnTo>
                  <a:cubicBezTo>
                    <a:pt x="146" y="59"/>
                    <a:pt x="111" y="84"/>
                    <a:pt x="107" y="137"/>
                  </a:cubicBezTo>
                  <a:close/>
                </a:path>
              </a:pathLst>
            </a:cu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11" name="Freeform 7">
              <a:extLst>
                <a:ext uri="{FF2B5EF4-FFF2-40B4-BE49-F238E27FC236}">
                  <a16:creationId xmlns:a16="http://schemas.microsoft.com/office/drawing/2014/main" id="{EF30CC10-46A7-579D-925C-0F3140C7AEB0}"/>
                </a:ext>
              </a:extLst>
            </p:cNvPr>
            <p:cNvSpPr>
              <a:spLocks/>
            </p:cNvSpPr>
            <p:nvPr/>
          </p:nvSpPr>
          <p:spPr bwMode="gray">
            <a:xfrm>
              <a:off x="10720388" y="6383338"/>
              <a:ext cx="142875" cy="125413"/>
            </a:xfrm>
            <a:custGeom>
              <a:avLst/>
              <a:gdLst>
                <a:gd name="T0" fmla="*/ 120 w 397"/>
                <a:gd name="T1" fmla="*/ 1 h 339"/>
                <a:gd name="T2" fmla="*/ 304 w 397"/>
                <a:gd name="T3" fmla="*/ 244 h 339"/>
                <a:gd name="T4" fmla="*/ 304 w 397"/>
                <a:gd name="T5" fmla="*/ 0 h 339"/>
                <a:gd name="T6" fmla="*/ 397 w 397"/>
                <a:gd name="T7" fmla="*/ 0 h 339"/>
                <a:gd name="T8" fmla="*/ 396 w 397"/>
                <a:gd name="T9" fmla="*/ 339 h 339"/>
                <a:gd name="T10" fmla="*/ 287 w 397"/>
                <a:gd name="T11" fmla="*/ 339 h 339"/>
                <a:gd name="T12" fmla="*/ 93 w 397"/>
                <a:gd name="T13" fmla="*/ 83 h 339"/>
                <a:gd name="T14" fmla="*/ 93 w 397"/>
                <a:gd name="T15" fmla="*/ 339 h 339"/>
                <a:gd name="T16" fmla="*/ 0 w 397"/>
                <a:gd name="T17" fmla="*/ 339 h 339"/>
                <a:gd name="T18" fmla="*/ 0 w 397"/>
                <a:gd name="T19" fmla="*/ 1 h 339"/>
                <a:gd name="T20" fmla="*/ 120 w 397"/>
                <a:gd name="T21" fmla="*/ 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339">
                  <a:moveTo>
                    <a:pt x="120" y="1"/>
                  </a:moveTo>
                  <a:lnTo>
                    <a:pt x="304" y="244"/>
                  </a:lnTo>
                  <a:lnTo>
                    <a:pt x="304" y="0"/>
                  </a:lnTo>
                  <a:lnTo>
                    <a:pt x="397" y="0"/>
                  </a:lnTo>
                  <a:lnTo>
                    <a:pt x="396" y="339"/>
                  </a:lnTo>
                  <a:lnTo>
                    <a:pt x="287" y="339"/>
                  </a:lnTo>
                  <a:lnTo>
                    <a:pt x="93" y="83"/>
                  </a:lnTo>
                  <a:lnTo>
                    <a:pt x="93" y="339"/>
                  </a:lnTo>
                  <a:lnTo>
                    <a:pt x="0" y="339"/>
                  </a:lnTo>
                  <a:lnTo>
                    <a:pt x="0" y="1"/>
                  </a:lnTo>
                  <a:lnTo>
                    <a:pt x="120" y="1"/>
                  </a:lnTo>
                  <a:close/>
                </a:path>
              </a:pathLst>
            </a:cu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12" name="Freeform 8">
              <a:extLst>
                <a:ext uri="{FF2B5EF4-FFF2-40B4-BE49-F238E27FC236}">
                  <a16:creationId xmlns:a16="http://schemas.microsoft.com/office/drawing/2014/main" id="{31D896FC-A4CF-6966-0929-21CE9AF9E7EE}"/>
                </a:ext>
              </a:extLst>
            </p:cNvPr>
            <p:cNvSpPr>
              <a:spLocks/>
            </p:cNvSpPr>
            <p:nvPr/>
          </p:nvSpPr>
          <p:spPr bwMode="gray">
            <a:xfrm>
              <a:off x="10887075" y="6383338"/>
              <a:ext cx="153988" cy="125413"/>
            </a:xfrm>
            <a:custGeom>
              <a:avLst/>
              <a:gdLst>
                <a:gd name="T0" fmla="*/ 171 w 427"/>
                <a:gd name="T1" fmla="*/ 60 h 338"/>
                <a:gd name="T2" fmla="*/ 99 w 427"/>
                <a:gd name="T3" fmla="*/ 104 h 338"/>
                <a:gd name="T4" fmla="*/ 158 w 427"/>
                <a:gd name="T5" fmla="*/ 141 h 338"/>
                <a:gd name="T6" fmla="*/ 284 w 427"/>
                <a:gd name="T7" fmla="*/ 141 h 338"/>
                <a:gd name="T8" fmla="*/ 427 w 427"/>
                <a:gd name="T9" fmla="*/ 237 h 338"/>
                <a:gd name="T10" fmla="*/ 270 w 427"/>
                <a:gd name="T11" fmla="*/ 338 h 338"/>
                <a:gd name="T12" fmla="*/ 18 w 427"/>
                <a:gd name="T13" fmla="*/ 338 h 338"/>
                <a:gd name="T14" fmla="*/ 18 w 427"/>
                <a:gd name="T15" fmla="*/ 277 h 338"/>
                <a:gd name="T16" fmla="*/ 255 w 427"/>
                <a:gd name="T17" fmla="*/ 277 h 338"/>
                <a:gd name="T18" fmla="*/ 328 w 427"/>
                <a:gd name="T19" fmla="*/ 239 h 338"/>
                <a:gd name="T20" fmla="*/ 261 w 427"/>
                <a:gd name="T21" fmla="*/ 200 h 338"/>
                <a:gd name="T22" fmla="*/ 150 w 427"/>
                <a:gd name="T23" fmla="*/ 200 h 338"/>
                <a:gd name="T24" fmla="*/ 0 w 427"/>
                <a:gd name="T25" fmla="*/ 103 h 338"/>
                <a:gd name="T26" fmla="*/ 158 w 427"/>
                <a:gd name="T27" fmla="*/ 0 h 338"/>
                <a:gd name="T28" fmla="*/ 405 w 427"/>
                <a:gd name="T29" fmla="*/ 0 h 338"/>
                <a:gd name="T30" fmla="*/ 405 w 427"/>
                <a:gd name="T31" fmla="*/ 60 h 338"/>
                <a:gd name="T32" fmla="*/ 171 w 427"/>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338">
                  <a:moveTo>
                    <a:pt x="171" y="60"/>
                  </a:moveTo>
                  <a:cubicBezTo>
                    <a:pt x="122" y="60"/>
                    <a:pt x="99" y="73"/>
                    <a:pt x="99" y="104"/>
                  </a:cubicBezTo>
                  <a:cubicBezTo>
                    <a:pt x="99" y="129"/>
                    <a:pt x="119" y="141"/>
                    <a:pt x="158" y="141"/>
                  </a:cubicBezTo>
                  <a:lnTo>
                    <a:pt x="284" y="141"/>
                  </a:lnTo>
                  <a:cubicBezTo>
                    <a:pt x="384" y="141"/>
                    <a:pt x="427" y="166"/>
                    <a:pt x="427" y="237"/>
                  </a:cubicBezTo>
                  <a:cubicBezTo>
                    <a:pt x="427" y="308"/>
                    <a:pt x="376" y="338"/>
                    <a:pt x="270" y="338"/>
                  </a:cubicBezTo>
                  <a:lnTo>
                    <a:pt x="18" y="338"/>
                  </a:lnTo>
                  <a:lnTo>
                    <a:pt x="18" y="277"/>
                  </a:lnTo>
                  <a:lnTo>
                    <a:pt x="255" y="277"/>
                  </a:lnTo>
                  <a:cubicBezTo>
                    <a:pt x="305" y="277"/>
                    <a:pt x="328" y="268"/>
                    <a:pt x="328" y="239"/>
                  </a:cubicBezTo>
                  <a:cubicBezTo>
                    <a:pt x="328" y="209"/>
                    <a:pt x="307" y="200"/>
                    <a:pt x="261" y="200"/>
                  </a:cubicBezTo>
                  <a:lnTo>
                    <a:pt x="150" y="200"/>
                  </a:lnTo>
                  <a:cubicBezTo>
                    <a:pt x="47" y="200"/>
                    <a:pt x="0" y="171"/>
                    <a:pt x="0" y="103"/>
                  </a:cubicBezTo>
                  <a:cubicBezTo>
                    <a:pt x="0" y="30"/>
                    <a:pt x="51" y="0"/>
                    <a:pt x="158" y="0"/>
                  </a:cubicBezTo>
                  <a:lnTo>
                    <a:pt x="405" y="0"/>
                  </a:lnTo>
                  <a:lnTo>
                    <a:pt x="405" y="60"/>
                  </a:lnTo>
                  <a:lnTo>
                    <a:pt x="171" y="60"/>
                  </a:lnTo>
                  <a:close/>
                </a:path>
              </a:pathLst>
            </a:cu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13" name="Rectangle 9">
              <a:extLst>
                <a:ext uri="{FF2B5EF4-FFF2-40B4-BE49-F238E27FC236}">
                  <a16:creationId xmlns:a16="http://schemas.microsoft.com/office/drawing/2014/main" id="{989BD606-B1B7-9B25-CDC2-7984E9E5115F}"/>
                </a:ext>
              </a:extLst>
            </p:cNvPr>
            <p:cNvSpPr>
              <a:spLocks noChangeArrowheads="1"/>
            </p:cNvSpPr>
            <p:nvPr/>
          </p:nvSpPr>
          <p:spPr bwMode="gray">
            <a:xfrm>
              <a:off x="11066463" y="6383338"/>
              <a:ext cx="36513" cy="125413"/>
            </a:xfrm>
            <a:prstGeom prst="rect">
              <a:avLst/>
            </a:pr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14" name="Freeform 10">
              <a:extLst>
                <a:ext uri="{FF2B5EF4-FFF2-40B4-BE49-F238E27FC236}">
                  <a16:creationId xmlns:a16="http://schemas.microsoft.com/office/drawing/2014/main" id="{FC58B466-965C-8B1B-08EC-E485C91DFAF8}"/>
                </a:ext>
              </a:extLst>
            </p:cNvPr>
            <p:cNvSpPr>
              <a:spLocks noEditPoints="1"/>
            </p:cNvSpPr>
            <p:nvPr/>
          </p:nvSpPr>
          <p:spPr bwMode="gray">
            <a:xfrm>
              <a:off x="11136313" y="6383338"/>
              <a:ext cx="147638" cy="125413"/>
            </a:xfrm>
            <a:custGeom>
              <a:avLst/>
              <a:gdLst>
                <a:gd name="T0" fmla="*/ 211 w 412"/>
                <a:gd name="T1" fmla="*/ 60 h 338"/>
                <a:gd name="T2" fmla="*/ 295 w 412"/>
                <a:gd name="T3" fmla="*/ 103 h 338"/>
                <a:gd name="T4" fmla="*/ 211 w 412"/>
                <a:gd name="T5" fmla="*/ 145 h 338"/>
                <a:gd name="T6" fmla="*/ 95 w 412"/>
                <a:gd name="T7" fmla="*/ 145 h 338"/>
                <a:gd name="T8" fmla="*/ 95 w 412"/>
                <a:gd name="T9" fmla="*/ 60 h 338"/>
                <a:gd name="T10" fmla="*/ 211 w 412"/>
                <a:gd name="T11" fmla="*/ 60 h 338"/>
                <a:gd name="T12" fmla="*/ 0 w 412"/>
                <a:gd name="T13" fmla="*/ 0 h 338"/>
                <a:gd name="T14" fmla="*/ 0 w 412"/>
                <a:gd name="T15" fmla="*/ 338 h 338"/>
                <a:gd name="T16" fmla="*/ 95 w 412"/>
                <a:gd name="T17" fmla="*/ 338 h 338"/>
                <a:gd name="T18" fmla="*/ 95 w 412"/>
                <a:gd name="T19" fmla="*/ 205 h 338"/>
                <a:gd name="T20" fmla="*/ 206 w 412"/>
                <a:gd name="T21" fmla="*/ 205 h 338"/>
                <a:gd name="T22" fmla="*/ 305 w 412"/>
                <a:gd name="T23" fmla="*/ 338 h 338"/>
                <a:gd name="T24" fmla="*/ 412 w 412"/>
                <a:gd name="T25" fmla="*/ 338 h 338"/>
                <a:gd name="T26" fmla="*/ 300 w 412"/>
                <a:gd name="T27" fmla="*/ 197 h 338"/>
                <a:gd name="T28" fmla="*/ 391 w 412"/>
                <a:gd name="T29" fmla="*/ 102 h 338"/>
                <a:gd name="T30" fmla="*/ 233 w 412"/>
                <a:gd name="T31" fmla="*/ 0 h 338"/>
                <a:gd name="T32" fmla="*/ 0 w 412"/>
                <a:gd name="T3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2" h="338">
                  <a:moveTo>
                    <a:pt x="211" y="60"/>
                  </a:moveTo>
                  <a:cubicBezTo>
                    <a:pt x="267" y="60"/>
                    <a:pt x="295" y="68"/>
                    <a:pt x="295" y="103"/>
                  </a:cubicBezTo>
                  <a:cubicBezTo>
                    <a:pt x="295" y="137"/>
                    <a:pt x="267" y="145"/>
                    <a:pt x="211" y="145"/>
                  </a:cubicBezTo>
                  <a:lnTo>
                    <a:pt x="95" y="145"/>
                  </a:lnTo>
                  <a:lnTo>
                    <a:pt x="95" y="60"/>
                  </a:lnTo>
                  <a:lnTo>
                    <a:pt x="211" y="60"/>
                  </a:lnTo>
                  <a:close/>
                  <a:moveTo>
                    <a:pt x="0" y="0"/>
                  </a:moveTo>
                  <a:lnTo>
                    <a:pt x="0" y="338"/>
                  </a:lnTo>
                  <a:lnTo>
                    <a:pt x="95" y="338"/>
                  </a:lnTo>
                  <a:lnTo>
                    <a:pt x="95" y="205"/>
                  </a:lnTo>
                  <a:lnTo>
                    <a:pt x="206" y="205"/>
                  </a:lnTo>
                  <a:lnTo>
                    <a:pt x="305" y="338"/>
                  </a:lnTo>
                  <a:lnTo>
                    <a:pt x="412" y="338"/>
                  </a:lnTo>
                  <a:lnTo>
                    <a:pt x="300" y="197"/>
                  </a:lnTo>
                  <a:cubicBezTo>
                    <a:pt x="358" y="187"/>
                    <a:pt x="391" y="154"/>
                    <a:pt x="391" y="102"/>
                  </a:cubicBezTo>
                  <a:cubicBezTo>
                    <a:pt x="391" y="31"/>
                    <a:pt x="340" y="0"/>
                    <a:pt x="233"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15" name="Rectangle 11">
              <a:extLst>
                <a:ext uri="{FF2B5EF4-FFF2-40B4-BE49-F238E27FC236}">
                  <a16:creationId xmlns:a16="http://schemas.microsoft.com/office/drawing/2014/main" id="{87A0DC9C-BE52-1A5D-84E9-73AD0A681F1B}"/>
                </a:ext>
              </a:extLst>
            </p:cNvPr>
            <p:cNvSpPr>
              <a:spLocks noChangeArrowheads="1"/>
            </p:cNvSpPr>
            <p:nvPr/>
          </p:nvSpPr>
          <p:spPr bwMode="gray">
            <a:xfrm>
              <a:off x="11304588" y="6383338"/>
              <a:ext cx="36513" cy="125413"/>
            </a:xfrm>
            <a:prstGeom prst="rect">
              <a:avLst/>
            </a:pr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17" name="Freeform 12">
              <a:extLst>
                <a:ext uri="{FF2B5EF4-FFF2-40B4-BE49-F238E27FC236}">
                  <a16:creationId xmlns:a16="http://schemas.microsoft.com/office/drawing/2014/main" id="{32A56C7D-800E-90B4-234B-79671DC74A97}"/>
                </a:ext>
              </a:extLst>
            </p:cNvPr>
            <p:cNvSpPr>
              <a:spLocks noEditPoints="1"/>
            </p:cNvSpPr>
            <p:nvPr/>
          </p:nvSpPr>
          <p:spPr bwMode="gray">
            <a:xfrm>
              <a:off x="11363325" y="6381750"/>
              <a:ext cx="161925" cy="130175"/>
            </a:xfrm>
            <a:custGeom>
              <a:avLst/>
              <a:gdLst>
                <a:gd name="T0" fmla="*/ 225 w 449"/>
                <a:gd name="T1" fmla="*/ 57 h 351"/>
                <a:gd name="T2" fmla="*/ 346 w 449"/>
                <a:gd name="T3" fmla="*/ 175 h 351"/>
                <a:gd name="T4" fmla="*/ 225 w 449"/>
                <a:gd name="T5" fmla="*/ 292 h 351"/>
                <a:gd name="T6" fmla="*/ 104 w 449"/>
                <a:gd name="T7" fmla="*/ 172 h 351"/>
                <a:gd name="T8" fmla="*/ 225 w 449"/>
                <a:gd name="T9" fmla="*/ 57 h 351"/>
                <a:gd name="T10" fmla="*/ 0 w 449"/>
                <a:gd name="T11" fmla="*/ 172 h 351"/>
                <a:gd name="T12" fmla="*/ 225 w 449"/>
                <a:gd name="T13" fmla="*/ 351 h 351"/>
                <a:gd name="T14" fmla="*/ 449 w 449"/>
                <a:gd name="T15" fmla="*/ 175 h 351"/>
                <a:gd name="T16" fmla="*/ 247 w 449"/>
                <a:gd name="T17" fmla="*/ 0 h 351"/>
                <a:gd name="T18" fmla="*/ 203 w 449"/>
                <a:gd name="T19" fmla="*/ 0 h 351"/>
                <a:gd name="T20" fmla="*/ 0 w 449"/>
                <a:gd name="T21" fmla="*/ 17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351">
                  <a:moveTo>
                    <a:pt x="225" y="57"/>
                  </a:moveTo>
                  <a:cubicBezTo>
                    <a:pt x="308" y="57"/>
                    <a:pt x="346" y="95"/>
                    <a:pt x="346" y="175"/>
                  </a:cubicBezTo>
                  <a:cubicBezTo>
                    <a:pt x="346" y="254"/>
                    <a:pt x="308" y="292"/>
                    <a:pt x="225" y="292"/>
                  </a:cubicBezTo>
                  <a:cubicBezTo>
                    <a:pt x="140" y="292"/>
                    <a:pt x="104" y="254"/>
                    <a:pt x="104" y="172"/>
                  </a:cubicBezTo>
                  <a:cubicBezTo>
                    <a:pt x="104" y="95"/>
                    <a:pt x="143" y="57"/>
                    <a:pt x="225" y="57"/>
                  </a:cubicBezTo>
                  <a:close/>
                  <a:moveTo>
                    <a:pt x="0" y="172"/>
                  </a:moveTo>
                  <a:cubicBezTo>
                    <a:pt x="0" y="294"/>
                    <a:pt x="70" y="351"/>
                    <a:pt x="225" y="351"/>
                  </a:cubicBezTo>
                  <a:cubicBezTo>
                    <a:pt x="378" y="351"/>
                    <a:pt x="449" y="294"/>
                    <a:pt x="449" y="175"/>
                  </a:cubicBezTo>
                  <a:cubicBezTo>
                    <a:pt x="449" y="61"/>
                    <a:pt x="385" y="5"/>
                    <a:pt x="247" y="0"/>
                  </a:cubicBezTo>
                  <a:lnTo>
                    <a:pt x="203" y="0"/>
                  </a:lnTo>
                  <a:cubicBezTo>
                    <a:pt x="67" y="5"/>
                    <a:pt x="0" y="61"/>
                    <a:pt x="0" y="172"/>
                  </a:cubicBezTo>
                  <a:close/>
                </a:path>
              </a:pathLst>
            </a:cu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19" name="Freeform 13">
              <a:extLst>
                <a:ext uri="{FF2B5EF4-FFF2-40B4-BE49-F238E27FC236}">
                  <a16:creationId xmlns:a16="http://schemas.microsoft.com/office/drawing/2014/main" id="{09C07526-4DC6-E3C3-3361-B7A9A66EE90F}"/>
                </a:ext>
              </a:extLst>
            </p:cNvPr>
            <p:cNvSpPr>
              <a:spLocks/>
            </p:cNvSpPr>
            <p:nvPr/>
          </p:nvSpPr>
          <p:spPr bwMode="gray">
            <a:xfrm>
              <a:off x="11549063" y="6383338"/>
              <a:ext cx="141288" cy="125413"/>
            </a:xfrm>
            <a:custGeom>
              <a:avLst/>
              <a:gdLst>
                <a:gd name="T0" fmla="*/ 120 w 396"/>
                <a:gd name="T1" fmla="*/ 0 h 338"/>
                <a:gd name="T2" fmla="*/ 304 w 396"/>
                <a:gd name="T3" fmla="*/ 243 h 338"/>
                <a:gd name="T4" fmla="*/ 304 w 396"/>
                <a:gd name="T5" fmla="*/ 0 h 338"/>
                <a:gd name="T6" fmla="*/ 396 w 396"/>
                <a:gd name="T7" fmla="*/ 0 h 338"/>
                <a:gd name="T8" fmla="*/ 396 w 396"/>
                <a:gd name="T9" fmla="*/ 338 h 338"/>
                <a:gd name="T10" fmla="*/ 286 w 396"/>
                <a:gd name="T11" fmla="*/ 338 h 338"/>
                <a:gd name="T12" fmla="*/ 93 w 396"/>
                <a:gd name="T13" fmla="*/ 82 h 338"/>
                <a:gd name="T14" fmla="*/ 93 w 396"/>
                <a:gd name="T15" fmla="*/ 338 h 338"/>
                <a:gd name="T16" fmla="*/ 0 w 396"/>
                <a:gd name="T17" fmla="*/ 338 h 338"/>
                <a:gd name="T18" fmla="*/ 0 w 396"/>
                <a:gd name="T19" fmla="*/ 0 h 338"/>
                <a:gd name="T20" fmla="*/ 120 w 396"/>
                <a:gd name="T2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338">
                  <a:moveTo>
                    <a:pt x="120" y="0"/>
                  </a:moveTo>
                  <a:lnTo>
                    <a:pt x="304" y="243"/>
                  </a:lnTo>
                  <a:lnTo>
                    <a:pt x="304" y="0"/>
                  </a:lnTo>
                  <a:lnTo>
                    <a:pt x="396" y="0"/>
                  </a:lnTo>
                  <a:lnTo>
                    <a:pt x="396" y="338"/>
                  </a:lnTo>
                  <a:lnTo>
                    <a:pt x="286" y="338"/>
                  </a:lnTo>
                  <a:lnTo>
                    <a:pt x="93" y="82"/>
                  </a:lnTo>
                  <a:lnTo>
                    <a:pt x="93" y="338"/>
                  </a:lnTo>
                  <a:lnTo>
                    <a:pt x="0" y="338"/>
                  </a:lnTo>
                  <a:lnTo>
                    <a:pt x="0" y="0"/>
                  </a:lnTo>
                  <a:lnTo>
                    <a:pt x="120" y="0"/>
                  </a:lnTo>
                  <a:close/>
                </a:path>
              </a:pathLst>
            </a:custGeom>
            <a:grp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grpSp>
      <p:sp>
        <p:nvSpPr>
          <p:cNvPr id="22" name="Text Placeholder 21">
            <a:extLst>
              <a:ext uri="{FF2B5EF4-FFF2-40B4-BE49-F238E27FC236}">
                <a16:creationId xmlns:a16="http://schemas.microsoft.com/office/drawing/2014/main" id="{19F1BABE-ACD0-0AE7-DBC8-B7D3751D4D34}"/>
              </a:ext>
            </a:extLst>
          </p:cNvPr>
          <p:cNvSpPr>
            <a:spLocks noGrp="1"/>
          </p:cNvSpPr>
          <p:nvPr>
            <p:ph type="body" sz="quarter" idx="18" hasCustomPrompt="1"/>
          </p:nvPr>
        </p:nvSpPr>
        <p:spPr bwMode="gray">
          <a:xfrm>
            <a:off x="6456362" y="4553706"/>
            <a:ext cx="5219700" cy="1383544"/>
          </a:xfrm>
        </p:spPr>
        <p:txBody>
          <a:bodyPr/>
          <a:lstStyle>
            <a:lvl1pPr marL="0" indent="0">
              <a:buNone/>
              <a:defRPr sz="2800">
                <a:solidFill>
                  <a:schemeClr val="bg1"/>
                </a:solidFill>
              </a:defRPr>
            </a:lvl1pPr>
          </a:lstStyle>
          <a:p>
            <a:pPr marL="0" marR="0" lvl="0" indent="0" algn="l" defTabSz="914400" rtl="0" eaLnBrk="1" fontAlgn="auto" latinLnBrk="0" hangingPunct="1">
              <a:lnSpc>
                <a:spcPct val="100000"/>
              </a:lnSpc>
              <a:spcBef>
                <a:spcPts val="0"/>
              </a:spcBef>
              <a:spcAft>
                <a:spcPts val="600"/>
              </a:spcAft>
              <a:buClr>
                <a:schemeClr val="accent1"/>
              </a:buClr>
              <a:buSzTx/>
              <a:buFont typeface="Arial" panose="020B0604020202020204" pitchFamily="34" charset="0"/>
              <a:buNone/>
              <a:tabLst/>
              <a:defRPr/>
            </a:pPr>
            <a:r>
              <a:rPr lang="en-US" noProof="0"/>
              <a:t>"Here could be a big quotation. Please write a short and meaningful text."</a:t>
            </a:r>
          </a:p>
        </p:txBody>
      </p:sp>
    </p:spTree>
    <p:extLst>
      <p:ext uri="{BB962C8B-B14F-4D97-AF65-F5344CB8AC3E}">
        <p14:creationId xmlns:p14="http://schemas.microsoft.com/office/powerpoint/2010/main" val="1675644209"/>
      </p:ext>
    </p:extLst>
  </p:cSld>
  <p:clrMapOvr>
    <a:masterClrMapping/>
  </p:clrMapOvr>
  <p:extLst>
    <p:ext uri="{DCECCB84-F9BA-43D5-87BE-67443E8EF086}">
      <p15:sldGuideLst xmlns:p15="http://schemas.microsoft.com/office/powerpoint/2012/main">
        <p15:guide id="1" orient="horz" pos="913">
          <p15:clr>
            <a:srgbClr val="F26B43"/>
          </p15:clr>
        </p15:guide>
        <p15:guide id="2" orient="horz" pos="754">
          <p15:clr>
            <a:srgbClr val="F26B43"/>
          </p15:clr>
        </p15:guide>
        <p15:guide id="3" orient="horz" pos="300">
          <p15:clr>
            <a:srgbClr val="F26B43"/>
          </p15:clr>
        </p15:guide>
        <p15:guide id="4" orient="horz" pos="3974">
          <p15:clr>
            <a:srgbClr val="F26B43"/>
          </p15:clr>
        </p15:guide>
        <p15:guide id="5" orient="horz" pos="3816">
          <p15:clr>
            <a:srgbClr val="F26B43"/>
          </p15:clr>
        </p15:guide>
        <p15:guide id="6" pos="3840">
          <p15:clr>
            <a:srgbClr val="F26B43"/>
          </p15:clr>
        </p15:guide>
        <p15:guide id="7" pos="4067">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with text and highlighted text">
    <p:spTree>
      <p:nvGrpSpPr>
        <p:cNvPr id="1" name=""/>
        <p:cNvGrpSpPr/>
        <p:nvPr/>
      </p:nvGrpSpPr>
      <p:grpSpPr>
        <a:xfrm>
          <a:off x="0" y="0"/>
          <a:ext cx="0" cy="0"/>
          <a:chOff x="0" y="0"/>
          <a:chExt cx="0" cy="0"/>
        </a:xfrm>
      </p:grpSpPr>
      <p:sp>
        <p:nvSpPr>
          <p:cNvPr id="23" name="Rechteck 16">
            <a:extLst>
              <a:ext uri="{FF2B5EF4-FFF2-40B4-BE49-F238E27FC236}">
                <a16:creationId xmlns:a16="http://schemas.microsoft.com/office/drawing/2014/main" id="{91D5211F-56ED-4CDB-97CF-483B92C7E91A}"/>
              </a:ext>
            </a:extLst>
          </p:cNvPr>
          <p:cNvSpPr>
            <a:spLocks/>
          </p:cNvSpPr>
          <p:nvPr userDrawn="1"/>
        </p:nvSpPr>
        <p:spPr bwMode="gray">
          <a:xfrm>
            <a:off x="6095999" y="2780387"/>
            <a:ext cx="6096000" cy="4077613"/>
          </a:xfrm>
          <a:prstGeom prst="rect">
            <a:avLst/>
          </a:prstGeom>
          <a:solidFill>
            <a:srgbClr val="EEEEE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Picture Placeholder 7">
            <a:extLst>
              <a:ext uri="{FF2B5EF4-FFF2-40B4-BE49-F238E27FC236}">
                <a16:creationId xmlns:a16="http://schemas.microsoft.com/office/drawing/2014/main" id="{AE0FE1CD-B1AE-2871-3162-980A2C8857B3}"/>
              </a:ext>
            </a:extLst>
          </p:cNvPr>
          <p:cNvSpPr>
            <a:spLocks noGrp="1"/>
          </p:cNvSpPr>
          <p:nvPr>
            <p:ph type="pic" sz="quarter" idx="11" hasCustomPrompt="1"/>
          </p:nvPr>
        </p:nvSpPr>
        <p:spPr bwMode="gray">
          <a:xfrm>
            <a:off x="0" y="0"/>
            <a:ext cx="6096000" cy="68580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964035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6456363" y="921522"/>
            <a:ext cx="5219700" cy="276999"/>
          </a:xfrm>
        </p:spPr>
        <p:txBody>
          <a:bodyPr wrap="square">
            <a:spAutoFit/>
          </a:bodyPr>
          <a:lstStyle>
            <a:lvl1pPr marL="0" indent="0">
              <a:buNone/>
              <a:defRPr sz="1800"/>
            </a:lvl1pPr>
          </a:lstStyle>
          <a:p>
            <a:pPr lvl="0"/>
            <a:r>
              <a:rPr lang="en-US"/>
              <a:t>Subtitle</a:t>
            </a:r>
          </a:p>
        </p:txBody>
      </p:sp>
      <p:sp>
        <p:nvSpPr>
          <p:cNvPr id="2" name="Title 1">
            <a:extLst>
              <a:ext uri="{FF2B5EF4-FFF2-40B4-BE49-F238E27FC236}">
                <a16:creationId xmlns:a16="http://schemas.microsoft.com/office/drawing/2014/main" id="{71A2DFB5-48F4-943E-B44B-45DD1B5A924C}"/>
              </a:ext>
            </a:extLst>
          </p:cNvPr>
          <p:cNvSpPr>
            <a:spLocks noGrp="1"/>
          </p:cNvSpPr>
          <p:nvPr>
            <p:ph type="title" hasCustomPrompt="1"/>
          </p:nvPr>
        </p:nvSpPr>
        <p:spPr bwMode="gray">
          <a:xfrm>
            <a:off x="6456362" y="476250"/>
            <a:ext cx="5219700" cy="430887"/>
          </a:xfrm>
        </p:spPr>
        <p:txBody>
          <a:bodyPr vert="horz"/>
          <a:lstStyle/>
          <a:p>
            <a:r>
              <a:rPr lang="en-US"/>
              <a:t>Click to edit title</a:t>
            </a:r>
          </a:p>
        </p:txBody>
      </p:sp>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en-US"/>
              <a:t>© Copyright Sensirion, Switzerland</a:t>
            </a:r>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en-US" smtClean="0"/>
              <a:pPr/>
              <a:t>‹#›</a:t>
            </a:fld>
            <a:endParaRPr lang="en-US"/>
          </a:p>
        </p:txBody>
      </p:sp>
      <p:sp>
        <p:nvSpPr>
          <p:cNvPr id="21" name="Text Placeholder 20">
            <a:extLst>
              <a:ext uri="{FF2B5EF4-FFF2-40B4-BE49-F238E27FC236}">
                <a16:creationId xmlns:a16="http://schemas.microsoft.com/office/drawing/2014/main" id="{E83FA28B-EF70-F097-4CE2-2328A5A69964}"/>
              </a:ext>
            </a:extLst>
          </p:cNvPr>
          <p:cNvSpPr>
            <a:spLocks noGrp="1"/>
          </p:cNvSpPr>
          <p:nvPr>
            <p:ph type="body" sz="quarter" idx="18" hasCustomPrompt="1"/>
          </p:nvPr>
        </p:nvSpPr>
        <p:spPr bwMode="gray">
          <a:xfrm>
            <a:off x="6456363" y="1449388"/>
            <a:ext cx="5219700" cy="892552"/>
          </a:xfrm>
        </p:spPr>
        <p:txBody>
          <a:bodyPr>
            <a:spAutoFit/>
          </a:bodyPr>
          <a:lstStyle>
            <a:lvl1pPr>
              <a:defRPr/>
            </a:lvl1pPr>
          </a:lstStyle>
          <a:p>
            <a:pPr lvl="0"/>
            <a:r>
              <a:rPr lang="en-US"/>
              <a:t>First level</a:t>
            </a:r>
          </a:p>
          <a:p>
            <a:pPr lvl="1"/>
            <a:r>
              <a:rPr lang="en-US"/>
              <a:t>Second level</a:t>
            </a:r>
          </a:p>
          <a:p>
            <a:pPr lvl="2"/>
            <a:r>
              <a:rPr lang="en-US"/>
              <a:t>Third level</a:t>
            </a:r>
          </a:p>
        </p:txBody>
      </p:sp>
      <p:grpSp>
        <p:nvGrpSpPr>
          <p:cNvPr id="24" name="Gruppieren 9">
            <a:extLst>
              <a:ext uri="{FF2B5EF4-FFF2-40B4-BE49-F238E27FC236}">
                <a16:creationId xmlns:a16="http://schemas.microsoft.com/office/drawing/2014/main" id="{0F44FDDE-CC04-474D-24D7-55C182638E86}"/>
              </a:ext>
            </a:extLst>
          </p:cNvPr>
          <p:cNvGrpSpPr/>
          <p:nvPr userDrawn="1"/>
        </p:nvGrpSpPr>
        <p:grpSpPr bwMode="gray">
          <a:xfrm>
            <a:off x="10375900" y="6308725"/>
            <a:ext cx="1300163" cy="130175"/>
            <a:chOff x="10390188" y="6381750"/>
            <a:chExt cx="1300163" cy="130175"/>
          </a:xfrm>
        </p:grpSpPr>
        <p:sp>
          <p:nvSpPr>
            <p:cNvPr id="25" name="Freeform 5">
              <a:extLst>
                <a:ext uri="{FF2B5EF4-FFF2-40B4-BE49-F238E27FC236}">
                  <a16:creationId xmlns:a16="http://schemas.microsoft.com/office/drawing/2014/main" id="{1A28078A-8714-93CE-BE26-2963BA47565E}"/>
                </a:ext>
              </a:extLst>
            </p:cNvPr>
            <p:cNvSpPr>
              <a:spLocks/>
            </p:cNvSpPr>
            <p:nvPr/>
          </p:nvSpPr>
          <p:spPr bwMode="gray">
            <a:xfrm>
              <a:off x="10390188" y="6383338"/>
              <a:ext cx="153988" cy="125413"/>
            </a:xfrm>
            <a:custGeom>
              <a:avLst/>
              <a:gdLst>
                <a:gd name="T0" fmla="*/ 172 w 428"/>
                <a:gd name="T1" fmla="*/ 60 h 338"/>
                <a:gd name="T2" fmla="*/ 99 w 428"/>
                <a:gd name="T3" fmla="*/ 104 h 338"/>
                <a:gd name="T4" fmla="*/ 159 w 428"/>
                <a:gd name="T5" fmla="*/ 141 h 338"/>
                <a:gd name="T6" fmla="*/ 284 w 428"/>
                <a:gd name="T7" fmla="*/ 141 h 338"/>
                <a:gd name="T8" fmla="*/ 428 w 428"/>
                <a:gd name="T9" fmla="*/ 237 h 338"/>
                <a:gd name="T10" fmla="*/ 270 w 428"/>
                <a:gd name="T11" fmla="*/ 338 h 338"/>
                <a:gd name="T12" fmla="*/ 18 w 428"/>
                <a:gd name="T13" fmla="*/ 338 h 338"/>
                <a:gd name="T14" fmla="*/ 18 w 428"/>
                <a:gd name="T15" fmla="*/ 277 h 338"/>
                <a:gd name="T16" fmla="*/ 255 w 428"/>
                <a:gd name="T17" fmla="*/ 277 h 338"/>
                <a:gd name="T18" fmla="*/ 329 w 428"/>
                <a:gd name="T19" fmla="*/ 239 h 338"/>
                <a:gd name="T20" fmla="*/ 261 w 428"/>
                <a:gd name="T21" fmla="*/ 200 h 338"/>
                <a:gd name="T22" fmla="*/ 150 w 428"/>
                <a:gd name="T23" fmla="*/ 200 h 338"/>
                <a:gd name="T24" fmla="*/ 0 w 428"/>
                <a:gd name="T25" fmla="*/ 103 h 338"/>
                <a:gd name="T26" fmla="*/ 158 w 428"/>
                <a:gd name="T27" fmla="*/ 0 h 338"/>
                <a:gd name="T28" fmla="*/ 406 w 428"/>
                <a:gd name="T29" fmla="*/ 0 h 338"/>
                <a:gd name="T30" fmla="*/ 406 w 428"/>
                <a:gd name="T31" fmla="*/ 60 h 338"/>
                <a:gd name="T32" fmla="*/ 172 w 428"/>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8" h="338">
                  <a:moveTo>
                    <a:pt x="172" y="60"/>
                  </a:moveTo>
                  <a:cubicBezTo>
                    <a:pt x="122" y="60"/>
                    <a:pt x="99" y="73"/>
                    <a:pt x="99" y="104"/>
                  </a:cubicBezTo>
                  <a:cubicBezTo>
                    <a:pt x="99" y="129"/>
                    <a:pt x="119" y="141"/>
                    <a:pt x="159" y="141"/>
                  </a:cubicBezTo>
                  <a:lnTo>
                    <a:pt x="284" y="141"/>
                  </a:lnTo>
                  <a:cubicBezTo>
                    <a:pt x="384" y="141"/>
                    <a:pt x="428" y="166"/>
                    <a:pt x="428" y="237"/>
                  </a:cubicBezTo>
                  <a:cubicBezTo>
                    <a:pt x="428" y="308"/>
                    <a:pt x="377" y="338"/>
                    <a:pt x="270" y="338"/>
                  </a:cubicBezTo>
                  <a:lnTo>
                    <a:pt x="18" y="338"/>
                  </a:lnTo>
                  <a:lnTo>
                    <a:pt x="18" y="277"/>
                  </a:lnTo>
                  <a:lnTo>
                    <a:pt x="255" y="277"/>
                  </a:lnTo>
                  <a:cubicBezTo>
                    <a:pt x="305" y="277"/>
                    <a:pt x="329" y="268"/>
                    <a:pt x="329" y="239"/>
                  </a:cubicBezTo>
                  <a:cubicBezTo>
                    <a:pt x="329" y="209"/>
                    <a:pt x="307" y="200"/>
                    <a:pt x="261" y="200"/>
                  </a:cubicBezTo>
                  <a:lnTo>
                    <a:pt x="150" y="200"/>
                  </a:lnTo>
                  <a:cubicBezTo>
                    <a:pt x="47" y="200"/>
                    <a:pt x="0" y="171"/>
                    <a:pt x="0" y="103"/>
                  </a:cubicBezTo>
                  <a:cubicBezTo>
                    <a:pt x="0" y="30"/>
                    <a:pt x="51" y="0"/>
                    <a:pt x="158" y="0"/>
                  </a:cubicBezTo>
                  <a:lnTo>
                    <a:pt x="406" y="0"/>
                  </a:lnTo>
                  <a:lnTo>
                    <a:pt x="406" y="60"/>
                  </a:lnTo>
                  <a:lnTo>
                    <a:pt x="172" y="6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26" name="Freeform 6">
              <a:extLst>
                <a:ext uri="{FF2B5EF4-FFF2-40B4-BE49-F238E27FC236}">
                  <a16:creationId xmlns:a16="http://schemas.microsoft.com/office/drawing/2014/main" id="{90788C78-3565-F69B-E358-3D82EE142E53}"/>
                </a:ext>
              </a:extLst>
            </p:cNvPr>
            <p:cNvSpPr>
              <a:spLocks/>
            </p:cNvSpPr>
            <p:nvPr/>
          </p:nvSpPr>
          <p:spPr bwMode="gray">
            <a:xfrm>
              <a:off x="10558463" y="6383338"/>
              <a:ext cx="133350" cy="125413"/>
            </a:xfrm>
            <a:custGeom>
              <a:avLst/>
              <a:gdLst>
                <a:gd name="T0" fmla="*/ 107 w 369"/>
                <a:gd name="T1" fmla="*/ 137 h 338"/>
                <a:gd name="T2" fmla="*/ 369 w 369"/>
                <a:gd name="T3" fmla="*/ 137 h 338"/>
                <a:gd name="T4" fmla="*/ 369 w 369"/>
                <a:gd name="T5" fmla="*/ 196 h 338"/>
                <a:gd name="T6" fmla="*/ 107 w 369"/>
                <a:gd name="T7" fmla="*/ 196 h 338"/>
                <a:gd name="T8" fmla="*/ 214 w 369"/>
                <a:gd name="T9" fmla="*/ 279 h 338"/>
                <a:gd name="T10" fmla="*/ 369 w 369"/>
                <a:gd name="T11" fmla="*/ 279 h 338"/>
                <a:gd name="T12" fmla="*/ 369 w 369"/>
                <a:gd name="T13" fmla="*/ 338 h 338"/>
                <a:gd name="T14" fmla="*/ 210 w 369"/>
                <a:gd name="T15" fmla="*/ 338 h 338"/>
                <a:gd name="T16" fmla="*/ 69 w 369"/>
                <a:gd name="T17" fmla="*/ 308 h 338"/>
                <a:gd name="T18" fmla="*/ 0 w 369"/>
                <a:gd name="T19" fmla="*/ 175 h 338"/>
                <a:gd name="T20" fmla="*/ 212 w 369"/>
                <a:gd name="T21" fmla="*/ 0 h 338"/>
                <a:gd name="T22" fmla="*/ 369 w 369"/>
                <a:gd name="T23" fmla="*/ 0 h 338"/>
                <a:gd name="T24" fmla="*/ 369 w 369"/>
                <a:gd name="T25" fmla="*/ 59 h 338"/>
                <a:gd name="T26" fmla="*/ 214 w 369"/>
                <a:gd name="T27" fmla="*/ 59 h 338"/>
                <a:gd name="T28" fmla="*/ 107 w 369"/>
                <a:gd name="T29" fmla="*/ 13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9" h="338">
                  <a:moveTo>
                    <a:pt x="107" y="137"/>
                  </a:moveTo>
                  <a:lnTo>
                    <a:pt x="369" y="137"/>
                  </a:lnTo>
                  <a:lnTo>
                    <a:pt x="369" y="196"/>
                  </a:lnTo>
                  <a:lnTo>
                    <a:pt x="107" y="196"/>
                  </a:lnTo>
                  <a:cubicBezTo>
                    <a:pt x="107" y="257"/>
                    <a:pt x="139" y="279"/>
                    <a:pt x="214" y="279"/>
                  </a:cubicBezTo>
                  <a:lnTo>
                    <a:pt x="369" y="279"/>
                  </a:lnTo>
                  <a:lnTo>
                    <a:pt x="369" y="338"/>
                  </a:lnTo>
                  <a:lnTo>
                    <a:pt x="210" y="338"/>
                  </a:lnTo>
                  <a:cubicBezTo>
                    <a:pt x="155" y="338"/>
                    <a:pt x="113" y="334"/>
                    <a:pt x="69" y="308"/>
                  </a:cubicBezTo>
                  <a:cubicBezTo>
                    <a:pt x="23" y="280"/>
                    <a:pt x="0" y="236"/>
                    <a:pt x="0" y="175"/>
                  </a:cubicBezTo>
                  <a:cubicBezTo>
                    <a:pt x="0" y="55"/>
                    <a:pt x="67" y="0"/>
                    <a:pt x="212" y="0"/>
                  </a:cubicBezTo>
                  <a:lnTo>
                    <a:pt x="369" y="0"/>
                  </a:lnTo>
                  <a:lnTo>
                    <a:pt x="369" y="59"/>
                  </a:lnTo>
                  <a:lnTo>
                    <a:pt x="214" y="59"/>
                  </a:lnTo>
                  <a:cubicBezTo>
                    <a:pt x="146" y="59"/>
                    <a:pt x="111" y="84"/>
                    <a:pt x="107" y="137"/>
                  </a:cubicBez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27" name="Freeform 7">
              <a:extLst>
                <a:ext uri="{FF2B5EF4-FFF2-40B4-BE49-F238E27FC236}">
                  <a16:creationId xmlns:a16="http://schemas.microsoft.com/office/drawing/2014/main" id="{E78A2A55-B9BB-12F1-4E0E-B27C0D226DE9}"/>
                </a:ext>
              </a:extLst>
            </p:cNvPr>
            <p:cNvSpPr>
              <a:spLocks/>
            </p:cNvSpPr>
            <p:nvPr/>
          </p:nvSpPr>
          <p:spPr bwMode="gray">
            <a:xfrm>
              <a:off x="10720388" y="6383338"/>
              <a:ext cx="142875" cy="125413"/>
            </a:xfrm>
            <a:custGeom>
              <a:avLst/>
              <a:gdLst>
                <a:gd name="T0" fmla="*/ 120 w 397"/>
                <a:gd name="T1" fmla="*/ 1 h 339"/>
                <a:gd name="T2" fmla="*/ 304 w 397"/>
                <a:gd name="T3" fmla="*/ 244 h 339"/>
                <a:gd name="T4" fmla="*/ 304 w 397"/>
                <a:gd name="T5" fmla="*/ 0 h 339"/>
                <a:gd name="T6" fmla="*/ 397 w 397"/>
                <a:gd name="T7" fmla="*/ 0 h 339"/>
                <a:gd name="T8" fmla="*/ 396 w 397"/>
                <a:gd name="T9" fmla="*/ 339 h 339"/>
                <a:gd name="T10" fmla="*/ 287 w 397"/>
                <a:gd name="T11" fmla="*/ 339 h 339"/>
                <a:gd name="T12" fmla="*/ 93 w 397"/>
                <a:gd name="T13" fmla="*/ 83 h 339"/>
                <a:gd name="T14" fmla="*/ 93 w 397"/>
                <a:gd name="T15" fmla="*/ 339 h 339"/>
                <a:gd name="T16" fmla="*/ 0 w 397"/>
                <a:gd name="T17" fmla="*/ 339 h 339"/>
                <a:gd name="T18" fmla="*/ 0 w 397"/>
                <a:gd name="T19" fmla="*/ 1 h 339"/>
                <a:gd name="T20" fmla="*/ 120 w 397"/>
                <a:gd name="T21" fmla="*/ 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339">
                  <a:moveTo>
                    <a:pt x="120" y="1"/>
                  </a:moveTo>
                  <a:lnTo>
                    <a:pt x="304" y="244"/>
                  </a:lnTo>
                  <a:lnTo>
                    <a:pt x="304" y="0"/>
                  </a:lnTo>
                  <a:lnTo>
                    <a:pt x="397" y="0"/>
                  </a:lnTo>
                  <a:lnTo>
                    <a:pt x="396" y="339"/>
                  </a:lnTo>
                  <a:lnTo>
                    <a:pt x="287" y="339"/>
                  </a:lnTo>
                  <a:lnTo>
                    <a:pt x="93" y="83"/>
                  </a:lnTo>
                  <a:lnTo>
                    <a:pt x="93" y="339"/>
                  </a:lnTo>
                  <a:lnTo>
                    <a:pt x="0" y="339"/>
                  </a:lnTo>
                  <a:lnTo>
                    <a:pt x="0" y="1"/>
                  </a:lnTo>
                  <a:lnTo>
                    <a:pt x="120" y="1"/>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28" name="Freeform 8">
              <a:extLst>
                <a:ext uri="{FF2B5EF4-FFF2-40B4-BE49-F238E27FC236}">
                  <a16:creationId xmlns:a16="http://schemas.microsoft.com/office/drawing/2014/main" id="{327D1575-AE29-CF3A-427F-8917FCF8B397}"/>
                </a:ext>
              </a:extLst>
            </p:cNvPr>
            <p:cNvSpPr>
              <a:spLocks/>
            </p:cNvSpPr>
            <p:nvPr/>
          </p:nvSpPr>
          <p:spPr bwMode="gray">
            <a:xfrm>
              <a:off x="10887075" y="6383338"/>
              <a:ext cx="153988" cy="125413"/>
            </a:xfrm>
            <a:custGeom>
              <a:avLst/>
              <a:gdLst>
                <a:gd name="T0" fmla="*/ 171 w 427"/>
                <a:gd name="T1" fmla="*/ 60 h 338"/>
                <a:gd name="T2" fmla="*/ 99 w 427"/>
                <a:gd name="T3" fmla="*/ 104 h 338"/>
                <a:gd name="T4" fmla="*/ 158 w 427"/>
                <a:gd name="T5" fmla="*/ 141 h 338"/>
                <a:gd name="T6" fmla="*/ 284 w 427"/>
                <a:gd name="T7" fmla="*/ 141 h 338"/>
                <a:gd name="T8" fmla="*/ 427 w 427"/>
                <a:gd name="T9" fmla="*/ 237 h 338"/>
                <a:gd name="T10" fmla="*/ 270 w 427"/>
                <a:gd name="T11" fmla="*/ 338 h 338"/>
                <a:gd name="T12" fmla="*/ 18 w 427"/>
                <a:gd name="T13" fmla="*/ 338 h 338"/>
                <a:gd name="T14" fmla="*/ 18 w 427"/>
                <a:gd name="T15" fmla="*/ 277 h 338"/>
                <a:gd name="T16" fmla="*/ 255 w 427"/>
                <a:gd name="T17" fmla="*/ 277 h 338"/>
                <a:gd name="T18" fmla="*/ 328 w 427"/>
                <a:gd name="T19" fmla="*/ 239 h 338"/>
                <a:gd name="T20" fmla="*/ 261 w 427"/>
                <a:gd name="T21" fmla="*/ 200 h 338"/>
                <a:gd name="T22" fmla="*/ 150 w 427"/>
                <a:gd name="T23" fmla="*/ 200 h 338"/>
                <a:gd name="T24" fmla="*/ 0 w 427"/>
                <a:gd name="T25" fmla="*/ 103 h 338"/>
                <a:gd name="T26" fmla="*/ 158 w 427"/>
                <a:gd name="T27" fmla="*/ 0 h 338"/>
                <a:gd name="T28" fmla="*/ 405 w 427"/>
                <a:gd name="T29" fmla="*/ 0 h 338"/>
                <a:gd name="T30" fmla="*/ 405 w 427"/>
                <a:gd name="T31" fmla="*/ 60 h 338"/>
                <a:gd name="T32" fmla="*/ 171 w 427"/>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338">
                  <a:moveTo>
                    <a:pt x="171" y="60"/>
                  </a:moveTo>
                  <a:cubicBezTo>
                    <a:pt x="122" y="60"/>
                    <a:pt x="99" y="73"/>
                    <a:pt x="99" y="104"/>
                  </a:cubicBezTo>
                  <a:cubicBezTo>
                    <a:pt x="99" y="129"/>
                    <a:pt x="119" y="141"/>
                    <a:pt x="158" y="141"/>
                  </a:cubicBezTo>
                  <a:lnTo>
                    <a:pt x="284" y="141"/>
                  </a:lnTo>
                  <a:cubicBezTo>
                    <a:pt x="384" y="141"/>
                    <a:pt x="427" y="166"/>
                    <a:pt x="427" y="237"/>
                  </a:cubicBezTo>
                  <a:cubicBezTo>
                    <a:pt x="427" y="308"/>
                    <a:pt x="376" y="338"/>
                    <a:pt x="270" y="338"/>
                  </a:cubicBezTo>
                  <a:lnTo>
                    <a:pt x="18" y="338"/>
                  </a:lnTo>
                  <a:lnTo>
                    <a:pt x="18" y="277"/>
                  </a:lnTo>
                  <a:lnTo>
                    <a:pt x="255" y="277"/>
                  </a:lnTo>
                  <a:cubicBezTo>
                    <a:pt x="305" y="277"/>
                    <a:pt x="328" y="268"/>
                    <a:pt x="328" y="239"/>
                  </a:cubicBezTo>
                  <a:cubicBezTo>
                    <a:pt x="328" y="209"/>
                    <a:pt x="307" y="200"/>
                    <a:pt x="261" y="200"/>
                  </a:cubicBezTo>
                  <a:lnTo>
                    <a:pt x="150" y="200"/>
                  </a:lnTo>
                  <a:cubicBezTo>
                    <a:pt x="47" y="200"/>
                    <a:pt x="0" y="171"/>
                    <a:pt x="0" y="103"/>
                  </a:cubicBezTo>
                  <a:cubicBezTo>
                    <a:pt x="0" y="30"/>
                    <a:pt x="51" y="0"/>
                    <a:pt x="158" y="0"/>
                  </a:cubicBezTo>
                  <a:lnTo>
                    <a:pt x="405" y="0"/>
                  </a:lnTo>
                  <a:lnTo>
                    <a:pt x="405" y="60"/>
                  </a:lnTo>
                  <a:lnTo>
                    <a:pt x="171" y="6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29" name="Rectangle 9">
              <a:extLst>
                <a:ext uri="{FF2B5EF4-FFF2-40B4-BE49-F238E27FC236}">
                  <a16:creationId xmlns:a16="http://schemas.microsoft.com/office/drawing/2014/main" id="{374EC2BB-8E73-7D8C-2546-89E564A97973}"/>
                </a:ext>
              </a:extLst>
            </p:cNvPr>
            <p:cNvSpPr>
              <a:spLocks noChangeArrowheads="1"/>
            </p:cNvSpPr>
            <p:nvPr/>
          </p:nvSpPr>
          <p:spPr bwMode="gray">
            <a:xfrm>
              <a:off x="11066463" y="6383338"/>
              <a:ext cx="36513" cy="125413"/>
            </a:xfrm>
            <a:prstGeom prst="rect">
              <a:avLst/>
            </a:pr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30" name="Freeform 10">
              <a:extLst>
                <a:ext uri="{FF2B5EF4-FFF2-40B4-BE49-F238E27FC236}">
                  <a16:creationId xmlns:a16="http://schemas.microsoft.com/office/drawing/2014/main" id="{08981905-DDB7-CF12-44BE-C91ABAD26437}"/>
                </a:ext>
              </a:extLst>
            </p:cNvPr>
            <p:cNvSpPr>
              <a:spLocks noEditPoints="1"/>
            </p:cNvSpPr>
            <p:nvPr/>
          </p:nvSpPr>
          <p:spPr bwMode="gray">
            <a:xfrm>
              <a:off x="11136313" y="6383338"/>
              <a:ext cx="147638" cy="125413"/>
            </a:xfrm>
            <a:custGeom>
              <a:avLst/>
              <a:gdLst>
                <a:gd name="T0" fmla="*/ 211 w 412"/>
                <a:gd name="T1" fmla="*/ 60 h 338"/>
                <a:gd name="T2" fmla="*/ 295 w 412"/>
                <a:gd name="T3" fmla="*/ 103 h 338"/>
                <a:gd name="T4" fmla="*/ 211 w 412"/>
                <a:gd name="T5" fmla="*/ 145 h 338"/>
                <a:gd name="T6" fmla="*/ 95 w 412"/>
                <a:gd name="T7" fmla="*/ 145 h 338"/>
                <a:gd name="T8" fmla="*/ 95 w 412"/>
                <a:gd name="T9" fmla="*/ 60 h 338"/>
                <a:gd name="T10" fmla="*/ 211 w 412"/>
                <a:gd name="T11" fmla="*/ 60 h 338"/>
                <a:gd name="T12" fmla="*/ 0 w 412"/>
                <a:gd name="T13" fmla="*/ 0 h 338"/>
                <a:gd name="T14" fmla="*/ 0 w 412"/>
                <a:gd name="T15" fmla="*/ 338 h 338"/>
                <a:gd name="T16" fmla="*/ 95 w 412"/>
                <a:gd name="T17" fmla="*/ 338 h 338"/>
                <a:gd name="T18" fmla="*/ 95 w 412"/>
                <a:gd name="T19" fmla="*/ 205 h 338"/>
                <a:gd name="T20" fmla="*/ 206 w 412"/>
                <a:gd name="T21" fmla="*/ 205 h 338"/>
                <a:gd name="T22" fmla="*/ 305 w 412"/>
                <a:gd name="T23" fmla="*/ 338 h 338"/>
                <a:gd name="T24" fmla="*/ 412 w 412"/>
                <a:gd name="T25" fmla="*/ 338 h 338"/>
                <a:gd name="T26" fmla="*/ 300 w 412"/>
                <a:gd name="T27" fmla="*/ 197 h 338"/>
                <a:gd name="T28" fmla="*/ 391 w 412"/>
                <a:gd name="T29" fmla="*/ 102 h 338"/>
                <a:gd name="T30" fmla="*/ 233 w 412"/>
                <a:gd name="T31" fmla="*/ 0 h 338"/>
                <a:gd name="T32" fmla="*/ 0 w 412"/>
                <a:gd name="T3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2" h="338">
                  <a:moveTo>
                    <a:pt x="211" y="60"/>
                  </a:moveTo>
                  <a:cubicBezTo>
                    <a:pt x="267" y="60"/>
                    <a:pt x="295" y="68"/>
                    <a:pt x="295" y="103"/>
                  </a:cubicBezTo>
                  <a:cubicBezTo>
                    <a:pt x="295" y="137"/>
                    <a:pt x="267" y="145"/>
                    <a:pt x="211" y="145"/>
                  </a:cubicBezTo>
                  <a:lnTo>
                    <a:pt x="95" y="145"/>
                  </a:lnTo>
                  <a:lnTo>
                    <a:pt x="95" y="60"/>
                  </a:lnTo>
                  <a:lnTo>
                    <a:pt x="211" y="60"/>
                  </a:lnTo>
                  <a:close/>
                  <a:moveTo>
                    <a:pt x="0" y="0"/>
                  </a:moveTo>
                  <a:lnTo>
                    <a:pt x="0" y="338"/>
                  </a:lnTo>
                  <a:lnTo>
                    <a:pt x="95" y="338"/>
                  </a:lnTo>
                  <a:lnTo>
                    <a:pt x="95" y="205"/>
                  </a:lnTo>
                  <a:lnTo>
                    <a:pt x="206" y="205"/>
                  </a:lnTo>
                  <a:lnTo>
                    <a:pt x="305" y="338"/>
                  </a:lnTo>
                  <a:lnTo>
                    <a:pt x="412" y="338"/>
                  </a:lnTo>
                  <a:lnTo>
                    <a:pt x="300" y="197"/>
                  </a:lnTo>
                  <a:cubicBezTo>
                    <a:pt x="358" y="187"/>
                    <a:pt x="391" y="154"/>
                    <a:pt x="391" y="102"/>
                  </a:cubicBezTo>
                  <a:cubicBezTo>
                    <a:pt x="391" y="31"/>
                    <a:pt x="340" y="0"/>
                    <a:pt x="233" y="0"/>
                  </a:cubicBezTo>
                  <a:lnTo>
                    <a:pt x="0" y="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31" name="Rectangle 11">
              <a:extLst>
                <a:ext uri="{FF2B5EF4-FFF2-40B4-BE49-F238E27FC236}">
                  <a16:creationId xmlns:a16="http://schemas.microsoft.com/office/drawing/2014/main" id="{6FCAD919-4F93-86F1-EECF-938EDE1FBADC}"/>
                </a:ext>
              </a:extLst>
            </p:cNvPr>
            <p:cNvSpPr>
              <a:spLocks noChangeArrowheads="1"/>
            </p:cNvSpPr>
            <p:nvPr/>
          </p:nvSpPr>
          <p:spPr bwMode="gray">
            <a:xfrm>
              <a:off x="11304588" y="6383338"/>
              <a:ext cx="36513" cy="125413"/>
            </a:xfrm>
            <a:prstGeom prst="rect">
              <a:avLst/>
            </a:pr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32" name="Freeform 12">
              <a:extLst>
                <a:ext uri="{FF2B5EF4-FFF2-40B4-BE49-F238E27FC236}">
                  <a16:creationId xmlns:a16="http://schemas.microsoft.com/office/drawing/2014/main" id="{7A5264F1-7C86-CA50-C155-CAA2BD881D44}"/>
                </a:ext>
              </a:extLst>
            </p:cNvPr>
            <p:cNvSpPr>
              <a:spLocks noEditPoints="1"/>
            </p:cNvSpPr>
            <p:nvPr/>
          </p:nvSpPr>
          <p:spPr bwMode="gray">
            <a:xfrm>
              <a:off x="11363325" y="6381750"/>
              <a:ext cx="161925" cy="130175"/>
            </a:xfrm>
            <a:custGeom>
              <a:avLst/>
              <a:gdLst>
                <a:gd name="T0" fmla="*/ 225 w 449"/>
                <a:gd name="T1" fmla="*/ 57 h 351"/>
                <a:gd name="T2" fmla="*/ 346 w 449"/>
                <a:gd name="T3" fmla="*/ 175 h 351"/>
                <a:gd name="T4" fmla="*/ 225 w 449"/>
                <a:gd name="T5" fmla="*/ 292 h 351"/>
                <a:gd name="T6" fmla="*/ 104 w 449"/>
                <a:gd name="T7" fmla="*/ 172 h 351"/>
                <a:gd name="T8" fmla="*/ 225 w 449"/>
                <a:gd name="T9" fmla="*/ 57 h 351"/>
                <a:gd name="T10" fmla="*/ 0 w 449"/>
                <a:gd name="T11" fmla="*/ 172 h 351"/>
                <a:gd name="T12" fmla="*/ 225 w 449"/>
                <a:gd name="T13" fmla="*/ 351 h 351"/>
                <a:gd name="T14" fmla="*/ 449 w 449"/>
                <a:gd name="T15" fmla="*/ 175 h 351"/>
                <a:gd name="T16" fmla="*/ 247 w 449"/>
                <a:gd name="T17" fmla="*/ 0 h 351"/>
                <a:gd name="T18" fmla="*/ 203 w 449"/>
                <a:gd name="T19" fmla="*/ 0 h 351"/>
                <a:gd name="T20" fmla="*/ 0 w 449"/>
                <a:gd name="T21" fmla="*/ 17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351">
                  <a:moveTo>
                    <a:pt x="225" y="57"/>
                  </a:moveTo>
                  <a:cubicBezTo>
                    <a:pt x="308" y="57"/>
                    <a:pt x="346" y="95"/>
                    <a:pt x="346" y="175"/>
                  </a:cubicBezTo>
                  <a:cubicBezTo>
                    <a:pt x="346" y="254"/>
                    <a:pt x="308" y="292"/>
                    <a:pt x="225" y="292"/>
                  </a:cubicBezTo>
                  <a:cubicBezTo>
                    <a:pt x="140" y="292"/>
                    <a:pt x="104" y="254"/>
                    <a:pt x="104" y="172"/>
                  </a:cubicBezTo>
                  <a:cubicBezTo>
                    <a:pt x="104" y="95"/>
                    <a:pt x="143" y="57"/>
                    <a:pt x="225" y="57"/>
                  </a:cubicBezTo>
                  <a:close/>
                  <a:moveTo>
                    <a:pt x="0" y="172"/>
                  </a:moveTo>
                  <a:cubicBezTo>
                    <a:pt x="0" y="294"/>
                    <a:pt x="70" y="351"/>
                    <a:pt x="225" y="351"/>
                  </a:cubicBezTo>
                  <a:cubicBezTo>
                    <a:pt x="378" y="351"/>
                    <a:pt x="449" y="294"/>
                    <a:pt x="449" y="175"/>
                  </a:cubicBezTo>
                  <a:cubicBezTo>
                    <a:pt x="449" y="61"/>
                    <a:pt x="385" y="5"/>
                    <a:pt x="247" y="0"/>
                  </a:cubicBezTo>
                  <a:lnTo>
                    <a:pt x="203" y="0"/>
                  </a:lnTo>
                  <a:cubicBezTo>
                    <a:pt x="67" y="5"/>
                    <a:pt x="0" y="61"/>
                    <a:pt x="0" y="172"/>
                  </a:cubicBez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33" name="Freeform 13">
              <a:extLst>
                <a:ext uri="{FF2B5EF4-FFF2-40B4-BE49-F238E27FC236}">
                  <a16:creationId xmlns:a16="http://schemas.microsoft.com/office/drawing/2014/main" id="{86E6E369-7AC0-6A21-5058-7AD60DDE0255}"/>
                </a:ext>
              </a:extLst>
            </p:cNvPr>
            <p:cNvSpPr>
              <a:spLocks/>
            </p:cNvSpPr>
            <p:nvPr/>
          </p:nvSpPr>
          <p:spPr bwMode="gray">
            <a:xfrm>
              <a:off x="11549063" y="6383338"/>
              <a:ext cx="141288" cy="125413"/>
            </a:xfrm>
            <a:custGeom>
              <a:avLst/>
              <a:gdLst>
                <a:gd name="T0" fmla="*/ 120 w 396"/>
                <a:gd name="T1" fmla="*/ 0 h 338"/>
                <a:gd name="T2" fmla="*/ 304 w 396"/>
                <a:gd name="T3" fmla="*/ 243 h 338"/>
                <a:gd name="T4" fmla="*/ 304 w 396"/>
                <a:gd name="T5" fmla="*/ 0 h 338"/>
                <a:gd name="T6" fmla="*/ 396 w 396"/>
                <a:gd name="T7" fmla="*/ 0 h 338"/>
                <a:gd name="T8" fmla="*/ 396 w 396"/>
                <a:gd name="T9" fmla="*/ 338 h 338"/>
                <a:gd name="T10" fmla="*/ 286 w 396"/>
                <a:gd name="T11" fmla="*/ 338 h 338"/>
                <a:gd name="T12" fmla="*/ 93 w 396"/>
                <a:gd name="T13" fmla="*/ 82 h 338"/>
                <a:gd name="T14" fmla="*/ 93 w 396"/>
                <a:gd name="T15" fmla="*/ 338 h 338"/>
                <a:gd name="T16" fmla="*/ 0 w 396"/>
                <a:gd name="T17" fmla="*/ 338 h 338"/>
                <a:gd name="T18" fmla="*/ 0 w 396"/>
                <a:gd name="T19" fmla="*/ 0 h 338"/>
                <a:gd name="T20" fmla="*/ 120 w 396"/>
                <a:gd name="T2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338">
                  <a:moveTo>
                    <a:pt x="120" y="0"/>
                  </a:moveTo>
                  <a:lnTo>
                    <a:pt x="304" y="243"/>
                  </a:lnTo>
                  <a:lnTo>
                    <a:pt x="304" y="0"/>
                  </a:lnTo>
                  <a:lnTo>
                    <a:pt x="396" y="0"/>
                  </a:lnTo>
                  <a:lnTo>
                    <a:pt x="396" y="338"/>
                  </a:lnTo>
                  <a:lnTo>
                    <a:pt x="286" y="338"/>
                  </a:lnTo>
                  <a:lnTo>
                    <a:pt x="93" y="82"/>
                  </a:lnTo>
                  <a:lnTo>
                    <a:pt x="93" y="338"/>
                  </a:lnTo>
                  <a:lnTo>
                    <a:pt x="0" y="338"/>
                  </a:lnTo>
                  <a:lnTo>
                    <a:pt x="0" y="0"/>
                  </a:lnTo>
                  <a:lnTo>
                    <a:pt x="120" y="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grpSp>
      <p:sp>
        <p:nvSpPr>
          <p:cNvPr id="35" name="Text Placeholder 34">
            <a:extLst>
              <a:ext uri="{FF2B5EF4-FFF2-40B4-BE49-F238E27FC236}">
                <a16:creationId xmlns:a16="http://schemas.microsoft.com/office/drawing/2014/main" id="{54F6975E-DC59-631E-F3F8-235D6AE75E66}"/>
              </a:ext>
            </a:extLst>
          </p:cNvPr>
          <p:cNvSpPr>
            <a:spLocks noGrp="1"/>
          </p:cNvSpPr>
          <p:nvPr>
            <p:ph type="body" sz="quarter" idx="19" hasCustomPrompt="1"/>
          </p:nvPr>
        </p:nvSpPr>
        <p:spPr bwMode="gray">
          <a:xfrm>
            <a:off x="6456363" y="3149600"/>
            <a:ext cx="5219700" cy="2908300"/>
          </a:xfrm>
        </p:spPr>
        <p:txBody>
          <a:bodyPr/>
          <a:lstStyle>
            <a:lvl1pPr>
              <a:defRPr/>
            </a:lvl1p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Nineth level</a:t>
            </a:r>
          </a:p>
        </p:txBody>
      </p:sp>
    </p:spTree>
    <p:extLst>
      <p:ext uri="{BB962C8B-B14F-4D97-AF65-F5344CB8AC3E}">
        <p14:creationId xmlns:p14="http://schemas.microsoft.com/office/powerpoint/2010/main" val="3615227027"/>
      </p:ext>
    </p:extLst>
  </p:cSld>
  <p:clrMapOvr>
    <a:masterClrMapping/>
  </p:clrMapOvr>
  <p:extLst>
    <p:ext uri="{DCECCB84-F9BA-43D5-87BE-67443E8EF086}">
      <p15:sldGuideLst xmlns:p15="http://schemas.microsoft.com/office/powerpoint/2012/main">
        <p15:guide id="1" orient="horz" pos="913">
          <p15:clr>
            <a:srgbClr val="F26B43"/>
          </p15:clr>
        </p15:guide>
        <p15:guide id="2" orient="horz" pos="754">
          <p15:clr>
            <a:srgbClr val="F26B43"/>
          </p15:clr>
        </p15:guide>
        <p15:guide id="3" orient="horz" pos="300">
          <p15:clr>
            <a:srgbClr val="F26B43"/>
          </p15:clr>
        </p15:guide>
        <p15:guide id="4" orient="horz" pos="3974">
          <p15:clr>
            <a:srgbClr val="F26B43"/>
          </p15:clr>
        </p15:guide>
        <p15:guide id="5" orient="horz" pos="3816">
          <p15:clr>
            <a:srgbClr val="F26B43"/>
          </p15:clr>
        </p15:guide>
        <p15:guide id="6" pos="3840">
          <p15:clr>
            <a:srgbClr val="F26B43"/>
          </p15:clr>
        </p15:guide>
        <p15:guide id="7" pos="4067">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image with description">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E0FE1CD-B1AE-2871-3162-980A2C8857B3}"/>
              </a:ext>
            </a:extLst>
          </p:cNvPr>
          <p:cNvSpPr>
            <a:spLocks noGrp="1"/>
          </p:cNvSpPr>
          <p:nvPr>
            <p:ph type="pic" sz="quarter" idx="11" hasCustomPrompt="1"/>
          </p:nvPr>
        </p:nvSpPr>
        <p:spPr bwMode="gray">
          <a:xfrm>
            <a:off x="0" y="0"/>
            <a:ext cx="8256588" cy="68580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1379659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8616951" y="3067822"/>
            <a:ext cx="3059112" cy="276999"/>
          </a:xfrm>
        </p:spPr>
        <p:txBody>
          <a:bodyPr wrap="square">
            <a:spAutoFit/>
          </a:bodyPr>
          <a:lstStyle>
            <a:lvl1pPr marL="0" indent="0">
              <a:buNone/>
              <a:defRPr sz="1800"/>
            </a:lvl1pPr>
          </a:lstStyle>
          <a:p>
            <a:pPr lvl="0"/>
            <a:r>
              <a:rPr lang="en-US"/>
              <a:t>Subtitle</a:t>
            </a:r>
          </a:p>
        </p:txBody>
      </p:sp>
      <p:sp>
        <p:nvSpPr>
          <p:cNvPr id="2" name="Title 1">
            <a:extLst>
              <a:ext uri="{FF2B5EF4-FFF2-40B4-BE49-F238E27FC236}">
                <a16:creationId xmlns:a16="http://schemas.microsoft.com/office/drawing/2014/main" id="{71A2DFB5-48F4-943E-B44B-45DD1B5A924C}"/>
              </a:ext>
            </a:extLst>
          </p:cNvPr>
          <p:cNvSpPr>
            <a:spLocks noGrp="1"/>
          </p:cNvSpPr>
          <p:nvPr>
            <p:ph type="title" hasCustomPrompt="1"/>
          </p:nvPr>
        </p:nvSpPr>
        <p:spPr bwMode="gray">
          <a:xfrm>
            <a:off x="8616950" y="2622550"/>
            <a:ext cx="3059112" cy="430887"/>
          </a:xfrm>
        </p:spPr>
        <p:txBody>
          <a:bodyPr vert="horz" anchor="b"/>
          <a:lstStyle/>
          <a:p>
            <a:r>
              <a:rPr lang="en-US"/>
              <a:t>Click to edit title</a:t>
            </a:r>
          </a:p>
        </p:txBody>
      </p:sp>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en-US"/>
              <a:t>© Copyright Sensirion, Switzerland</a:t>
            </a:r>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en-US" smtClean="0"/>
              <a:pPr/>
              <a:t>‹#›</a:t>
            </a:fld>
            <a:endParaRPr lang="en-US"/>
          </a:p>
        </p:txBody>
      </p:sp>
      <p:sp>
        <p:nvSpPr>
          <p:cNvPr id="21" name="Text Placeholder 20">
            <a:extLst>
              <a:ext uri="{FF2B5EF4-FFF2-40B4-BE49-F238E27FC236}">
                <a16:creationId xmlns:a16="http://schemas.microsoft.com/office/drawing/2014/main" id="{E83FA28B-EF70-F097-4CE2-2328A5A69964}"/>
              </a:ext>
            </a:extLst>
          </p:cNvPr>
          <p:cNvSpPr>
            <a:spLocks noGrp="1"/>
          </p:cNvSpPr>
          <p:nvPr>
            <p:ph type="body" sz="quarter" idx="18" hasCustomPrompt="1"/>
          </p:nvPr>
        </p:nvSpPr>
        <p:spPr bwMode="gray">
          <a:xfrm>
            <a:off x="8616951" y="3595688"/>
            <a:ext cx="3059112" cy="892552"/>
          </a:xfrm>
        </p:spPr>
        <p:txBody>
          <a:bodyPr wrap="square">
            <a:spAutoFit/>
          </a:bodyPr>
          <a:lstStyle>
            <a:lvl1pPr>
              <a:defRPr/>
            </a:lvl1pPr>
          </a:lstStyle>
          <a:p>
            <a:pPr lvl="0"/>
            <a:r>
              <a:rPr lang="en-US"/>
              <a:t>First level</a:t>
            </a:r>
          </a:p>
          <a:p>
            <a:pPr lvl="1"/>
            <a:r>
              <a:rPr lang="en-US"/>
              <a:t>Second level</a:t>
            </a:r>
          </a:p>
          <a:p>
            <a:pPr lvl="2"/>
            <a:r>
              <a:rPr lang="en-US"/>
              <a:t>Third level</a:t>
            </a:r>
          </a:p>
        </p:txBody>
      </p:sp>
    </p:spTree>
    <p:extLst>
      <p:ext uri="{BB962C8B-B14F-4D97-AF65-F5344CB8AC3E}">
        <p14:creationId xmlns:p14="http://schemas.microsoft.com/office/powerpoint/2010/main" val="29452753"/>
      </p:ext>
    </p:extLst>
  </p:cSld>
  <p:clrMapOvr>
    <a:masterClrMapping/>
  </p:clrMapOvr>
  <p:extLst>
    <p:ext uri="{DCECCB84-F9BA-43D5-87BE-67443E8EF086}">
      <p15:sldGuideLst xmlns:p15="http://schemas.microsoft.com/office/powerpoint/2012/main">
        <p15:guide id="3" orient="horz" pos="300">
          <p15:clr>
            <a:srgbClr val="F26B43"/>
          </p15:clr>
        </p15:guide>
        <p15:guide id="4" orient="horz" pos="3974">
          <p15:clr>
            <a:srgbClr val="F26B43"/>
          </p15:clr>
        </p15:guide>
        <p15:guide id="5" orient="horz" pos="3816">
          <p15:clr>
            <a:srgbClr val="F26B43"/>
          </p15:clr>
        </p15:guide>
        <p15:guide id="7" pos="5201" userDrawn="1">
          <p15:clr>
            <a:srgbClr val="F26B43"/>
          </p15:clr>
        </p15:guide>
        <p15:guide id="8" pos="5428"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bleed image">
    <p:spTree>
      <p:nvGrpSpPr>
        <p:cNvPr id="1" name=""/>
        <p:cNvGrpSpPr/>
        <p:nvPr/>
      </p:nvGrpSpPr>
      <p:grpSpPr>
        <a:xfrm>
          <a:off x="0" y="0"/>
          <a:ext cx="0" cy="0"/>
          <a:chOff x="0" y="0"/>
          <a:chExt cx="0" cy="0"/>
        </a:xfrm>
      </p:grpSpPr>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859096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Picture Placeholder 50">
            <a:extLst>
              <a:ext uri="{FF2B5EF4-FFF2-40B4-BE49-F238E27FC236}">
                <a16:creationId xmlns:a16="http://schemas.microsoft.com/office/drawing/2014/main" id="{3C433125-54EC-A604-9A0C-E54F6326E923}"/>
              </a:ext>
            </a:extLst>
          </p:cNvPr>
          <p:cNvSpPr>
            <a:spLocks noGrp="1"/>
          </p:cNvSpPr>
          <p:nvPr>
            <p:ph type="pic" sz="quarter" idx="11" hasCustomPrompt="1"/>
          </p:nvPr>
        </p:nvSpPr>
        <p:spPr bwMode="gray">
          <a:xfrm>
            <a:off x="0" y="0"/>
            <a:ext cx="12192000" cy="6858000"/>
          </a:xfrm>
          <a:prstGeom prst="rect">
            <a:avLst/>
          </a:prstGeom>
          <a:pattFill prst="wdUpDiag">
            <a:fgClr>
              <a:schemeClr val="bg1"/>
            </a:fgClr>
            <a:bgClr>
              <a:schemeClr val="bg2"/>
            </a:bgClr>
          </a:pattFill>
        </p:spPr>
        <p:txBody>
          <a:bodyPr wrap="square" anchor="ctr">
            <a:noAutofit/>
          </a:bodyPr>
          <a:lstStyle>
            <a:lvl1pPr marL="0" indent="0" algn="ctr">
              <a:lnSpc>
                <a:spcPct val="100000"/>
              </a:lnSpc>
              <a:buNone/>
              <a:defRPr sz="1000" b="1" i="1">
                <a:solidFill>
                  <a:srgbClr val="BDBDBD"/>
                </a:solidFill>
              </a:defRPr>
            </a:lvl1pPr>
          </a:lstStyle>
          <a:p>
            <a:r>
              <a:rPr lang="en-US" noProof="0"/>
              <a:t> Image placeholder</a:t>
            </a:r>
          </a:p>
        </p:txBody>
      </p:sp>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en-US"/>
              <a:t>© Copyright Sensirion, Switzerland</a:t>
            </a:r>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en-US" smtClean="0"/>
              <a:pPr/>
              <a:t>‹#›</a:t>
            </a:fld>
            <a:endParaRPr lang="en-US"/>
          </a:p>
        </p:txBody>
      </p:sp>
      <p:sp>
        <p:nvSpPr>
          <p:cNvPr id="53" name="Titel 1">
            <a:extLst>
              <a:ext uri="{FF2B5EF4-FFF2-40B4-BE49-F238E27FC236}">
                <a16:creationId xmlns:a16="http://schemas.microsoft.com/office/drawing/2014/main" id="{5C74850C-4D12-087B-508D-3C1B844F2A39}"/>
              </a:ext>
            </a:extLst>
          </p:cNvPr>
          <p:cNvSpPr>
            <a:spLocks noGrp="1"/>
          </p:cNvSpPr>
          <p:nvPr>
            <p:ph type="ctrTitle" hasCustomPrompt="1"/>
          </p:nvPr>
        </p:nvSpPr>
        <p:spPr bwMode="gray">
          <a:xfrm>
            <a:off x="515937" y="476250"/>
            <a:ext cx="11160125" cy="369332"/>
          </a:xfrm>
          <a:prstGeom prst="rect">
            <a:avLst/>
          </a:prstGeom>
        </p:spPr>
        <p:txBody>
          <a:bodyPr vert="horz" anchor="b"/>
          <a:lstStyle>
            <a:lvl1pPr algn="l">
              <a:lnSpc>
                <a:spcPct val="100000"/>
              </a:lnSpc>
              <a:defRPr sz="2400" cap="all" baseline="0"/>
            </a:lvl1pPr>
          </a:lstStyle>
          <a:p>
            <a:r>
              <a:rPr lang="en-US" noProof="0"/>
              <a:t>overhead</a:t>
            </a:r>
          </a:p>
        </p:txBody>
      </p:sp>
      <p:sp>
        <p:nvSpPr>
          <p:cNvPr id="42" name="Text Placeholder 19">
            <a:extLst>
              <a:ext uri="{FF2B5EF4-FFF2-40B4-BE49-F238E27FC236}">
                <a16:creationId xmlns:a16="http://schemas.microsoft.com/office/drawing/2014/main" id="{76C5E18E-2B9C-928E-C108-9EE58EFA0FA1}"/>
              </a:ext>
            </a:extLst>
          </p:cNvPr>
          <p:cNvSpPr>
            <a:spLocks noGrp="1"/>
          </p:cNvSpPr>
          <p:nvPr>
            <p:ph type="body" sz="quarter" idx="13" hasCustomPrompt="1"/>
          </p:nvPr>
        </p:nvSpPr>
        <p:spPr bwMode="gray">
          <a:xfrm>
            <a:off x="10377489" y="6302981"/>
            <a:ext cx="1300954" cy="139281"/>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a:lvl1pPr>
          </a:lstStyle>
          <a:p>
            <a:pPr lvl="0"/>
            <a:r>
              <a:rPr lang="en-US"/>
              <a:t> </a:t>
            </a:r>
          </a:p>
        </p:txBody>
      </p:sp>
      <p:sp>
        <p:nvSpPr>
          <p:cNvPr id="2" name="Textplatzhalter 8">
            <a:extLst>
              <a:ext uri="{FF2B5EF4-FFF2-40B4-BE49-F238E27FC236}">
                <a16:creationId xmlns:a16="http://schemas.microsoft.com/office/drawing/2014/main" id="{2179DAAC-9178-39A5-E378-93A77FC91136}"/>
              </a:ext>
            </a:extLst>
          </p:cNvPr>
          <p:cNvSpPr>
            <a:spLocks noGrp="1"/>
          </p:cNvSpPr>
          <p:nvPr>
            <p:ph type="body" sz="quarter" idx="14" hasCustomPrompt="1"/>
          </p:nvPr>
        </p:nvSpPr>
        <p:spPr>
          <a:xfrm>
            <a:off x="515937" y="845582"/>
            <a:ext cx="11160126" cy="1231106"/>
          </a:xfrm>
        </p:spPr>
        <p:txBody>
          <a:bodyPr wrap="square">
            <a:spAutoFit/>
          </a:bodyPr>
          <a:lstStyle>
            <a:lvl1pPr marL="0" indent="0">
              <a:spcAft>
                <a:spcPts val="0"/>
              </a:spcAft>
              <a:buNone/>
              <a:defRPr sz="4000"/>
            </a:lvl1pPr>
          </a:lstStyle>
          <a:p>
            <a:pPr lvl="0"/>
            <a:r>
              <a:rPr lang="en-US"/>
              <a:t>Descriptive and more informative presentation header (position variable)</a:t>
            </a:r>
          </a:p>
        </p:txBody>
      </p:sp>
    </p:spTree>
    <p:extLst>
      <p:ext uri="{BB962C8B-B14F-4D97-AF65-F5344CB8AC3E}">
        <p14:creationId xmlns:p14="http://schemas.microsoft.com/office/powerpoint/2010/main" val="2797789283"/>
      </p:ext>
    </p:extLst>
  </p:cSld>
  <p:clrMapOvr>
    <a:masterClrMapping/>
  </p:clrMapOvr>
  <p:extLst>
    <p:ext uri="{DCECCB84-F9BA-43D5-87BE-67443E8EF086}">
      <p15:sldGuideLst xmlns:p15="http://schemas.microsoft.com/office/powerpoint/2012/main">
        <p15:guide id="3" orient="horz" pos="300">
          <p15:clr>
            <a:srgbClr val="F26B43"/>
          </p15:clr>
        </p15:guide>
        <p15:guide id="4" orient="horz" pos="3974">
          <p15:clr>
            <a:srgbClr val="F26B43"/>
          </p15:clr>
        </p15:guide>
        <p15:guide id="5" orient="horz" pos="3816">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key number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701C1F6-A140-C203-8BFC-35C0188A77B8}"/>
              </a:ext>
            </a:extLst>
          </p:cNvPr>
          <p:cNvSpPr>
            <a:spLocks noGrp="1"/>
          </p:cNvSpPr>
          <p:nvPr>
            <p:ph type="pic" sz="quarter" idx="11" hasCustomPrompt="1"/>
          </p:nvPr>
        </p:nvSpPr>
        <p:spPr bwMode="gray">
          <a:xfrm>
            <a:off x="0" y="0"/>
            <a:ext cx="12192000" cy="60579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graphicFrame>
        <p:nvGraphicFramePr>
          <p:cNvPr id="5" name="Objekt 4" hidden="1">
            <a:extLst>
              <a:ext uri="{FF2B5EF4-FFF2-40B4-BE49-F238E27FC236}">
                <a16:creationId xmlns:a16="http://schemas.microsoft.com/office/drawing/2014/main" id="{767385B7-6838-292C-9A71-B34C47821397}"/>
              </a:ext>
            </a:extLst>
          </p:cNvPr>
          <p:cNvGraphicFramePr>
            <a:graphicFrameLocks noChangeAspect="1"/>
          </p:cNvGraphicFramePr>
          <p:nvPr userDrawn="1">
            <p:custDataLst>
              <p:tags r:id="rId1"/>
            </p:custDataLst>
            <p:extLst>
              <p:ext uri="{D42A27DB-BD31-4B8C-83A1-F6EECF244321}">
                <p14:modId xmlns:p14="http://schemas.microsoft.com/office/powerpoint/2010/main" val="1321214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5" name="Objekt 4" hidden="1">
                        <a:extLst>
                          <a:ext uri="{FF2B5EF4-FFF2-40B4-BE49-F238E27FC236}">
                            <a16:creationId xmlns:a16="http://schemas.microsoft.com/office/drawing/2014/main" id="{767385B7-6838-292C-9A71-B34C478213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Footer Placeholder 26">
            <a:extLst>
              <a:ext uri="{FF2B5EF4-FFF2-40B4-BE49-F238E27FC236}">
                <a16:creationId xmlns:a16="http://schemas.microsoft.com/office/drawing/2014/main" id="{9D65CB0B-9E70-7B90-E6AE-21AEF33734E4}"/>
              </a:ext>
            </a:extLst>
          </p:cNvPr>
          <p:cNvSpPr>
            <a:spLocks noGrp="1"/>
          </p:cNvSpPr>
          <p:nvPr>
            <p:ph type="ftr" sz="quarter" idx="20"/>
          </p:nvPr>
        </p:nvSpPr>
        <p:spPr bwMode="gray"/>
        <p:txBody>
          <a:bodyPr/>
          <a:lstStyle/>
          <a:p>
            <a:r>
              <a:rPr lang="en-US"/>
              <a:t>© Copyright Sensirion, Switzerland</a:t>
            </a:r>
          </a:p>
        </p:txBody>
      </p:sp>
      <p:sp>
        <p:nvSpPr>
          <p:cNvPr id="28" name="Slide Number Placeholder 27">
            <a:extLst>
              <a:ext uri="{FF2B5EF4-FFF2-40B4-BE49-F238E27FC236}">
                <a16:creationId xmlns:a16="http://schemas.microsoft.com/office/drawing/2014/main" id="{492DC165-2374-0ED2-FB65-A73A065F463D}"/>
              </a:ext>
            </a:extLst>
          </p:cNvPr>
          <p:cNvSpPr>
            <a:spLocks noGrp="1"/>
          </p:cNvSpPr>
          <p:nvPr>
            <p:ph type="sldNum" sz="quarter" idx="21"/>
          </p:nvPr>
        </p:nvSpPr>
        <p:spPr bwMode="gray"/>
        <p:txBody>
          <a:bodyPr/>
          <a:lstStyle/>
          <a:p>
            <a:fld id="{B1E691A1-F3A6-4574-B226-B412272B38A6}" type="slidenum">
              <a:rPr lang="en-US" smtClean="0"/>
              <a:pPr/>
              <a:t>‹#›</a:t>
            </a:fld>
            <a:endParaRPr lang="en-US"/>
          </a:p>
        </p:txBody>
      </p:sp>
      <p:sp>
        <p:nvSpPr>
          <p:cNvPr id="2" name="Titel 1">
            <a:extLst>
              <a:ext uri="{FF2B5EF4-FFF2-40B4-BE49-F238E27FC236}">
                <a16:creationId xmlns:a16="http://schemas.microsoft.com/office/drawing/2014/main" id="{7E11D4A9-12E5-8C22-BA13-B7609DBBB009}"/>
              </a:ext>
            </a:extLst>
          </p:cNvPr>
          <p:cNvSpPr>
            <a:spLocks noGrp="1"/>
          </p:cNvSpPr>
          <p:nvPr>
            <p:ph type="ctrTitle" hasCustomPrompt="1"/>
          </p:nvPr>
        </p:nvSpPr>
        <p:spPr bwMode="gray">
          <a:xfrm>
            <a:off x="515937" y="476250"/>
            <a:ext cx="11160125" cy="369332"/>
          </a:xfrm>
          <a:prstGeom prst="rect">
            <a:avLst/>
          </a:prstGeom>
        </p:spPr>
        <p:txBody>
          <a:bodyPr vert="horz" anchor="b"/>
          <a:lstStyle>
            <a:lvl1pPr algn="l">
              <a:lnSpc>
                <a:spcPct val="100000"/>
              </a:lnSpc>
              <a:defRPr sz="2400" cap="all" baseline="0"/>
            </a:lvl1pPr>
          </a:lstStyle>
          <a:p>
            <a:r>
              <a:rPr lang="en-US" noProof="0"/>
              <a:t>overhead</a:t>
            </a:r>
          </a:p>
        </p:txBody>
      </p:sp>
      <p:sp>
        <p:nvSpPr>
          <p:cNvPr id="4" name="Text Placeholder 6">
            <a:extLst>
              <a:ext uri="{FF2B5EF4-FFF2-40B4-BE49-F238E27FC236}">
                <a16:creationId xmlns:a16="http://schemas.microsoft.com/office/drawing/2014/main" id="{783F72AC-0CBE-E186-9952-E60DB0E74486}"/>
              </a:ext>
            </a:extLst>
          </p:cNvPr>
          <p:cNvSpPr>
            <a:spLocks noGrp="1"/>
          </p:cNvSpPr>
          <p:nvPr>
            <p:ph type="body" sz="quarter" idx="12" hasCustomPrompt="1"/>
          </p:nvPr>
        </p:nvSpPr>
        <p:spPr bwMode="gray">
          <a:xfrm>
            <a:off x="515938" y="3630386"/>
            <a:ext cx="1800000" cy="1872000"/>
          </a:xfrm>
          <a:solidFill>
            <a:schemeClr val="bg1"/>
          </a:solidFill>
        </p:spPr>
        <p:txBody>
          <a:bodyPr lIns="144000" tIns="108000" rIns="144000" bIns="108000" anchor="ctr"/>
          <a:lstStyle>
            <a:lvl1pPr marL="0" indent="0" algn="ctr">
              <a:spcAft>
                <a:spcPts val="0"/>
              </a:spcAft>
              <a:buNone/>
              <a:defRPr sz="4000" b="1">
                <a:solidFill>
                  <a:schemeClr val="tx2"/>
                </a:solidFill>
              </a:defRPr>
            </a:lvl1pPr>
          </a:lstStyle>
          <a:p>
            <a:pPr lvl="0"/>
            <a:r>
              <a:rPr lang="en-US"/>
              <a:t>00%</a:t>
            </a:r>
          </a:p>
        </p:txBody>
      </p:sp>
      <p:sp>
        <p:nvSpPr>
          <p:cNvPr id="6" name="Text Placeholder 6">
            <a:extLst>
              <a:ext uri="{FF2B5EF4-FFF2-40B4-BE49-F238E27FC236}">
                <a16:creationId xmlns:a16="http://schemas.microsoft.com/office/drawing/2014/main" id="{C8F2AC20-5F87-7AC3-8355-B5B96BFDB3F9}"/>
              </a:ext>
            </a:extLst>
          </p:cNvPr>
          <p:cNvSpPr>
            <a:spLocks noGrp="1"/>
          </p:cNvSpPr>
          <p:nvPr>
            <p:ph type="body" sz="quarter" idx="13" hasCustomPrompt="1"/>
          </p:nvPr>
        </p:nvSpPr>
        <p:spPr bwMode="gray">
          <a:xfrm>
            <a:off x="2405969" y="3630386"/>
            <a:ext cx="1800000" cy="1872000"/>
          </a:xfrm>
          <a:solidFill>
            <a:schemeClr val="bg1"/>
          </a:solidFill>
        </p:spPr>
        <p:txBody>
          <a:bodyPr lIns="144000" tIns="108000" rIns="144000" bIns="108000" anchor="ctr"/>
          <a:lstStyle>
            <a:lvl1pPr marL="0" indent="0" algn="ctr">
              <a:spcAft>
                <a:spcPts val="0"/>
              </a:spcAft>
              <a:buNone/>
              <a:defRPr sz="4000" b="1">
                <a:solidFill>
                  <a:schemeClr val="tx2"/>
                </a:solidFill>
              </a:defRPr>
            </a:lvl1pPr>
          </a:lstStyle>
          <a:p>
            <a:pPr lvl="0"/>
            <a:r>
              <a:rPr lang="en-US"/>
              <a:t>0 Mio</a:t>
            </a:r>
          </a:p>
        </p:txBody>
      </p:sp>
      <p:sp>
        <p:nvSpPr>
          <p:cNvPr id="10" name="Text Placeholder 6">
            <a:extLst>
              <a:ext uri="{FF2B5EF4-FFF2-40B4-BE49-F238E27FC236}">
                <a16:creationId xmlns:a16="http://schemas.microsoft.com/office/drawing/2014/main" id="{CFA3BF58-70A4-801F-861A-566DC4A4E7E1}"/>
              </a:ext>
            </a:extLst>
          </p:cNvPr>
          <p:cNvSpPr>
            <a:spLocks noGrp="1"/>
          </p:cNvSpPr>
          <p:nvPr>
            <p:ph type="body" sz="quarter" idx="14" hasCustomPrompt="1"/>
          </p:nvPr>
        </p:nvSpPr>
        <p:spPr bwMode="gray">
          <a:xfrm>
            <a:off x="4296000" y="3630386"/>
            <a:ext cx="1800000" cy="1872000"/>
          </a:xfrm>
          <a:solidFill>
            <a:schemeClr val="bg1"/>
          </a:solidFill>
        </p:spPr>
        <p:txBody>
          <a:bodyPr lIns="144000" tIns="108000" rIns="144000" bIns="108000" anchor="ctr"/>
          <a:lstStyle>
            <a:lvl1pPr marL="0" indent="0" algn="ctr">
              <a:spcAft>
                <a:spcPts val="0"/>
              </a:spcAft>
              <a:buNone/>
              <a:defRPr sz="4000" b="1">
                <a:solidFill>
                  <a:schemeClr val="tx2"/>
                </a:solidFill>
              </a:defRPr>
            </a:lvl1pPr>
          </a:lstStyle>
          <a:p>
            <a:pPr lvl="0"/>
            <a:r>
              <a:rPr lang="en-US"/>
              <a:t>20XY</a:t>
            </a:r>
          </a:p>
        </p:txBody>
      </p:sp>
      <p:sp>
        <p:nvSpPr>
          <p:cNvPr id="7" name="Textfeld 6">
            <a:extLst>
              <a:ext uri="{FF2B5EF4-FFF2-40B4-BE49-F238E27FC236}">
                <a16:creationId xmlns:a16="http://schemas.microsoft.com/office/drawing/2014/main" id="{BF627B82-BAE1-728D-079F-4BDC3D0385E8}"/>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a:solidFill>
                  <a:schemeClr val="accent2"/>
                </a:solidFill>
                <a:latin typeface="+mn-lt"/>
                <a:ea typeface="+mn-ea"/>
                <a:cs typeface="+mn-cs"/>
              </a:rPr>
              <a:t>Confidential</a:t>
            </a:r>
          </a:p>
        </p:txBody>
      </p:sp>
      <p:sp>
        <p:nvSpPr>
          <p:cNvPr id="9" name="Textplatzhalter 8">
            <a:extLst>
              <a:ext uri="{FF2B5EF4-FFF2-40B4-BE49-F238E27FC236}">
                <a16:creationId xmlns:a16="http://schemas.microsoft.com/office/drawing/2014/main" id="{5AFF93A4-4D7F-2C80-AAC0-F02F1BA39CE4}"/>
              </a:ext>
            </a:extLst>
          </p:cNvPr>
          <p:cNvSpPr>
            <a:spLocks noGrp="1"/>
          </p:cNvSpPr>
          <p:nvPr>
            <p:ph type="body" sz="quarter" idx="22" hasCustomPrompt="1"/>
          </p:nvPr>
        </p:nvSpPr>
        <p:spPr>
          <a:xfrm>
            <a:off x="515937" y="845582"/>
            <a:ext cx="11160126" cy="615553"/>
          </a:xfrm>
        </p:spPr>
        <p:txBody>
          <a:bodyPr wrap="square">
            <a:spAutoFit/>
          </a:bodyPr>
          <a:lstStyle>
            <a:lvl1pPr marL="0" indent="0">
              <a:spcAft>
                <a:spcPts val="0"/>
              </a:spcAft>
              <a:buNone/>
              <a:defRPr sz="4000"/>
            </a:lvl1pPr>
          </a:lstStyle>
          <a:p>
            <a:pPr lvl="0"/>
            <a:r>
              <a:rPr lang="en-US"/>
              <a:t>Descriptive, informative presentation header</a:t>
            </a:r>
          </a:p>
        </p:txBody>
      </p:sp>
    </p:spTree>
    <p:extLst>
      <p:ext uri="{BB962C8B-B14F-4D97-AF65-F5344CB8AC3E}">
        <p14:creationId xmlns:p14="http://schemas.microsoft.com/office/powerpoint/2010/main" val="2572802073"/>
      </p:ext>
    </p:extLst>
  </p:cSld>
  <p:clrMapOvr>
    <a:masterClrMapping/>
  </p:clrMapOvr>
  <p:extLst>
    <p:ext uri="{DCECCB84-F9BA-43D5-87BE-67443E8EF086}">
      <p15:sldGuideLst xmlns:p15="http://schemas.microsoft.com/office/powerpoint/2012/main">
        <p15:guide id="1" orient="horz" pos="3816">
          <p15:clr>
            <a:srgbClr val="F26B43"/>
          </p15:clr>
        </p15:guide>
        <p15:guide id="2" orient="horz" pos="2288" userDrawn="1">
          <p15:clr>
            <a:srgbClr val="F26B43"/>
          </p15:clr>
        </p15:guide>
        <p15:guide id="3" orient="horz" pos="3465" userDrawn="1">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cts and Figur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E11F65-0243-C583-47AE-B8C1C1605595}"/>
              </a:ext>
            </a:extLst>
          </p:cNvPr>
          <p:cNvSpPr/>
          <p:nvPr userDrawn="1"/>
        </p:nvSpPr>
        <p:spPr bwMode="gray">
          <a:xfrm>
            <a:off x="0" y="0"/>
            <a:ext cx="12192000" cy="60579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p>
        </p:txBody>
      </p:sp>
      <p:graphicFrame>
        <p:nvGraphicFramePr>
          <p:cNvPr id="5" name="Objekt 4" hidden="1">
            <a:extLst>
              <a:ext uri="{FF2B5EF4-FFF2-40B4-BE49-F238E27FC236}">
                <a16:creationId xmlns:a16="http://schemas.microsoft.com/office/drawing/2014/main" id="{767385B7-6838-292C-9A71-B34C47821397}"/>
              </a:ext>
            </a:extLst>
          </p:cNvPr>
          <p:cNvGraphicFramePr>
            <a:graphicFrameLocks noChangeAspect="1"/>
          </p:cNvGraphicFramePr>
          <p:nvPr userDrawn="1">
            <p:custDataLst>
              <p:tags r:id="rId1"/>
            </p:custDataLst>
            <p:extLst>
              <p:ext uri="{D42A27DB-BD31-4B8C-83A1-F6EECF244321}">
                <p14:modId xmlns:p14="http://schemas.microsoft.com/office/powerpoint/2010/main" val="1640116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5" name="Objekt 4" hidden="1">
                        <a:extLst>
                          <a:ext uri="{FF2B5EF4-FFF2-40B4-BE49-F238E27FC236}">
                            <a16:creationId xmlns:a16="http://schemas.microsoft.com/office/drawing/2014/main" id="{767385B7-6838-292C-9A71-B34C478213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Footer Placeholder 26">
            <a:extLst>
              <a:ext uri="{FF2B5EF4-FFF2-40B4-BE49-F238E27FC236}">
                <a16:creationId xmlns:a16="http://schemas.microsoft.com/office/drawing/2014/main" id="{9D65CB0B-9E70-7B90-E6AE-21AEF33734E4}"/>
              </a:ext>
            </a:extLst>
          </p:cNvPr>
          <p:cNvSpPr>
            <a:spLocks noGrp="1"/>
          </p:cNvSpPr>
          <p:nvPr>
            <p:ph type="ftr" sz="quarter" idx="20"/>
          </p:nvPr>
        </p:nvSpPr>
        <p:spPr bwMode="gray"/>
        <p:txBody>
          <a:bodyPr/>
          <a:lstStyle/>
          <a:p>
            <a:r>
              <a:rPr lang="en-US"/>
              <a:t>© Copyright Sensirion, Switzerland</a:t>
            </a:r>
          </a:p>
        </p:txBody>
      </p:sp>
      <p:sp>
        <p:nvSpPr>
          <p:cNvPr id="28" name="Slide Number Placeholder 27">
            <a:extLst>
              <a:ext uri="{FF2B5EF4-FFF2-40B4-BE49-F238E27FC236}">
                <a16:creationId xmlns:a16="http://schemas.microsoft.com/office/drawing/2014/main" id="{492DC165-2374-0ED2-FB65-A73A065F463D}"/>
              </a:ext>
            </a:extLst>
          </p:cNvPr>
          <p:cNvSpPr>
            <a:spLocks noGrp="1"/>
          </p:cNvSpPr>
          <p:nvPr>
            <p:ph type="sldNum" sz="quarter" idx="21"/>
          </p:nvPr>
        </p:nvSpPr>
        <p:spPr bwMode="gray"/>
        <p:txBody>
          <a:bodyPr/>
          <a:lstStyle/>
          <a:p>
            <a:fld id="{B1E691A1-F3A6-4574-B226-B412272B38A6}" type="slidenum">
              <a:rPr lang="en-US" smtClean="0"/>
              <a:pPr/>
              <a:t>‹#›</a:t>
            </a:fld>
            <a:endParaRPr lang="en-US"/>
          </a:p>
        </p:txBody>
      </p:sp>
      <p:sp>
        <p:nvSpPr>
          <p:cNvPr id="2" name="Titel 1">
            <a:extLst>
              <a:ext uri="{FF2B5EF4-FFF2-40B4-BE49-F238E27FC236}">
                <a16:creationId xmlns:a16="http://schemas.microsoft.com/office/drawing/2014/main" id="{7E11D4A9-12E5-8C22-BA13-B7609DBBB009}"/>
              </a:ext>
            </a:extLst>
          </p:cNvPr>
          <p:cNvSpPr>
            <a:spLocks noGrp="1"/>
          </p:cNvSpPr>
          <p:nvPr>
            <p:ph type="ctrTitle" hasCustomPrompt="1"/>
          </p:nvPr>
        </p:nvSpPr>
        <p:spPr bwMode="gray">
          <a:xfrm>
            <a:off x="515937" y="476250"/>
            <a:ext cx="5580063" cy="369332"/>
          </a:xfrm>
          <a:prstGeom prst="rect">
            <a:avLst/>
          </a:prstGeom>
        </p:spPr>
        <p:txBody>
          <a:bodyPr vert="horz" anchor="b"/>
          <a:lstStyle>
            <a:lvl1pPr algn="l">
              <a:lnSpc>
                <a:spcPct val="100000"/>
              </a:lnSpc>
              <a:defRPr sz="2400" cap="all" baseline="0"/>
            </a:lvl1pPr>
          </a:lstStyle>
          <a:p>
            <a:r>
              <a:rPr lang="en-US" noProof="0"/>
              <a:t>overhead</a:t>
            </a:r>
          </a:p>
        </p:txBody>
      </p:sp>
      <p:sp>
        <p:nvSpPr>
          <p:cNvPr id="6" name="Text Placeholder 6">
            <a:extLst>
              <a:ext uri="{FF2B5EF4-FFF2-40B4-BE49-F238E27FC236}">
                <a16:creationId xmlns:a16="http://schemas.microsoft.com/office/drawing/2014/main" id="{D96E3213-01DD-6CDB-B5B1-3441A96565B7}"/>
              </a:ext>
            </a:extLst>
          </p:cNvPr>
          <p:cNvSpPr>
            <a:spLocks noGrp="1"/>
          </p:cNvSpPr>
          <p:nvPr>
            <p:ph type="body" sz="quarter" idx="12" hasCustomPrompt="1"/>
          </p:nvPr>
        </p:nvSpPr>
        <p:spPr bwMode="gray">
          <a:xfrm>
            <a:off x="515938" y="3630386"/>
            <a:ext cx="1800000" cy="1872000"/>
          </a:xfrm>
          <a:solidFill>
            <a:schemeClr val="accent1"/>
          </a:solidFill>
        </p:spPr>
        <p:txBody>
          <a:bodyPr lIns="144000" tIns="108000" rIns="144000" bIns="108000" anchor="ctr"/>
          <a:lstStyle>
            <a:lvl1pPr marL="0" indent="0" algn="ctr">
              <a:spcAft>
                <a:spcPts val="0"/>
              </a:spcAft>
              <a:buNone/>
              <a:defRPr sz="4000" b="1">
                <a:solidFill>
                  <a:schemeClr val="bg1"/>
                </a:solidFill>
              </a:defRPr>
            </a:lvl1pPr>
          </a:lstStyle>
          <a:p>
            <a:pPr lvl="0"/>
            <a:r>
              <a:rPr lang="en-US"/>
              <a:t>00%</a:t>
            </a:r>
          </a:p>
        </p:txBody>
      </p:sp>
      <p:sp>
        <p:nvSpPr>
          <p:cNvPr id="10" name="Text Placeholder 6">
            <a:extLst>
              <a:ext uri="{FF2B5EF4-FFF2-40B4-BE49-F238E27FC236}">
                <a16:creationId xmlns:a16="http://schemas.microsoft.com/office/drawing/2014/main" id="{C8772DF6-A6AE-7370-A35E-06C67B09DD20}"/>
              </a:ext>
            </a:extLst>
          </p:cNvPr>
          <p:cNvSpPr>
            <a:spLocks noGrp="1"/>
          </p:cNvSpPr>
          <p:nvPr>
            <p:ph type="body" sz="quarter" idx="13" hasCustomPrompt="1"/>
          </p:nvPr>
        </p:nvSpPr>
        <p:spPr bwMode="gray">
          <a:xfrm>
            <a:off x="2405969" y="3630386"/>
            <a:ext cx="1800000" cy="1872000"/>
          </a:xfrm>
          <a:solidFill>
            <a:schemeClr val="accent1"/>
          </a:solidFill>
        </p:spPr>
        <p:txBody>
          <a:bodyPr lIns="144000" tIns="108000" rIns="144000" bIns="108000" anchor="ctr"/>
          <a:lstStyle>
            <a:lvl1pPr marL="0" indent="0" algn="ctr">
              <a:spcAft>
                <a:spcPts val="0"/>
              </a:spcAft>
              <a:buNone/>
              <a:defRPr sz="4000" b="1">
                <a:solidFill>
                  <a:schemeClr val="bg1"/>
                </a:solidFill>
              </a:defRPr>
            </a:lvl1pPr>
          </a:lstStyle>
          <a:p>
            <a:pPr lvl="0"/>
            <a:r>
              <a:rPr lang="en-US"/>
              <a:t>0 Mio</a:t>
            </a:r>
          </a:p>
        </p:txBody>
      </p:sp>
      <p:sp>
        <p:nvSpPr>
          <p:cNvPr id="11" name="Text Placeholder 6">
            <a:extLst>
              <a:ext uri="{FF2B5EF4-FFF2-40B4-BE49-F238E27FC236}">
                <a16:creationId xmlns:a16="http://schemas.microsoft.com/office/drawing/2014/main" id="{CE9D3FEE-C577-F74B-1629-DFFC856C6ECD}"/>
              </a:ext>
            </a:extLst>
          </p:cNvPr>
          <p:cNvSpPr>
            <a:spLocks noGrp="1"/>
          </p:cNvSpPr>
          <p:nvPr>
            <p:ph type="body" sz="quarter" idx="14" hasCustomPrompt="1"/>
          </p:nvPr>
        </p:nvSpPr>
        <p:spPr bwMode="gray">
          <a:xfrm>
            <a:off x="4296000" y="3630386"/>
            <a:ext cx="1800000" cy="1872000"/>
          </a:xfrm>
          <a:solidFill>
            <a:schemeClr val="accent1"/>
          </a:solidFill>
        </p:spPr>
        <p:txBody>
          <a:bodyPr lIns="144000" tIns="108000" rIns="144000" bIns="108000" anchor="ctr"/>
          <a:lstStyle>
            <a:lvl1pPr marL="0" indent="0" algn="ctr">
              <a:spcAft>
                <a:spcPts val="0"/>
              </a:spcAft>
              <a:buNone/>
              <a:defRPr sz="4000" b="1">
                <a:solidFill>
                  <a:schemeClr val="bg1"/>
                </a:solidFill>
              </a:defRPr>
            </a:lvl1pPr>
          </a:lstStyle>
          <a:p>
            <a:pPr lvl="0"/>
            <a:r>
              <a:rPr lang="en-US"/>
              <a:t>20XY</a:t>
            </a:r>
          </a:p>
        </p:txBody>
      </p:sp>
      <p:sp>
        <p:nvSpPr>
          <p:cNvPr id="13" name="Text Placeholder 12">
            <a:extLst>
              <a:ext uri="{FF2B5EF4-FFF2-40B4-BE49-F238E27FC236}">
                <a16:creationId xmlns:a16="http://schemas.microsoft.com/office/drawing/2014/main" id="{F6886565-4CB8-E065-18D3-4742E7B0E0C3}"/>
              </a:ext>
            </a:extLst>
          </p:cNvPr>
          <p:cNvSpPr>
            <a:spLocks noGrp="1"/>
          </p:cNvSpPr>
          <p:nvPr>
            <p:ph type="body" sz="quarter" idx="23" hasCustomPrompt="1"/>
          </p:nvPr>
        </p:nvSpPr>
        <p:spPr bwMode="gray">
          <a:xfrm>
            <a:off x="515937" y="2351941"/>
            <a:ext cx="5539837" cy="984885"/>
          </a:xfrm>
        </p:spPr>
        <p:txBody>
          <a:bodyPr>
            <a:spAutoFit/>
          </a:bodyPr>
          <a:lstStyle>
            <a:lvl1pPr marL="0" indent="0">
              <a:buNone/>
              <a:defRPr/>
            </a:lvl1pPr>
          </a:lstStyle>
          <a:p>
            <a:pPr marL="0" marR="0" lvl="0" indent="0" algn="l" defTabSz="914400" rtl="0" eaLnBrk="1" fontAlgn="auto" latinLnBrk="0" hangingPunct="1">
              <a:lnSpc>
                <a:spcPct val="100000"/>
              </a:lnSpc>
              <a:spcBef>
                <a:spcPts val="0"/>
              </a:spcBef>
              <a:spcAft>
                <a:spcPts val="600"/>
              </a:spcAft>
              <a:buClr>
                <a:schemeClr val="accent1"/>
              </a:buClr>
              <a:buSzTx/>
              <a:buFont typeface="Arial" panose="020B0604020202020204" pitchFamily="34" charset="0"/>
              <a:buNone/>
              <a:tabLst/>
              <a:defRPr/>
            </a:pPr>
            <a:r>
              <a:rPr lang="en-US"/>
              <a:t>Please insert your informative text here. Please insert your informative text here. Please insert your informative text here. Please insert your informative text here. Please insert your informative text here. Please insert your informative text here. </a:t>
            </a:r>
          </a:p>
        </p:txBody>
      </p:sp>
      <p:sp>
        <p:nvSpPr>
          <p:cNvPr id="18" name="Content Placeholder 17">
            <a:extLst>
              <a:ext uri="{FF2B5EF4-FFF2-40B4-BE49-F238E27FC236}">
                <a16:creationId xmlns:a16="http://schemas.microsoft.com/office/drawing/2014/main" id="{617CFD3D-B343-29AA-FD1F-47C1DE17260F}"/>
              </a:ext>
            </a:extLst>
          </p:cNvPr>
          <p:cNvSpPr>
            <a:spLocks noGrp="1"/>
          </p:cNvSpPr>
          <p:nvPr>
            <p:ph sz="quarter" idx="24" hasCustomPrompt="1"/>
          </p:nvPr>
        </p:nvSpPr>
        <p:spPr bwMode="gray">
          <a:xfrm>
            <a:off x="6456364" y="476250"/>
            <a:ext cx="5219700" cy="5026025"/>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Nineth level</a:t>
            </a:r>
          </a:p>
        </p:txBody>
      </p:sp>
      <p:sp>
        <p:nvSpPr>
          <p:cNvPr id="7" name="Textfeld 6">
            <a:extLst>
              <a:ext uri="{FF2B5EF4-FFF2-40B4-BE49-F238E27FC236}">
                <a16:creationId xmlns:a16="http://schemas.microsoft.com/office/drawing/2014/main" id="{DCBBC41F-AA48-5A95-BD22-EDF913E79FCD}"/>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a:solidFill>
                  <a:schemeClr val="accent2"/>
                </a:solidFill>
                <a:latin typeface="+mn-lt"/>
                <a:ea typeface="+mn-ea"/>
                <a:cs typeface="+mn-cs"/>
              </a:rPr>
              <a:t>Confidential</a:t>
            </a:r>
          </a:p>
        </p:txBody>
      </p:sp>
      <p:sp>
        <p:nvSpPr>
          <p:cNvPr id="8" name="Textplatzhalter 8">
            <a:extLst>
              <a:ext uri="{FF2B5EF4-FFF2-40B4-BE49-F238E27FC236}">
                <a16:creationId xmlns:a16="http://schemas.microsoft.com/office/drawing/2014/main" id="{3F2B394E-FF4F-A13B-82E3-DC3EC336F9BA}"/>
              </a:ext>
            </a:extLst>
          </p:cNvPr>
          <p:cNvSpPr>
            <a:spLocks noGrp="1"/>
          </p:cNvSpPr>
          <p:nvPr>
            <p:ph type="body" sz="quarter" idx="22" hasCustomPrompt="1"/>
          </p:nvPr>
        </p:nvSpPr>
        <p:spPr>
          <a:xfrm>
            <a:off x="515937" y="845582"/>
            <a:ext cx="5580063" cy="1231106"/>
          </a:xfrm>
        </p:spPr>
        <p:txBody>
          <a:bodyPr wrap="square">
            <a:spAutoFit/>
          </a:bodyPr>
          <a:lstStyle>
            <a:lvl1pPr marL="0" indent="0">
              <a:spcAft>
                <a:spcPts val="0"/>
              </a:spcAft>
              <a:buNone/>
              <a:defRPr sz="4000"/>
            </a:lvl1pPr>
          </a:lstStyle>
          <a:p>
            <a:pPr lvl="0"/>
            <a:r>
              <a:rPr lang="en-US"/>
              <a:t>Headline</a:t>
            </a:r>
          </a:p>
          <a:p>
            <a:pPr lvl="0"/>
            <a:r>
              <a:rPr lang="en-US"/>
              <a:t>Second line</a:t>
            </a:r>
          </a:p>
        </p:txBody>
      </p:sp>
    </p:spTree>
    <p:extLst>
      <p:ext uri="{BB962C8B-B14F-4D97-AF65-F5344CB8AC3E}">
        <p14:creationId xmlns:p14="http://schemas.microsoft.com/office/powerpoint/2010/main" val="2989349200"/>
      </p:ext>
    </p:extLst>
  </p:cSld>
  <p:clrMapOvr>
    <a:masterClrMapping/>
  </p:clrMapOvr>
  <p:extLst>
    <p:ext uri="{DCECCB84-F9BA-43D5-87BE-67443E8EF086}">
      <p15:sldGuideLst xmlns:p15="http://schemas.microsoft.com/office/powerpoint/2012/main">
        <p15:guide id="1" orient="horz" pos="3816">
          <p15:clr>
            <a:srgbClr val="F26B43"/>
          </p15:clr>
        </p15:guide>
        <p15:guide id="2" orient="horz" pos="1480" userDrawn="1">
          <p15:clr>
            <a:srgbClr val="F26B43"/>
          </p15:clr>
        </p15:guide>
        <p15:guide id="3" orient="horz" pos="2286" userDrawn="1">
          <p15:clr>
            <a:srgbClr val="F26B43"/>
          </p15:clr>
        </p15:guide>
        <p15:guide id="4" pos="3840" userDrawn="1">
          <p15:clr>
            <a:srgbClr val="F26B43"/>
          </p15:clr>
        </p15:guide>
        <p15:guide id="5" orient="horz" pos="3465" userDrawn="1">
          <p15:clr>
            <a:srgbClr val="F26B43"/>
          </p15:clr>
        </p15:guide>
        <p15:guide id="6" pos="4067"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E0FE1CD-B1AE-2871-3162-980A2C8857B3}"/>
              </a:ext>
            </a:extLst>
          </p:cNvPr>
          <p:cNvSpPr>
            <a:spLocks noGrp="1"/>
          </p:cNvSpPr>
          <p:nvPr>
            <p:ph type="pic" sz="quarter" idx="11" hasCustomPrompt="1"/>
          </p:nvPr>
        </p:nvSpPr>
        <p:spPr bwMode="gray">
          <a:xfrm>
            <a:off x="4369594" y="0"/>
            <a:ext cx="7822406" cy="60579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3295834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en-US"/>
              <a:t>© Copyright Sensirion, Switzerland</a:t>
            </a:r>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en-US" smtClean="0"/>
              <a:pPr/>
              <a:t>‹#›</a:t>
            </a:fld>
            <a:endParaRPr lang="en-US"/>
          </a:p>
        </p:txBody>
      </p:sp>
      <p:sp>
        <p:nvSpPr>
          <p:cNvPr id="10" name="Title 1">
            <a:extLst>
              <a:ext uri="{FF2B5EF4-FFF2-40B4-BE49-F238E27FC236}">
                <a16:creationId xmlns:a16="http://schemas.microsoft.com/office/drawing/2014/main" id="{1AA63BB0-73AC-7587-28FB-0A96DF658943}"/>
              </a:ext>
            </a:extLst>
          </p:cNvPr>
          <p:cNvSpPr>
            <a:spLocks noGrp="1"/>
          </p:cNvSpPr>
          <p:nvPr>
            <p:ph type="title" hasCustomPrompt="1"/>
          </p:nvPr>
        </p:nvSpPr>
        <p:spPr bwMode="gray">
          <a:xfrm>
            <a:off x="515937" y="1449388"/>
            <a:ext cx="3484563" cy="615553"/>
          </a:xfrm>
        </p:spPr>
        <p:txBody>
          <a:bodyPr vert="horz"/>
          <a:lstStyle>
            <a:lvl1pPr>
              <a:defRPr sz="4000" cap="all" baseline="0"/>
            </a:lvl1pPr>
          </a:lstStyle>
          <a:p>
            <a:r>
              <a:rPr lang="en-US"/>
              <a:t>Contact</a:t>
            </a:r>
          </a:p>
        </p:txBody>
      </p:sp>
      <p:sp>
        <p:nvSpPr>
          <p:cNvPr id="12" name="Text Placeholder 11">
            <a:extLst>
              <a:ext uri="{FF2B5EF4-FFF2-40B4-BE49-F238E27FC236}">
                <a16:creationId xmlns:a16="http://schemas.microsoft.com/office/drawing/2014/main" id="{968A28B4-9AD6-D64F-46E1-2CD6D443217A}"/>
              </a:ext>
            </a:extLst>
          </p:cNvPr>
          <p:cNvSpPr>
            <a:spLocks noGrp="1"/>
          </p:cNvSpPr>
          <p:nvPr>
            <p:ph type="body" sz="quarter" idx="18" hasCustomPrompt="1"/>
          </p:nvPr>
        </p:nvSpPr>
        <p:spPr bwMode="gray">
          <a:xfrm>
            <a:off x="515938" y="2422525"/>
            <a:ext cx="1789112" cy="492443"/>
          </a:xfrm>
        </p:spPr>
        <p:txBody>
          <a:bodyPr wrap="square">
            <a:spAutoFit/>
          </a:bodyPr>
          <a:lstStyle>
            <a:lvl1pPr marL="0" indent="0">
              <a:spcAft>
                <a:spcPts val="0"/>
              </a:spcAft>
              <a:buNone/>
              <a:defRPr b="1"/>
            </a:lvl1pPr>
          </a:lstStyle>
          <a:p>
            <a:pPr lvl="0"/>
            <a:r>
              <a:rPr lang="en-US"/>
              <a:t>First name</a:t>
            </a:r>
          </a:p>
          <a:p>
            <a:pPr lvl="0"/>
            <a:r>
              <a:rPr lang="en-US"/>
              <a:t>Last name</a:t>
            </a:r>
          </a:p>
        </p:txBody>
      </p:sp>
      <p:sp>
        <p:nvSpPr>
          <p:cNvPr id="13" name="Text Placeholder 11">
            <a:extLst>
              <a:ext uri="{FF2B5EF4-FFF2-40B4-BE49-F238E27FC236}">
                <a16:creationId xmlns:a16="http://schemas.microsoft.com/office/drawing/2014/main" id="{0E2BC42F-49BB-5EC3-11AB-85D6295A0A2F}"/>
              </a:ext>
            </a:extLst>
          </p:cNvPr>
          <p:cNvSpPr>
            <a:spLocks noGrp="1"/>
          </p:cNvSpPr>
          <p:nvPr>
            <p:ph type="body" sz="quarter" idx="19" hasCustomPrompt="1"/>
          </p:nvPr>
        </p:nvSpPr>
        <p:spPr bwMode="gray">
          <a:xfrm>
            <a:off x="2390775" y="2422525"/>
            <a:ext cx="1609725" cy="615553"/>
          </a:xfrm>
        </p:spPr>
        <p:txBody>
          <a:bodyPr>
            <a:spAutoFit/>
          </a:bodyPr>
          <a:lstStyle>
            <a:lvl1pPr marL="0" indent="0">
              <a:spcAft>
                <a:spcPts val="600"/>
              </a:spcAft>
              <a:buNone/>
              <a:defRPr sz="1000" b="0"/>
            </a:lvl1pPr>
          </a:lstStyle>
          <a:p>
            <a:r>
              <a:rPr lang="en-US"/>
              <a:t>E-mail</a:t>
            </a:r>
          </a:p>
          <a:p>
            <a:pPr lvl="0"/>
            <a:r>
              <a:rPr lang="en-US"/>
              <a:t>Phone</a:t>
            </a:r>
          </a:p>
          <a:p>
            <a:pPr lvl="0"/>
            <a:r>
              <a:rPr lang="en-US"/>
              <a:t>Address</a:t>
            </a:r>
          </a:p>
        </p:txBody>
      </p:sp>
      <p:sp>
        <p:nvSpPr>
          <p:cNvPr id="14" name="Text Placeholder 11">
            <a:extLst>
              <a:ext uri="{FF2B5EF4-FFF2-40B4-BE49-F238E27FC236}">
                <a16:creationId xmlns:a16="http://schemas.microsoft.com/office/drawing/2014/main" id="{3935B3FD-4FD7-1142-C3FC-23D71F2A2105}"/>
              </a:ext>
            </a:extLst>
          </p:cNvPr>
          <p:cNvSpPr>
            <a:spLocks noGrp="1"/>
          </p:cNvSpPr>
          <p:nvPr>
            <p:ph type="body" sz="quarter" idx="20" hasCustomPrompt="1"/>
          </p:nvPr>
        </p:nvSpPr>
        <p:spPr bwMode="gray">
          <a:xfrm>
            <a:off x="515938" y="3422650"/>
            <a:ext cx="1789112" cy="492443"/>
          </a:xfrm>
        </p:spPr>
        <p:txBody>
          <a:bodyPr wrap="square">
            <a:spAutoFit/>
          </a:bodyPr>
          <a:lstStyle>
            <a:lvl1pPr marL="0" indent="0">
              <a:spcAft>
                <a:spcPts val="0"/>
              </a:spcAft>
              <a:buNone/>
              <a:defRPr b="1"/>
            </a:lvl1pPr>
          </a:lstStyle>
          <a:p>
            <a:pPr lvl="0"/>
            <a:r>
              <a:rPr lang="en-US"/>
              <a:t>First name</a:t>
            </a:r>
          </a:p>
          <a:p>
            <a:pPr lvl="0"/>
            <a:r>
              <a:rPr lang="en-US"/>
              <a:t>Last name</a:t>
            </a:r>
          </a:p>
        </p:txBody>
      </p:sp>
      <p:sp>
        <p:nvSpPr>
          <p:cNvPr id="15" name="Text Placeholder 11">
            <a:extLst>
              <a:ext uri="{FF2B5EF4-FFF2-40B4-BE49-F238E27FC236}">
                <a16:creationId xmlns:a16="http://schemas.microsoft.com/office/drawing/2014/main" id="{DFCFADD4-BDD7-C835-1085-0A971CE578AF}"/>
              </a:ext>
            </a:extLst>
          </p:cNvPr>
          <p:cNvSpPr>
            <a:spLocks noGrp="1"/>
          </p:cNvSpPr>
          <p:nvPr>
            <p:ph type="body" sz="quarter" idx="21" hasCustomPrompt="1"/>
          </p:nvPr>
        </p:nvSpPr>
        <p:spPr bwMode="gray">
          <a:xfrm>
            <a:off x="2390775" y="3422650"/>
            <a:ext cx="1609725" cy="615553"/>
          </a:xfrm>
        </p:spPr>
        <p:txBody>
          <a:bodyPr>
            <a:spAutoFit/>
          </a:bodyPr>
          <a:lstStyle>
            <a:lvl1pPr marL="0" indent="0">
              <a:spcAft>
                <a:spcPts val="600"/>
              </a:spcAft>
              <a:buNone/>
              <a:defRPr sz="1000" b="0"/>
            </a:lvl1pPr>
          </a:lstStyle>
          <a:p>
            <a:r>
              <a:rPr lang="en-US"/>
              <a:t>E-mail</a:t>
            </a:r>
          </a:p>
          <a:p>
            <a:pPr lvl="0"/>
            <a:r>
              <a:rPr lang="en-US"/>
              <a:t>Phone</a:t>
            </a:r>
          </a:p>
          <a:p>
            <a:pPr lvl="0"/>
            <a:r>
              <a:rPr lang="en-US"/>
              <a:t>Address</a:t>
            </a:r>
          </a:p>
        </p:txBody>
      </p:sp>
      <p:sp>
        <p:nvSpPr>
          <p:cNvPr id="16" name="Text Placeholder 11">
            <a:extLst>
              <a:ext uri="{FF2B5EF4-FFF2-40B4-BE49-F238E27FC236}">
                <a16:creationId xmlns:a16="http://schemas.microsoft.com/office/drawing/2014/main" id="{365E10C3-0988-8B7A-CEBD-ABE2BDA7F1D7}"/>
              </a:ext>
            </a:extLst>
          </p:cNvPr>
          <p:cNvSpPr>
            <a:spLocks noGrp="1"/>
          </p:cNvSpPr>
          <p:nvPr>
            <p:ph type="body" sz="quarter" idx="22" hasCustomPrompt="1"/>
          </p:nvPr>
        </p:nvSpPr>
        <p:spPr bwMode="gray">
          <a:xfrm>
            <a:off x="515938" y="4422775"/>
            <a:ext cx="1789112" cy="492443"/>
          </a:xfrm>
        </p:spPr>
        <p:txBody>
          <a:bodyPr wrap="square">
            <a:spAutoFit/>
          </a:bodyPr>
          <a:lstStyle>
            <a:lvl1pPr marL="0" indent="0">
              <a:spcAft>
                <a:spcPts val="0"/>
              </a:spcAft>
              <a:buNone/>
              <a:defRPr b="1"/>
            </a:lvl1pPr>
          </a:lstStyle>
          <a:p>
            <a:pPr lvl="0"/>
            <a:r>
              <a:rPr lang="en-US"/>
              <a:t>First name</a:t>
            </a:r>
          </a:p>
          <a:p>
            <a:pPr lvl="0"/>
            <a:r>
              <a:rPr lang="en-US"/>
              <a:t>Last name</a:t>
            </a:r>
          </a:p>
        </p:txBody>
      </p:sp>
      <p:sp>
        <p:nvSpPr>
          <p:cNvPr id="17" name="Text Placeholder 11">
            <a:extLst>
              <a:ext uri="{FF2B5EF4-FFF2-40B4-BE49-F238E27FC236}">
                <a16:creationId xmlns:a16="http://schemas.microsoft.com/office/drawing/2014/main" id="{D92315C8-74E3-7E7B-DA7E-6FFA0BBEBDFF}"/>
              </a:ext>
            </a:extLst>
          </p:cNvPr>
          <p:cNvSpPr>
            <a:spLocks noGrp="1"/>
          </p:cNvSpPr>
          <p:nvPr>
            <p:ph type="body" sz="quarter" idx="23" hasCustomPrompt="1"/>
          </p:nvPr>
        </p:nvSpPr>
        <p:spPr bwMode="gray">
          <a:xfrm>
            <a:off x="2390775" y="4422775"/>
            <a:ext cx="1609725" cy="615553"/>
          </a:xfrm>
        </p:spPr>
        <p:txBody>
          <a:bodyPr>
            <a:spAutoFit/>
          </a:bodyPr>
          <a:lstStyle>
            <a:lvl1pPr marL="0" indent="0">
              <a:spcAft>
                <a:spcPts val="600"/>
              </a:spcAft>
              <a:buNone/>
              <a:defRPr sz="1000" b="0"/>
            </a:lvl1pPr>
          </a:lstStyle>
          <a:p>
            <a:r>
              <a:rPr lang="en-US"/>
              <a:t>E-mail</a:t>
            </a:r>
          </a:p>
          <a:p>
            <a:pPr lvl="0"/>
            <a:r>
              <a:rPr lang="en-US"/>
              <a:t>Phone</a:t>
            </a:r>
          </a:p>
          <a:p>
            <a:pPr lvl="0"/>
            <a:r>
              <a:rPr lang="en-US"/>
              <a:t>Address</a:t>
            </a:r>
          </a:p>
        </p:txBody>
      </p:sp>
      <p:sp>
        <p:nvSpPr>
          <p:cNvPr id="22" name="Text Placeholder 21">
            <a:extLst>
              <a:ext uri="{FF2B5EF4-FFF2-40B4-BE49-F238E27FC236}">
                <a16:creationId xmlns:a16="http://schemas.microsoft.com/office/drawing/2014/main" id="{06340F3A-9AB1-D342-7190-230CAC35531B}"/>
              </a:ext>
            </a:extLst>
          </p:cNvPr>
          <p:cNvSpPr>
            <a:spLocks noGrp="1"/>
          </p:cNvSpPr>
          <p:nvPr>
            <p:ph type="body" sz="quarter" idx="24" hasCustomPrompt="1"/>
          </p:nvPr>
        </p:nvSpPr>
        <p:spPr bwMode="gray">
          <a:xfrm>
            <a:off x="515939" y="3207505"/>
            <a:ext cx="3480542" cy="45719"/>
          </a:xfrm>
          <a:custGeom>
            <a:avLst/>
            <a:gdLst>
              <a:gd name="connsiteX0" fmla="*/ 0 w 3933825"/>
              <a:gd name="connsiteY0" fmla="*/ 0 h 523875"/>
              <a:gd name="connsiteX1" fmla="*/ 3933825 w 3933825"/>
              <a:gd name="connsiteY1" fmla="*/ 0 h 523875"/>
              <a:gd name="connsiteX2" fmla="*/ 3933825 w 3933825"/>
              <a:gd name="connsiteY2" fmla="*/ 523875 h 523875"/>
              <a:gd name="connsiteX3" fmla="*/ 0 w 3933825"/>
              <a:gd name="connsiteY3" fmla="*/ 523875 h 523875"/>
              <a:gd name="connsiteX4" fmla="*/ 0 w 3933825"/>
              <a:gd name="connsiteY4" fmla="*/ 0 h 523875"/>
              <a:gd name="connsiteX0" fmla="*/ 0 w 3933825"/>
              <a:gd name="connsiteY0" fmla="*/ 0 h 523875"/>
              <a:gd name="connsiteX1" fmla="*/ 3933825 w 3933825"/>
              <a:gd name="connsiteY1" fmla="*/ 0 h 523875"/>
              <a:gd name="connsiteX2" fmla="*/ 0 w 3933825"/>
              <a:gd name="connsiteY2" fmla="*/ 523875 h 523875"/>
              <a:gd name="connsiteX3" fmla="*/ 0 w 3933825"/>
              <a:gd name="connsiteY3" fmla="*/ 0 h 523875"/>
              <a:gd name="connsiteX0" fmla="*/ 0 w 3933825"/>
              <a:gd name="connsiteY0" fmla="*/ 0 h 0"/>
              <a:gd name="connsiteX1" fmla="*/ 3933825 w 3933825"/>
              <a:gd name="connsiteY1" fmla="*/ 0 h 0"/>
              <a:gd name="connsiteX2" fmla="*/ 0 w 3933825"/>
              <a:gd name="connsiteY2" fmla="*/ 0 h 0"/>
            </a:gdLst>
            <a:ahLst/>
            <a:cxnLst>
              <a:cxn ang="0">
                <a:pos x="connsiteX0" y="connsiteY0"/>
              </a:cxn>
              <a:cxn ang="0">
                <a:pos x="connsiteX1" y="connsiteY1"/>
              </a:cxn>
              <a:cxn ang="0">
                <a:pos x="connsiteX2" y="connsiteY2"/>
              </a:cxn>
            </a:cxnLst>
            <a:rect l="l" t="t" r="r" b="b"/>
            <a:pathLst>
              <a:path w="3933825">
                <a:moveTo>
                  <a:pt x="0" y="0"/>
                </a:moveTo>
                <a:lnTo>
                  <a:pt x="3933825" y="0"/>
                </a:lnTo>
                <a:lnTo>
                  <a:pt x="0" y="0"/>
                </a:lnTo>
                <a:close/>
              </a:path>
            </a:pathLst>
          </a:custGeom>
          <a:ln w="6350">
            <a:solidFill>
              <a:srgbClr val="BDBDBD"/>
            </a:solidFill>
          </a:ln>
        </p:spPr>
        <p:txBody>
          <a:bodyPr/>
          <a:lstStyle>
            <a:lvl1pPr marL="0" indent="0">
              <a:buNone/>
              <a:defRPr/>
            </a:lvl1pPr>
          </a:lstStyle>
          <a:p>
            <a:pPr lvl="0"/>
            <a:r>
              <a:rPr lang="en-US"/>
              <a:t> </a:t>
            </a:r>
          </a:p>
        </p:txBody>
      </p:sp>
      <p:sp>
        <p:nvSpPr>
          <p:cNvPr id="23" name="Text Placeholder 21">
            <a:extLst>
              <a:ext uri="{FF2B5EF4-FFF2-40B4-BE49-F238E27FC236}">
                <a16:creationId xmlns:a16="http://schemas.microsoft.com/office/drawing/2014/main" id="{C716B27B-8D03-8B76-8793-65296174B477}"/>
              </a:ext>
            </a:extLst>
          </p:cNvPr>
          <p:cNvSpPr>
            <a:spLocks noGrp="1"/>
          </p:cNvSpPr>
          <p:nvPr>
            <p:ph type="body" sz="quarter" idx="25" hasCustomPrompt="1"/>
          </p:nvPr>
        </p:nvSpPr>
        <p:spPr bwMode="gray">
          <a:xfrm>
            <a:off x="515939" y="4207629"/>
            <a:ext cx="3480542" cy="45719"/>
          </a:xfrm>
          <a:custGeom>
            <a:avLst/>
            <a:gdLst>
              <a:gd name="connsiteX0" fmla="*/ 0 w 3933825"/>
              <a:gd name="connsiteY0" fmla="*/ 0 h 523875"/>
              <a:gd name="connsiteX1" fmla="*/ 3933825 w 3933825"/>
              <a:gd name="connsiteY1" fmla="*/ 0 h 523875"/>
              <a:gd name="connsiteX2" fmla="*/ 3933825 w 3933825"/>
              <a:gd name="connsiteY2" fmla="*/ 523875 h 523875"/>
              <a:gd name="connsiteX3" fmla="*/ 0 w 3933825"/>
              <a:gd name="connsiteY3" fmla="*/ 523875 h 523875"/>
              <a:gd name="connsiteX4" fmla="*/ 0 w 3933825"/>
              <a:gd name="connsiteY4" fmla="*/ 0 h 523875"/>
              <a:gd name="connsiteX0" fmla="*/ 0 w 3933825"/>
              <a:gd name="connsiteY0" fmla="*/ 0 h 523875"/>
              <a:gd name="connsiteX1" fmla="*/ 3933825 w 3933825"/>
              <a:gd name="connsiteY1" fmla="*/ 0 h 523875"/>
              <a:gd name="connsiteX2" fmla="*/ 0 w 3933825"/>
              <a:gd name="connsiteY2" fmla="*/ 523875 h 523875"/>
              <a:gd name="connsiteX3" fmla="*/ 0 w 3933825"/>
              <a:gd name="connsiteY3" fmla="*/ 0 h 523875"/>
              <a:gd name="connsiteX0" fmla="*/ 0 w 3933825"/>
              <a:gd name="connsiteY0" fmla="*/ 0 h 0"/>
              <a:gd name="connsiteX1" fmla="*/ 3933825 w 3933825"/>
              <a:gd name="connsiteY1" fmla="*/ 0 h 0"/>
              <a:gd name="connsiteX2" fmla="*/ 0 w 3933825"/>
              <a:gd name="connsiteY2" fmla="*/ 0 h 0"/>
            </a:gdLst>
            <a:ahLst/>
            <a:cxnLst>
              <a:cxn ang="0">
                <a:pos x="connsiteX0" y="connsiteY0"/>
              </a:cxn>
              <a:cxn ang="0">
                <a:pos x="connsiteX1" y="connsiteY1"/>
              </a:cxn>
              <a:cxn ang="0">
                <a:pos x="connsiteX2" y="connsiteY2"/>
              </a:cxn>
            </a:cxnLst>
            <a:rect l="l" t="t" r="r" b="b"/>
            <a:pathLst>
              <a:path w="3933825">
                <a:moveTo>
                  <a:pt x="0" y="0"/>
                </a:moveTo>
                <a:lnTo>
                  <a:pt x="3933825" y="0"/>
                </a:lnTo>
                <a:lnTo>
                  <a:pt x="0" y="0"/>
                </a:lnTo>
                <a:close/>
              </a:path>
            </a:pathLst>
          </a:custGeom>
          <a:ln w="6350">
            <a:solidFill>
              <a:srgbClr val="BDBDBD"/>
            </a:solidFill>
          </a:ln>
        </p:spPr>
        <p:txBody>
          <a:bodyPr/>
          <a:lstStyle>
            <a:lvl1pPr marL="0" indent="0">
              <a:buNone/>
              <a:defRPr/>
            </a:lvl1pPr>
          </a:lstStyle>
          <a:p>
            <a:pPr lvl="0"/>
            <a:r>
              <a:rPr lang="en-US"/>
              <a:t> </a:t>
            </a:r>
          </a:p>
        </p:txBody>
      </p:sp>
    </p:spTree>
    <p:extLst>
      <p:ext uri="{BB962C8B-B14F-4D97-AF65-F5344CB8AC3E}">
        <p14:creationId xmlns:p14="http://schemas.microsoft.com/office/powerpoint/2010/main" val="1813941894"/>
      </p:ext>
    </p:extLst>
  </p:cSld>
  <p:clrMapOvr>
    <a:masterClrMapping/>
  </p:clrMapOvr>
  <p:extLst>
    <p:ext uri="{DCECCB84-F9BA-43D5-87BE-67443E8EF086}">
      <p15:sldGuideLst xmlns:p15="http://schemas.microsoft.com/office/powerpoint/2012/main">
        <p15:guide id="1" orient="horz" pos="913">
          <p15:clr>
            <a:srgbClr val="F26B43"/>
          </p15:clr>
        </p15:guide>
        <p15:guide id="3" orient="horz" pos="300">
          <p15:clr>
            <a:srgbClr val="F26B43"/>
          </p15:clr>
        </p15:guide>
        <p15:guide id="4" orient="horz" pos="3974">
          <p15:clr>
            <a:srgbClr val="F26B43"/>
          </p15:clr>
        </p15:guide>
        <p15:guide id="5" orient="horz" pos="3816">
          <p15:clr>
            <a:srgbClr val="F26B43"/>
          </p15:clr>
        </p15:guide>
        <p15:guide id="6" pos="2520" userDrawn="1">
          <p15:clr>
            <a:srgbClr val="F26B43"/>
          </p15:clr>
        </p15:guide>
        <p15:guide id="7" pos="2751"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701C1F6-A140-C203-8BFC-35C0188A77B8}"/>
              </a:ext>
            </a:extLst>
          </p:cNvPr>
          <p:cNvSpPr>
            <a:spLocks noGrp="1"/>
          </p:cNvSpPr>
          <p:nvPr>
            <p:ph type="pic" sz="quarter" idx="11" hasCustomPrompt="1"/>
          </p:nvPr>
        </p:nvSpPr>
        <p:spPr bwMode="gray">
          <a:xfrm>
            <a:off x="0" y="0"/>
            <a:ext cx="9874800" cy="68580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a:t> Image placeholder</a:t>
            </a:r>
          </a:p>
        </p:txBody>
      </p:sp>
      <p:graphicFrame>
        <p:nvGraphicFramePr>
          <p:cNvPr id="5" name="Objekt 4" hidden="1">
            <a:extLst>
              <a:ext uri="{FF2B5EF4-FFF2-40B4-BE49-F238E27FC236}">
                <a16:creationId xmlns:a16="http://schemas.microsoft.com/office/drawing/2014/main" id="{767385B7-6838-292C-9A71-B34C47821397}"/>
              </a:ext>
            </a:extLst>
          </p:cNvPr>
          <p:cNvGraphicFramePr>
            <a:graphicFrameLocks noChangeAspect="1"/>
          </p:cNvGraphicFramePr>
          <p:nvPr userDrawn="1">
            <p:custDataLst>
              <p:tags r:id="rId1"/>
            </p:custDataLst>
            <p:extLst>
              <p:ext uri="{D42A27DB-BD31-4B8C-83A1-F6EECF244321}">
                <p14:modId xmlns:p14="http://schemas.microsoft.com/office/powerpoint/2010/main" val="3774289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5" name="Objekt 4" hidden="1">
                        <a:extLst>
                          <a:ext uri="{FF2B5EF4-FFF2-40B4-BE49-F238E27FC236}">
                            <a16:creationId xmlns:a16="http://schemas.microsoft.com/office/drawing/2014/main" id="{767385B7-6838-292C-9A71-B34C478213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E4B5D56-4EE6-6923-EBA2-5824FC9584B2}"/>
              </a:ext>
            </a:extLst>
          </p:cNvPr>
          <p:cNvSpPr>
            <a:spLocks noGrp="1"/>
          </p:cNvSpPr>
          <p:nvPr>
            <p:ph type="ctrTitle" hasCustomPrompt="1"/>
          </p:nvPr>
        </p:nvSpPr>
        <p:spPr bwMode="gray">
          <a:xfrm>
            <a:off x="1189036" y="1334291"/>
            <a:ext cx="7612064" cy="369332"/>
          </a:xfrm>
          <a:prstGeom prst="rect">
            <a:avLst/>
          </a:prstGeom>
        </p:spPr>
        <p:txBody>
          <a:bodyPr vert="horz" anchor="b"/>
          <a:lstStyle>
            <a:lvl1pPr algn="l">
              <a:lnSpc>
                <a:spcPct val="100000"/>
              </a:lnSpc>
              <a:defRPr sz="2400" cap="all" baseline="0"/>
            </a:lvl1pPr>
          </a:lstStyle>
          <a:p>
            <a:r>
              <a:rPr lang="en-US"/>
              <a:t>Chapter 1</a:t>
            </a:r>
          </a:p>
        </p:txBody>
      </p:sp>
      <p:sp>
        <p:nvSpPr>
          <p:cNvPr id="4" name="Textplatzhalter 8">
            <a:extLst>
              <a:ext uri="{FF2B5EF4-FFF2-40B4-BE49-F238E27FC236}">
                <a16:creationId xmlns:a16="http://schemas.microsoft.com/office/drawing/2014/main" id="{6B697B09-1663-F3FE-7753-55104D18A158}"/>
              </a:ext>
            </a:extLst>
          </p:cNvPr>
          <p:cNvSpPr>
            <a:spLocks noGrp="1"/>
          </p:cNvSpPr>
          <p:nvPr>
            <p:ph type="body" sz="quarter" idx="14" hasCustomPrompt="1"/>
          </p:nvPr>
        </p:nvSpPr>
        <p:spPr>
          <a:xfrm>
            <a:off x="1189036" y="1703623"/>
            <a:ext cx="7612064" cy="1231106"/>
          </a:xfrm>
        </p:spPr>
        <p:txBody>
          <a:bodyPr wrap="square">
            <a:spAutoFit/>
          </a:bodyPr>
          <a:lstStyle>
            <a:lvl1pPr marL="0" indent="0">
              <a:spcAft>
                <a:spcPts val="0"/>
              </a:spcAft>
              <a:buNone/>
              <a:defRPr sz="4000"/>
            </a:lvl1pPr>
          </a:lstStyle>
          <a:p>
            <a:pPr lvl="0"/>
            <a:r>
              <a:rPr lang="en-US"/>
              <a:t>Chapter title</a:t>
            </a:r>
          </a:p>
          <a:p>
            <a:pPr lvl="0"/>
            <a:r>
              <a:rPr lang="en-US"/>
              <a:t>(Position variable)</a:t>
            </a:r>
          </a:p>
        </p:txBody>
      </p:sp>
    </p:spTree>
    <p:extLst>
      <p:ext uri="{BB962C8B-B14F-4D97-AF65-F5344CB8AC3E}">
        <p14:creationId xmlns:p14="http://schemas.microsoft.com/office/powerpoint/2010/main" val="4147481199"/>
      </p:ext>
    </p:extLst>
  </p:cSld>
  <p:clrMapOvr>
    <a:masterClrMapping/>
  </p:clrMapOvr>
  <p:extLst>
    <p:ext uri="{DCECCB84-F9BA-43D5-87BE-67443E8EF086}">
      <p15:sldGuideLst xmlns:p15="http://schemas.microsoft.com/office/powerpoint/2012/main">
        <p15:guide id="1" pos="6221"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58368B-6ED4-3E65-BBE2-7282F6944C35}"/>
              </a:ext>
            </a:extLst>
          </p:cNvPr>
          <p:cNvSpPr/>
          <p:nvPr userDrawn="1"/>
        </p:nvSpPr>
        <p:spPr bwMode="gray">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p>
        </p:txBody>
      </p:sp>
      <p:grpSp>
        <p:nvGrpSpPr>
          <p:cNvPr id="6" name="Gruppieren 4">
            <a:extLst>
              <a:ext uri="{FF2B5EF4-FFF2-40B4-BE49-F238E27FC236}">
                <a16:creationId xmlns:a16="http://schemas.microsoft.com/office/drawing/2014/main" id="{8C35BDC6-DF5F-0207-EC72-AE68637A4815}"/>
              </a:ext>
            </a:extLst>
          </p:cNvPr>
          <p:cNvGrpSpPr>
            <a:grpSpLocks/>
          </p:cNvGrpSpPr>
          <p:nvPr userDrawn="1"/>
        </p:nvGrpSpPr>
        <p:grpSpPr bwMode="gray">
          <a:xfrm>
            <a:off x="3210560" y="3140105"/>
            <a:ext cx="5770880" cy="577789"/>
            <a:chOff x="10390188" y="6381750"/>
            <a:chExt cx="1300163" cy="130175"/>
          </a:xfrm>
          <a:solidFill>
            <a:schemeClr val="bg1"/>
          </a:solidFill>
        </p:grpSpPr>
        <p:sp>
          <p:nvSpPr>
            <p:cNvPr id="7" name="Freeform 5">
              <a:extLst>
                <a:ext uri="{FF2B5EF4-FFF2-40B4-BE49-F238E27FC236}">
                  <a16:creationId xmlns:a16="http://schemas.microsoft.com/office/drawing/2014/main" id="{000B9D22-2032-7685-E4EF-DE1150B3BCAA}"/>
                </a:ext>
              </a:extLst>
            </p:cNvPr>
            <p:cNvSpPr>
              <a:spLocks/>
            </p:cNvSpPr>
            <p:nvPr/>
          </p:nvSpPr>
          <p:spPr bwMode="gray">
            <a:xfrm>
              <a:off x="10390188" y="6383338"/>
              <a:ext cx="153988" cy="125413"/>
            </a:xfrm>
            <a:custGeom>
              <a:avLst/>
              <a:gdLst>
                <a:gd name="T0" fmla="*/ 172 w 428"/>
                <a:gd name="T1" fmla="*/ 60 h 338"/>
                <a:gd name="T2" fmla="*/ 99 w 428"/>
                <a:gd name="T3" fmla="*/ 104 h 338"/>
                <a:gd name="T4" fmla="*/ 159 w 428"/>
                <a:gd name="T5" fmla="*/ 141 h 338"/>
                <a:gd name="T6" fmla="*/ 284 w 428"/>
                <a:gd name="T7" fmla="*/ 141 h 338"/>
                <a:gd name="T8" fmla="*/ 428 w 428"/>
                <a:gd name="T9" fmla="*/ 237 h 338"/>
                <a:gd name="T10" fmla="*/ 270 w 428"/>
                <a:gd name="T11" fmla="*/ 338 h 338"/>
                <a:gd name="T12" fmla="*/ 18 w 428"/>
                <a:gd name="T13" fmla="*/ 338 h 338"/>
                <a:gd name="T14" fmla="*/ 18 w 428"/>
                <a:gd name="T15" fmla="*/ 277 h 338"/>
                <a:gd name="T16" fmla="*/ 255 w 428"/>
                <a:gd name="T17" fmla="*/ 277 h 338"/>
                <a:gd name="T18" fmla="*/ 329 w 428"/>
                <a:gd name="T19" fmla="*/ 239 h 338"/>
                <a:gd name="T20" fmla="*/ 261 w 428"/>
                <a:gd name="T21" fmla="*/ 200 h 338"/>
                <a:gd name="T22" fmla="*/ 150 w 428"/>
                <a:gd name="T23" fmla="*/ 200 h 338"/>
                <a:gd name="T24" fmla="*/ 0 w 428"/>
                <a:gd name="T25" fmla="*/ 103 h 338"/>
                <a:gd name="T26" fmla="*/ 158 w 428"/>
                <a:gd name="T27" fmla="*/ 0 h 338"/>
                <a:gd name="T28" fmla="*/ 406 w 428"/>
                <a:gd name="T29" fmla="*/ 0 h 338"/>
                <a:gd name="T30" fmla="*/ 406 w 428"/>
                <a:gd name="T31" fmla="*/ 60 h 338"/>
                <a:gd name="T32" fmla="*/ 172 w 428"/>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8" h="338">
                  <a:moveTo>
                    <a:pt x="172" y="60"/>
                  </a:moveTo>
                  <a:cubicBezTo>
                    <a:pt x="122" y="60"/>
                    <a:pt x="99" y="73"/>
                    <a:pt x="99" y="104"/>
                  </a:cubicBezTo>
                  <a:cubicBezTo>
                    <a:pt x="99" y="129"/>
                    <a:pt x="119" y="141"/>
                    <a:pt x="159" y="141"/>
                  </a:cubicBezTo>
                  <a:lnTo>
                    <a:pt x="284" y="141"/>
                  </a:lnTo>
                  <a:cubicBezTo>
                    <a:pt x="384" y="141"/>
                    <a:pt x="428" y="166"/>
                    <a:pt x="428" y="237"/>
                  </a:cubicBezTo>
                  <a:cubicBezTo>
                    <a:pt x="428" y="308"/>
                    <a:pt x="377" y="338"/>
                    <a:pt x="270" y="338"/>
                  </a:cubicBezTo>
                  <a:lnTo>
                    <a:pt x="18" y="338"/>
                  </a:lnTo>
                  <a:lnTo>
                    <a:pt x="18" y="277"/>
                  </a:lnTo>
                  <a:lnTo>
                    <a:pt x="255" y="277"/>
                  </a:lnTo>
                  <a:cubicBezTo>
                    <a:pt x="305" y="277"/>
                    <a:pt x="329" y="268"/>
                    <a:pt x="329" y="239"/>
                  </a:cubicBezTo>
                  <a:cubicBezTo>
                    <a:pt x="329" y="209"/>
                    <a:pt x="307" y="200"/>
                    <a:pt x="261" y="200"/>
                  </a:cubicBezTo>
                  <a:lnTo>
                    <a:pt x="150" y="200"/>
                  </a:lnTo>
                  <a:cubicBezTo>
                    <a:pt x="47" y="200"/>
                    <a:pt x="0" y="171"/>
                    <a:pt x="0" y="103"/>
                  </a:cubicBezTo>
                  <a:cubicBezTo>
                    <a:pt x="0" y="30"/>
                    <a:pt x="51" y="0"/>
                    <a:pt x="158" y="0"/>
                  </a:cubicBezTo>
                  <a:lnTo>
                    <a:pt x="406" y="0"/>
                  </a:lnTo>
                  <a:lnTo>
                    <a:pt x="406" y="60"/>
                  </a:lnTo>
                  <a:lnTo>
                    <a:pt x="172" y="60"/>
                  </a:ln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rgbClr val="616161"/>
                </a:solidFill>
              </a:endParaRPr>
            </a:p>
          </p:txBody>
        </p:sp>
        <p:sp>
          <p:nvSpPr>
            <p:cNvPr id="8" name="Freeform 6">
              <a:extLst>
                <a:ext uri="{FF2B5EF4-FFF2-40B4-BE49-F238E27FC236}">
                  <a16:creationId xmlns:a16="http://schemas.microsoft.com/office/drawing/2014/main" id="{F8D4E96C-3D03-B2FF-8F31-C0A07FAA852A}"/>
                </a:ext>
              </a:extLst>
            </p:cNvPr>
            <p:cNvSpPr>
              <a:spLocks/>
            </p:cNvSpPr>
            <p:nvPr/>
          </p:nvSpPr>
          <p:spPr bwMode="gray">
            <a:xfrm>
              <a:off x="10558463" y="6383338"/>
              <a:ext cx="133350" cy="125413"/>
            </a:xfrm>
            <a:custGeom>
              <a:avLst/>
              <a:gdLst>
                <a:gd name="T0" fmla="*/ 107 w 369"/>
                <a:gd name="T1" fmla="*/ 137 h 338"/>
                <a:gd name="T2" fmla="*/ 369 w 369"/>
                <a:gd name="T3" fmla="*/ 137 h 338"/>
                <a:gd name="T4" fmla="*/ 369 w 369"/>
                <a:gd name="T5" fmla="*/ 196 h 338"/>
                <a:gd name="T6" fmla="*/ 107 w 369"/>
                <a:gd name="T7" fmla="*/ 196 h 338"/>
                <a:gd name="T8" fmla="*/ 214 w 369"/>
                <a:gd name="T9" fmla="*/ 279 h 338"/>
                <a:gd name="T10" fmla="*/ 369 w 369"/>
                <a:gd name="T11" fmla="*/ 279 h 338"/>
                <a:gd name="T12" fmla="*/ 369 w 369"/>
                <a:gd name="T13" fmla="*/ 338 h 338"/>
                <a:gd name="T14" fmla="*/ 210 w 369"/>
                <a:gd name="T15" fmla="*/ 338 h 338"/>
                <a:gd name="T16" fmla="*/ 69 w 369"/>
                <a:gd name="T17" fmla="*/ 308 h 338"/>
                <a:gd name="T18" fmla="*/ 0 w 369"/>
                <a:gd name="T19" fmla="*/ 175 h 338"/>
                <a:gd name="T20" fmla="*/ 212 w 369"/>
                <a:gd name="T21" fmla="*/ 0 h 338"/>
                <a:gd name="T22" fmla="*/ 369 w 369"/>
                <a:gd name="T23" fmla="*/ 0 h 338"/>
                <a:gd name="T24" fmla="*/ 369 w 369"/>
                <a:gd name="T25" fmla="*/ 59 h 338"/>
                <a:gd name="T26" fmla="*/ 214 w 369"/>
                <a:gd name="T27" fmla="*/ 59 h 338"/>
                <a:gd name="T28" fmla="*/ 107 w 369"/>
                <a:gd name="T29" fmla="*/ 13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9" h="338">
                  <a:moveTo>
                    <a:pt x="107" y="137"/>
                  </a:moveTo>
                  <a:lnTo>
                    <a:pt x="369" y="137"/>
                  </a:lnTo>
                  <a:lnTo>
                    <a:pt x="369" y="196"/>
                  </a:lnTo>
                  <a:lnTo>
                    <a:pt x="107" y="196"/>
                  </a:lnTo>
                  <a:cubicBezTo>
                    <a:pt x="107" y="257"/>
                    <a:pt x="139" y="279"/>
                    <a:pt x="214" y="279"/>
                  </a:cubicBezTo>
                  <a:lnTo>
                    <a:pt x="369" y="279"/>
                  </a:lnTo>
                  <a:lnTo>
                    <a:pt x="369" y="338"/>
                  </a:lnTo>
                  <a:lnTo>
                    <a:pt x="210" y="338"/>
                  </a:lnTo>
                  <a:cubicBezTo>
                    <a:pt x="155" y="338"/>
                    <a:pt x="113" y="334"/>
                    <a:pt x="69" y="308"/>
                  </a:cubicBezTo>
                  <a:cubicBezTo>
                    <a:pt x="23" y="280"/>
                    <a:pt x="0" y="236"/>
                    <a:pt x="0" y="175"/>
                  </a:cubicBezTo>
                  <a:cubicBezTo>
                    <a:pt x="0" y="55"/>
                    <a:pt x="67" y="0"/>
                    <a:pt x="212" y="0"/>
                  </a:cubicBezTo>
                  <a:lnTo>
                    <a:pt x="369" y="0"/>
                  </a:lnTo>
                  <a:lnTo>
                    <a:pt x="369" y="59"/>
                  </a:lnTo>
                  <a:lnTo>
                    <a:pt x="214" y="59"/>
                  </a:lnTo>
                  <a:cubicBezTo>
                    <a:pt x="146" y="59"/>
                    <a:pt x="111" y="84"/>
                    <a:pt x="107" y="13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rgbClr val="616161"/>
                </a:solidFill>
              </a:endParaRPr>
            </a:p>
          </p:txBody>
        </p:sp>
        <p:sp>
          <p:nvSpPr>
            <p:cNvPr id="9" name="Freeform 7">
              <a:extLst>
                <a:ext uri="{FF2B5EF4-FFF2-40B4-BE49-F238E27FC236}">
                  <a16:creationId xmlns:a16="http://schemas.microsoft.com/office/drawing/2014/main" id="{CC52DFD7-BF25-08BB-6862-88712D8D955D}"/>
                </a:ext>
              </a:extLst>
            </p:cNvPr>
            <p:cNvSpPr>
              <a:spLocks/>
            </p:cNvSpPr>
            <p:nvPr/>
          </p:nvSpPr>
          <p:spPr bwMode="gray">
            <a:xfrm>
              <a:off x="10720388" y="6383338"/>
              <a:ext cx="142875" cy="125413"/>
            </a:xfrm>
            <a:custGeom>
              <a:avLst/>
              <a:gdLst>
                <a:gd name="T0" fmla="*/ 120 w 397"/>
                <a:gd name="T1" fmla="*/ 1 h 339"/>
                <a:gd name="T2" fmla="*/ 304 w 397"/>
                <a:gd name="T3" fmla="*/ 244 h 339"/>
                <a:gd name="T4" fmla="*/ 304 w 397"/>
                <a:gd name="T5" fmla="*/ 0 h 339"/>
                <a:gd name="T6" fmla="*/ 397 w 397"/>
                <a:gd name="T7" fmla="*/ 0 h 339"/>
                <a:gd name="T8" fmla="*/ 396 w 397"/>
                <a:gd name="T9" fmla="*/ 339 h 339"/>
                <a:gd name="T10" fmla="*/ 287 w 397"/>
                <a:gd name="T11" fmla="*/ 339 h 339"/>
                <a:gd name="T12" fmla="*/ 93 w 397"/>
                <a:gd name="T13" fmla="*/ 83 h 339"/>
                <a:gd name="T14" fmla="*/ 93 w 397"/>
                <a:gd name="T15" fmla="*/ 339 h 339"/>
                <a:gd name="T16" fmla="*/ 0 w 397"/>
                <a:gd name="T17" fmla="*/ 339 h 339"/>
                <a:gd name="T18" fmla="*/ 0 w 397"/>
                <a:gd name="T19" fmla="*/ 1 h 339"/>
                <a:gd name="T20" fmla="*/ 120 w 397"/>
                <a:gd name="T21" fmla="*/ 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339">
                  <a:moveTo>
                    <a:pt x="120" y="1"/>
                  </a:moveTo>
                  <a:lnTo>
                    <a:pt x="304" y="244"/>
                  </a:lnTo>
                  <a:lnTo>
                    <a:pt x="304" y="0"/>
                  </a:lnTo>
                  <a:lnTo>
                    <a:pt x="397" y="0"/>
                  </a:lnTo>
                  <a:lnTo>
                    <a:pt x="396" y="339"/>
                  </a:lnTo>
                  <a:lnTo>
                    <a:pt x="287" y="339"/>
                  </a:lnTo>
                  <a:lnTo>
                    <a:pt x="93" y="83"/>
                  </a:lnTo>
                  <a:lnTo>
                    <a:pt x="93" y="339"/>
                  </a:lnTo>
                  <a:lnTo>
                    <a:pt x="0" y="339"/>
                  </a:lnTo>
                  <a:lnTo>
                    <a:pt x="0" y="1"/>
                  </a:lnTo>
                  <a:lnTo>
                    <a:pt x="120" y="1"/>
                  </a:ln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rgbClr val="616161"/>
                </a:solidFill>
              </a:endParaRPr>
            </a:p>
          </p:txBody>
        </p:sp>
        <p:sp>
          <p:nvSpPr>
            <p:cNvPr id="10" name="Freeform 8">
              <a:extLst>
                <a:ext uri="{FF2B5EF4-FFF2-40B4-BE49-F238E27FC236}">
                  <a16:creationId xmlns:a16="http://schemas.microsoft.com/office/drawing/2014/main" id="{0B8720C0-9BD8-9D99-8E51-2404F8FD9AD1}"/>
                </a:ext>
              </a:extLst>
            </p:cNvPr>
            <p:cNvSpPr>
              <a:spLocks/>
            </p:cNvSpPr>
            <p:nvPr/>
          </p:nvSpPr>
          <p:spPr bwMode="gray">
            <a:xfrm>
              <a:off x="10887075" y="6383338"/>
              <a:ext cx="153988" cy="125413"/>
            </a:xfrm>
            <a:custGeom>
              <a:avLst/>
              <a:gdLst>
                <a:gd name="T0" fmla="*/ 171 w 427"/>
                <a:gd name="T1" fmla="*/ 60 h 338"/>
                <a:gd name="T2" fmla="*/ 99 w 427"/>
                <a:gd name="T3" fmla="*/ 104 h 338"/>
                <a:gd name="T4" fmla="*/ 158 w 427"/>
                <a:gd name="T5" fmla="*/ 141 h 338"/>
                <a:gd name="T6" fmla="*/ 284 w 427"/>
                <a:gd name="T7" fmla="*/ 141 h 338"/>
                <a:gd name="T8" fmla="*/ 427 w 427"/>
                <a:gd name="T9" fmla="*/ 237 h 338"/>
                <a:gd name="T10" fmla="*/ 270 w 427"/>
                <a:gd name="T11" fmla="*/ 338 h 338"/>
                <a:gd name="T12" fmla="*/ 18 w 427"/>
                <a:gd name="T13" fmla="*/ 338 h 338"/>
                <a:gd name="T14" fmla="*/ 18 w 427"/>
                <a:gd name="T15" fmla="*/ 277 h 338"/>
                <a:gd name="T16" fmla="*/ 255 w 427"/>
                <a:gd name="T17" fmla="*/ 277 h 338"/>
                <a:gd name="T18" fmla="*/ 328 w 427"/>
                <a:gd name="T19" fmla="*/ 239 h 338"/>
                <a:gd name="T20" fmla="*/ 261 w 427"/>
                <a:gd name="T21" fmla="*/ 200 h 338"/>
                <a:gd name="T22" fmla="*/ 150 w 427"/>
                <a:gd name="T23" fmla="*/ 200 h 338"/>
                <a:gd name="T24" fmla="*/ 0 w 427"/>
                <a:gd name="T25" fmla="*/ 103 h 338"/>
                <a:gd name="T26" fmla="*/ 158 w 427"/>
                <a:gd name="T27" fmla="*/ 0 h 338"/>
                <a:gd name="T28" fmla="*/ 405 w 427"/>
                <a:gd name="T29" fmla="*/ 0 h 338"/>
                <a:gd name="T30" fmla="*/ 405 w 427"/>
                <a:gd name="T31" fmla="*/ 60 h 338"/>
                <a:gd name="T32" fmla="*/ 171 w 427"/>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338">
                  <a:moveTo>
                    <a:pt x="171" y="60"/>
                  </a:moveTo>
                  <a:cubicBezTo>
                    <a:pt x="122" y="60"/>
                    <a:pt x="99" y="73"/>
                    <a:pt x="99" y="104"/>
                  </a:cubicBezTo>
                  <a:cubicBezTo>
                    <a:pt x="99" y="129"/>
                    <a:pt x="119" y="141"/>
                    <a:pt x="158" y="141"/>
                  </a:cubicBezTo>
                  <a:lnTo>
                    <a:pt x="284" y="141"/>
                  </a:lnTo>
                  <a:cubicBezTo>
                    <a:pt x="384" y="141"/>
                    <a:pt x="427" y="166"/>
                    <a:pt x="427" y="237"/>
                  </a:cubicBezTo>
                  <a:cubicBezTo>
                    <a:pt x="427" y="308"/>
                    <a:pt x="376" y="338"/>
                    <a:pt x="270" y="338"/>
                  </a:cubicBezTo>
                  <a:lnTo>
                    <a:pt x="18" y="338"/>
                  </a:lnTo>
                  <a:lnTo>
                    <a:pt x="18" y="277"/>
                  </a:lnTo>
                  <a:lnTo>
                    <a:pt x="255" y="277"/>
                  </a:lnTo>
                  <a:cubicBezTo>
                    <a:pt x="305" y="277"/>
                    <a:pt x="328" y="268"/>
                    <a:pt x="328" y="239"/>
                  </a:cubicBezTo>
                  <a:cubicBezTo>
                    <a:pt x="328" y="209"/>
                    <a:pt x="307" y="200"/>
                    <a:pt x="261" y="200"/>
                  </a:cubicBezTo>
                  <a:lnTo>
                    <a:pt x="150" y="200"/>
                  </a:lnTo>
                  <a:cubicBezTo>
                    <a:pt x="47" y="200"/>
                    <a:pt x="0" y="171"/>
                    <a:pt x="0" y="103"/>
                  </a:cubicBezTo>
                  <a:cubicBezTo>
                    <a:pt x="0" y="30"/>
                    <a:pt x="51" y="0"/>
                    <a:pt x="158" y="0"/>
                  </a:cubicBezTo>
                  <a:lnTo>
                    <a:pt x="405" y="0"/>
                  </a:lnTo>
                  <a:lnTo>
                    <a:pt x="405" y="60"/>
                  </a:lnTo>
                  <a:lnTo>
                    <a:pt x="171" y="60"/>
                  </a:ln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rgbClr val="616161"/>
                </a:solidFill>
              </a:endParaRPr>
            </a:p>
          </p:txBody>
        </p:sp>
        <p:sp>
          <p:nvSpPr>
            <p:cNvPr id="11" name="Rectangle 10">
              <a:extLst>
                <a:ext uri="{FF2B5EF4-FFF2-40B4-BE49-F238E27FC236}">
                  <a16:creationId xmlns:a16="http://schemas.microsoft.com/office/drawing/2014/main" id="{9CB9DBBE-B733-30A7-D8CC-73B2778CD875}"/>
                </a:ext>
              </a:extLst>
            </p:cNvPr>
            <p:cNvSpPr>
              <a:spLocks noChangeArrowheads="1"/>
            </p:cNvSpPr>
            <p:nvPr/>
          </p:nvSpPr>
          <p:spPr bwMode="gray">
            <a:xfrm>
              <a:off x="11066463" y="6383338"/>
              <a:ext cx="36513" cy="1254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b="1">
                <a:solidFill>
                  <a:srgbClr val="616161"/>
                </a:solidFill>
              </a:endParaRPr>
            </a:p>
          </p:txBody>
        </p:sp>
        <p:sp>
          <p:nvSpPr>
            <p:cNvPr id="12" name="Freeform 10">
              <a:extLst>
                <a:ext uri="{FF2B5EF4-FFF2-40B4-BE49-F238E27FC236}">
                  <a16:creationId xmlns:a16="http://schemas.microsoft.com/office/drawing/2014/main" id="{67751171-6C0E-1097-B361-73208E5D3781}"/>
                </a:ext>
              </a:extLst>
            </p:cNvPr>
            <p:cNvSpPr>
              <a:spLocks noEditPoints="1"/>
            </p:cNvSpPr>
            <p:nvPr/>
          </p:nvSpPr>
          <p:spPr bwMode="gray">
            <a:xfrm>
              <a:off x="11136313" y="6383338"/>
              <a:ext cx="147638" cy="125413"/>
            </a:xfrm>
            <a:custGeom>
              <a:avLst/>
              <a:gdLst>
                <a:gd name="T0" fmla="*/ 211 w 412"/>
                <a:gd name="T1" fmla="*/ 60 h 338"/>
                <a:gd name="T2" fmla="*/ 295 w 412"/>
                <a:gd name="T3" fmla="*/ 103 h 338"/>
                <a:gd name="T4" fmla="*/ 211 w 412"/>
                <a:gd name="T5" fmla="*/ 145 h 338"/>
                <a:gd name="T6" fmla="*/ 95 w 412"/>
                <a:gd name="T7" fmla="*/ 145 h 338"/>
                <a:gd name="T8" fmla="*/ 95 w 412"/>
                <a:gd name="T9" fmla="*/ 60 h 338"/>
                <a:gd name="T10" fmla="*/ 211 w 412"/>
                <a:gd name="T11" fmla="*/ 60 h 338"/>
                <a:gd name="T12" fmla="*/ 0 w 412"/>
                <a:gd name="T13" fmla="*/ 0 h 338"/>
                <a:gd name="T14" fmla="*/ 0 w 412"/>
                <a:gd name="T15" fmla="*/ 338 h 338"/>
                <a:gd name="T16" fmla="*/ 95 w 412"/>
                <a:gd name="T17" fmla="*/ 338 h 338"/>
                <a:gd name="T18" fmla="*/ 95 w 412"/>
                <a:gd name="T19" fmla="*/ 205 h 338"/>
                <a:gd name="T20" fmla="*/ 206 w 412"/>
                <a:gd name="T21" fmla="*/ 205 h 338"/>
                <a:gd name="T22" fmla="*/ 305 w 412"/>
                <a:gd name="T23" fmla="*/ 338 h 338"/>
                <a:gd name="T24" fmla="*/ 412 w 412"/>
                <a:gd name="T25" fmla="*/ 338 h 338"/>
                <a:gd name="T26" fmla="*/ 300 w 412"/>
                <a:gd name="T27" fmla="*/ 197 h 338"/>
                <a:gd name="T28" fmla="*/ 391 w 412"/>
                <a:gd name="T29" fmla="*/ 102 h 338"/>
                <a:gd name="T30" fmla="*/ 233 w 412"/>
                <a:gd name="T31" fmla="*/ 0 h 338"/>
                <a:gd name="T32" fmla="*/ 0 w 412"/>
                <a:gd name="T3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2" h="338">
                  <a:moveTo>
                    <a:pt x="211" y="60"/>
                  </a:moveTo>
                  <a:cubicBezTo>
                    <a:pt x="267" y="60"/>
                    <a:pt x="295" y="68"/>
                    <a:pt x="295" y="103"/>
                  </a:cubicBezTo>
                  <a:cubicBezTo>
                    <a:pt x="295" y="137"/>
                    <a:pt x="267" y="145"/>
                    <a:pt x="211" y="145"/>
                  </a:cubicBezTo>
                  <a:lnTo>
                    <a:pt x="95" y="145"/>
                  </a:lnTo>
                  <a:lnTo>
                    <a:pt x="95" y="60"/>
                  </a:lnTo>
                  <a:lnTo>
                    <a:pt x="211" y="60"/>
                  </a:lnTo>
                  <a:close/>
                  <a:moveTo>
                    <a:pt x="0" y="0"/>
                  </a:moveTo>
                  <a:lnTo>
                    <a:pt x="0" y="338"/>
                  </a:lnTo>
                  <a:lnTo>
                    <a:pt x="95" y="338"/>
                  </a:lnTo>
                  <a:lnTo>
                    <a:pt x="95" y="205"/>
                  </a:lnTo>
                  <a:lnTo>
                    <a:pt x="206" y="205"/>
                  </a:lnTo>
                  <a:lnTo>
                    <a:pt x="305" y="338"/>
                  </a:lnTo>
                  <a:lnTo>
                    <a:pt x="412" y="338"/>
                  </a:lnTo>
                  <a:lnTo>
                    <a:pt x="300" y="197"/>
                  </a:lnTo>
                  <a:cubicBezTo>
                    <a:pt x="358" y="187"/>
                    <a:pt x="391" y="154"/>
                    <a:pt x="391" y="102"/>
                  </a:cubicBezTo>
                  <a:cubicBezTo>
                    <a:pt x="391" y="31"/>
                    <a:pt x="340" y="0"/>
                    <a:pt x="233"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rgbClr val="616161"/>
                </a:solidFill>
              </a:endParaRPr>
            </a:p>
          </p:txBody>
        </p:sp>
        <p:sp>
          <p:nvSpPr>
            <p:cNvPr id="13" name="Rectangle 12">
              <a:extLst>
                <a:ext uri="{FF2B5EF4-FFF2-40B4-BE49-F238E27FC236}">
                  <a16:creationId xmlns:a16="http://schemas.microsoft.com/office/drawing/2014/main" id="{B5039CF0-23AE-D403-744C-13B48EBCA1C2}"/>
                </a:ext>
              </a:extLst>
            </p:cNvPr>
            <p:cNvSpPr>
              <a:spLocks noChangeArrowheads="1"/>
            </p:cNvSpPr>
            <p:nvPr/>
          </p:nvSpPr>
          <p:spPr bwMode="gray">
            <a:xfrm>
              <a:off x="11304588" y="6383338"/>
              <a:ext cx="36513" cy="1254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b="1">
                <a:solidFill>
                  <a:srgbClr val="616161"/>
                </a:solidFill>
              </a:endParaRPr>
            </a:p>
          </p:txBody>
        </p:sp>
        <p:sp>
          <p:nvSpPr>
            <p:cNvPr id="14" name="Freeform 12">
              <a:extLst>
                <a:ext uri="{FF2B5EF4-FFF2-40B4-BE49-F238E27FC236}">
                  <a16:creationId xmlns:a16="http://schemas.microsoft.com/office/drawing/2014/main" id="{E0943492-D7DB-FD88-3B2B-F02015372BF5}"/>
                </a:ext>
              </a:extLst>
            </p:cNvPr>
            <p:cNvSpPr>
              <a:spLocks noEditPoints="1"/>
            </p:cNvSpPr>
            <p:nvPr/>
          </p:nvSpPr>
          <p:spPr bwMode="gray">
            <a:xfrm>
              <a:off x="11363325" y="6381750"/>
              <a:ext cx="161925" cy="130175"/>
            </a:xfrm>
            <a:custGeom>
              <a:avLst/>
              <a:gdLst>
                <a:gd name="T0" fmla="*/ 225 w 449"/>
                <a:gd name="T1" fmla="*/ 57 h 351"/>
                <a:gd name="T2" fmla="*/ 346 w 449"/>
                <a:gd name="T3" fmla="*/ 175 h 351"/>
                <a:gd name="T4" fmla="*/ 225 w 449"/>
                <a:gd name="T5" fmla="*/ 292 h 351"/>
                <a:gd name="T6" fmla="*/ 104 w 449"/>
                <a:gd name="T7" fmla="*/ 172 h 351"/>
                <a:gd name="T8" fmla="*/ 225 w 449"/>
                <a:gd name="T9" fmla="*/ 57 h 351"/>
                <a:gd name="T10" fmla="*/ 0 w 449"/>
                <a:gd name="T11" fmla="*/ 172 h 351"/>
                <a:gd name="T12" fmla="*/ 225 w 449"/>
                <a:gd name="T13" fmla="*/ 351 h 351"/>
                <a:gd name="T14" fmla="*/ 449 w 449"/>
                <a:gd name="T15" fmla="*/ 175 h 351"/>
                <a:gd name="T16" fmla="*/ 247 w 449"/>
                <a:gd name="T17" fmla="*/ 0 h 351"/>
                <a:gd name="T18" fmla="*/ 203 w 449"/>
                <a:gd name="T19" fmla="*/ 0 h 351"/>
                <a:gd name="T20" fmla="*/ 0 w 449"/>
                <a:gd name="T21" fmla="*/ 17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351">
                  <a:moveTo>
                    <a:pt x="225" y="57"/>
                  </a:moveTo>
                  <a:cubicBezTo>
                    <a:pt x="308" y="57"/>
                    <a:pt x="346" y="95"/>
                    <a:pt x="346" y="175"/>
                  </a:cubicBezTo>
                  <a:cubicBezTo>
                    <a:pt x="346" y="254"/>
                    <a:pt x="308" y="292"/>
                    <a:pt x="225" y="292"/>
                  </a:cubicBezTo>
                  <a:cubicBezTo>
                    <a:pt x="140" y="292"/>
                    <a:pt x="104" y="254"/>
                    <a:pt x="104" y="172"/>
                  </a:cubicBezTo>
                  <a:cubicBezTo>
                    <a:pt x="104" y="95"/>
                    <a:pt x="143" y="57"/>
                    <a:pt x="225" y="57"/>
                  </a:cubicBezTo>
                  <a:close/>
                  <a:moveTo>
                    <a:pt x="0" y="172"/>
                  </a:moveTo>
                  <a:cubicBezTo>
                    <a:pt x="0" y="294"/>
                    <a:pt x="70" y="351"/>
                    <a:pt x="225" y="351"/>
                  </a:cubicBezTo>
                  <a:cubicBezTo>
                    <a:pt x="378" y="351"/>
                    <a:pt x="449" y="294"/>
                    <a:pt x="449" y="175"/>
                  </a:cubicBezTo>
                  <a:cubicBezTo>
                    <a:pt x="449" y="61"/>
                    <a:pt x="385" y="5"/>
                    <a:pt x="247" y="0"/>
                  </a:cubicBezTo>
                  <a:lnTo>
                    <a:pt x="203" y="0"/>
                  </a:lnTo>
                  <a:cubicBezTo>
                    <a:pt x="67" y="5"/>
                    <a:pt x="0" y="61"/>
                    <a:pt x="0" y="1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rgbClr val="616161"/>
                </a:solidFill>
              </a:endParaRPr>
            </a:p>
          </p:txBody>
        </p:sp>
        <p:sp>
          <p:nvSpPr>
            <p:cNvPr id="15" name="Freeform 13">
              <a:extLst>
                <a:ext uri="{FF2B5EF4-FFF2-40B4-BE49-F238E27FC236}">
                  <a16:creationId xmlns:a16="http://schemas.microsoft.com/office/drawing/2014/main" id="{7B150577-9ADA-5345-38E9-4FD1218AA3F2}"/>
                </a:ext>
              </a:extLst>
            </p:cNvPr>
            <p:cNvSpPr>
              <a:spLocks/>
            </p:cNvSpPr>
            <p:nvPr/>
          </p:nvSpPr>
          <p:spPr bwMode="gray">
            <a:xfrm>
              <a:off x="11549063" y="6383338"/>
              <a:ext cx="141288" cy="125413"/>
            </a:xfrm>
            <a:custGeom>
              <a:avLst/>
              <a:gdLst>
                <a:gd name="T0" fmla="*/ 120 w 396"/>
                <a:gd name="T1" fmla="*/ 0 h 338"/>
                <a:gd name="T2" fmla="*/ 304 w 396"/>
                <a:gd name="T3" fmla="*/ 243 h 338"/>
                <a:gd name="T4" fmla="*/ 304 w 396"/>
                <a:gd name="T5" fmla="*/ 0 h 338"/>
                <a:gd name="T6" fmla="*/ 396 w 396"/>
                <a:gd name="T7" fmla="*/ 0 h 338"/>
                <a:gd name="T8" fmla="*/ 396 w 396"/>
                <a:gd name="T9" fmla="*/ 338 h 338"/>
                <a:gd name="T10" fmla="*/ 286 w 396"/>
                <a:gd name="T11" fmla="*/ 338 h 338"/>
                <a:gd name="T12" fmla="*/ 93 w 396"/>
                <a:gd name="T13" fmla="*/ 82 h 338"/>
                <a:gd name="T14" fmla="*/ 93 w 396"/>
                <a:gd name="T15" fmla="*/ 338 h 338"/>
                <a:gd name="T16" fmla="*/ 0 w 396"/>
                <a:gd name="T17" fmla="*/ 338 h 338"/>
                <a:gd name="T18" fmla="*/ 0 w 396"/>
                <a:gd name="T19" fmla="*/ 0 h 338"/>
                <a:gd name="T20" fmla="*/ 120 w 396"/>
                <a:gd name="T2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338">
                  <a:moveTo>
                    <a:pt x="120" y="0"/>
                  </a:moveTo>
                  <a:lnTo>
                    <a:pt x="304" y="243"/>
                  </a:lnTo>
                  <a:lnTo>
                    <a:pt x="304" y="0"/>
                  </a:lnTo>
                  <a:lnTo>
                    <a:pt x="396" y="0"/>
                  </a:lnTo>
                  <a:lnTo>
                    <a:pt x="396" y="338"/>
                  </a:lnTo>
                  <a:lnTo>
                    <a:pt x="286" y="338"/>
                  </a:lnTo>
                  <a:lnTo>
                    <a:pt x="93" y="82"/>
                  </a:lnTo>
                  <a:lnTo>
                    <a:pt x="93" y="338"/>
                  </a:lnTo>
                  <a:lnTo>
                    <a:pt x="0" y="338"/>
                  </a:lnTo>
                  <a:lnTo>
                    <a:pt x="0" y="0"/>
                  </a:lnTo>
                  <a:lnTo>
                    <a:pt x="120" y="0"/>
                  </a:ln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rgbClr val="616161"/>
                </a:solidFill>
              </a:endParaRPr>
            </a:p>
          </p:txBody>
        </p:sp>
      </p:grpSp>
    </p:spTree>
    <p:extLst>
      <p:ext uri="{BB962C8B-B14F-4D97-AF65-F5344CB8AC3E}">
        <p14:creationId xmlns:p14="http://schemas.microsoft.com/office/powerpoint/2010/main" val="2344578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grey">
    <p:spTree>
      <p:nvGrpSpPr>
        <p:cNvPr id="1" name=""/>
        <p:cNvGrpSpPr/>
        <p:nvPr/>
      </p:nvGrpSpPr>
      <p:grpSpPr>
        <a:xfrm>
          <a:off x="0" y="0"/>
          <a:ext cx="0" cy="0"/>
          <a:chOff x="0" y="0"/>
          <a:chExt cx="0" cy="0"/>
        </a:xfrm>
      </p:grpSpPr>
      <p:pic>
        <p:nvPicPr>
          <p:cNvPr id="2" name="Grafik 15" descr="Ein Bild, das Verschwommen, Nebel, Screenshot enthält.&#10;&#10;Automatisch generierte Beschreibung">
            <a:extLst>
              <a:ext uri="{FF2B5EF4-FFF2-40B4-BE49-F238E27FC236}">
                <a16:creationId xmlns:a16="http://schemas.microsoft.com/office/drawing/2014/main" id="{204F183D-37BD-47B8-5474-702251703F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2504" b="12504"/>
          <a:stretch/>
        </p:blipFill>
        <p:spPr bwMode="gray">
          <a:xfrm>
            <a:off x="0" y="0"/>
            <a:ext cx="12192000" cy="6858000"/>
          </a:xfrm>
          <a:prstGeom prst="rect">
            <a:avLst/>
          </a:prstGeom>
        </p:spPr>
      </p:pic>
      <p:grpSp>
        <p:nvGrpSpPr>
          <p:cNvPr id="6" name="Gruppieren 4">
            <a:extLst>
              <a:ext uri="{FF2B5EF4-FFF2-40B4-BE49-F238E27FC236}">
                <a16:creationId xmlns:a16="http://schemas.microsoft.com/office/drawing/2014/main" id="{8C35BDC6-DF5F-0207-EC72-AE68637A4815}"/>
              </a:ext>
            </a:extLst>
          </p:cNvPr>
          <p:cNvGrpSpPr>
            <a:grpSpLocks/>
          </p:cNvGrpSpPr>
          <p:nvPr userDrawn="1"/>
        </p:nvGrpSpPr>
        <p:grpSpPr bwMode="gray">
          <a:xfrm>
            <a:off x="3210560" y="3140105"/>
            <a:ext cx="5770880" cy="577789"/>
            <a:chOff x="10390188" y="6381750"/>
            <a:chExt cx="1300163" cy="130175"/>
          </a:xfrm>
          <a:solidFill>
            <a:schemeClr val="bg1"/>
          </a:solidFill>
        </p:grpSpPr>
        <p:sp>
          <p:nvSpPr>
            <p:cNvPr id="7" name="Freeform 5">
              <a:extLst>
                <a:ext uri="{FF2B5EF4-FFF2-40B4-BE49-F238E27FC236}">
                  <a16:creationId xmlns:a16="http://schemas.microsoft.com/office/drawing/2014/main" id="{000B9D22-2032-7685-E4EF-DE1150B3BCAA}"/>
                </a:ext>
              </a:extLst>
            </p:cNvPr>
            <p:cNvSpPr>
              <a:spLocks/>
            </p:cNvSpPr>
            <p:nvPr/>
          </p:nvSpPr>
          <p:spPr bwMode="gray">
            <a:xfrm>
              <a:off x="10390188" y="6383338"/>
              <a:ext cx="153988" cy="125413"/>
            </a:xfrm>
            <a:custGeom>
              <a:avLst/>
              <a:gdLst>
                <a:gd name="T0" fmla="*/ 172 w 428"/>
                <a:gd name="T1" fmla="*/ 60 h 338"/>
                <a:gd name="T2" fmla="*/ 99 w 428"/>
                <a:gd name="T3" fmla="*/ 104 h 338"/>
                <a:gd name="T4" fmla="*/ 159 w 428"/>
                <a:gd name="T5" fmla="*/ 141 h 338"/>
                <a:gd name="T6" fmla="*/ 284 w 428"/>
                <a:gd name="T7" fmla="*/ 141 h 338"/>
                <a:gd name="T8" fmla="*/ 428 w 428"/>
                <a:gd name="T9" fmla="*/ 237 h 338"/>
                <a:gd name="T10" fmla="*/ 270 w 428"/>
                <a:gd name="T11" fmla="*/ 338 h 338"/>
                <a:gd name="T12" fmla="*/ 18 w 428"/>
                <a:gd name="T13" fmla="*/ 338 h 338"/>
                <a:gd name="T14" fmla="*/ 18 w 428"/>
                <a:gd name="T15" fmla="*/ 277 h 338"/>
                <a:gd name="T16" fmla="*/ 255 w 428"/>
                <a:gd name="T17" fmla="*/ 277 h 338"/>
                <a:gd name="T18" fmla="*/ 329 w 428"/>
                <a:gd name="T19" fmla="*/ 239 h 338"/>
                <a:gd name="T20" fmla="*/ 261 w 428"/>
                <a:gd name="T21" fmla="*/ 200 h 338"/>
                <a:gd name="T22" fmla="*/ 150 w 428"/>
                <a:gd name="T23" fmla="*/ 200 h 338"/>
                <a:gd name="T24" fmla="*/ 0 w 428"/>
                <a:gd name="T25" fmla="*/ 103 h 338"/>
                <a:gd name="T26" fmla="*/ 158 w 428"/>
                <a:gd name="T27" fmla="*/ 0 h 338"/>
                <a:gd name="T28" fmla="*/ 406 w 428"/>
                <a:gd name="T29" fmla="*/ 0 h 338"/>
                <a:gd name="T30" fmla="*/ 406 w 428"/>
                <a:gd name="T31" fmla="*/ 60 h 338"/>
                <a:gd name="T32" fmla="*/ 172 w 428"/>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8" h="338">
                  <a:moveTo>
                    <a:pt x="172" y="60"/>
                  </a:moveTo>
                  <a:cubicBezTo>
                    <a:pt x="122" y="60"/>
                    <a:pt x="99" y="73"/>
                    <a:pt x="99" y="104"/>
                  </a:cubicBezTo>
                  <a:cubicBezTo>
                    <a:pt x="99" y="129"/>
                    <a:pt x="119" y="141"/>
                    <a:pt x="159" y="141"/>
                  </a:cubicBezTo>
                  <a:lnTo>
                    <a:pt x="284" y="141"/>
                  </a:lnTo>
                  <a:cubicBezTo>
                    <a:pt x="384" y="141"/>
                    <a:pt x="428" y="166"/>
                    <a:pt x="428" y="237"/>
                  </a:cubicBezTo>
                  <a:cubicBezTo>
                    <a:pt x="428" y="308"/>
                    <a:pt x="377" y="338"/>
                    <a:pt x="270" y="338"/>
                  </a:cubicBezTo>
                  <a:lnTo>
                    <a:pt x="18" y="338"/>
                  </a:lnTo>
                  <a:lnTo>
                    <a:pt x="18" y="277"/>
                  </a:lnTo>
                  <a:lnTo>
                    <a:pt x="255" y="277"/>
                  </a:lnTo>
                  <a:cubicBezTo>
                    <a:pt x="305" y="277"/>
                    <a:pt x="329" y="268"/>
                    <a:pt x="329" y="239"/>
                  </a:cubicBezTo>
                  <a:cubicBezTo>
                    <a:pt x="329" y="209"/>
                    <a:pt x="307" y="200"/>
                    <a:pt x="261" y="200"/>
                  </a:cubicBezTo>
                  <a:lnTo>
                    <a:pt x="150" y="200"/>
                  </a:lnTo>
                  <a:cubicBezTo>
                    <a:pt x="47" y="200"/>
                    <a:pt x="0" y="171"/>
                    <a:pt x="0" y="103"/>
                  </a:cubicBezTo>
                  <a:cubicBezTo>
                    <a:pt x="0" y="30"/>
                    <a:pt x="51" y="0"/>
                    <a:pt x="158" y="0"/>
                  </a:cubicBezTo>
                  <a:lnTo>
                    <a:pt x="406" y="0"/>
                  </a:lnTo>
                  <a:lnTo>
                    <a:pt x="406" y="60"/>
                  </a:lnTo>
                  <a:lnTo>
                    <a:pt x="172" y="60"/>
                  </a:ln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rgbClr val="616161"/>
                </a:solidFill>
              </a:endParaRPr>
            </a:p>
          </p:txBody>
        </p:sp>
        <p:sp>
          <p:nvSpPr>
            <p:cNvPr id="8" name="Freeform 6">
              <a:extLst>
                <a:ext uri="{FF2B5EF4-FFF2-40B4-BE49-F238E27FC236}">
                  <a16:creationId xmlns:a16="http://schemas.microsoft.com/office/drawing/2014/main" id="{F8D4E96C-3D03-B2FF-8F31-C0A07FAA852A}"/>
                </a:ext>
              </a:extLst>
            </p:cNvPr>
            <p:cNvSpPr>
              <a:spLocks/>
            </p:cNvSpPr>
            <p:nvPr/>
          </p:nvSpPr>
          <p:spPr bwMode="gray">
            <a:xfrm>
              <a:off x="10558463" y="6383338"/>
              <a:ext cx="133350" cy="125413"/>
            </a:xfrm>
            <a:custGeom>
              <a:avLst/>
              <a:gdLst>
                <a:gd name="T0" fmla="*/ 107 w 369"/>
                <a:gd name="T1" fmla="*/ 137 h 338"/>
                <a:gd name="T2" fmla="*/ 369 w 369"/>
                <a:gd name="T3" fmla="*/ 137 h 338"/>
                <a:gd name="T4" fmla="*/ 369 w 369"/>
                <a:gd name="T5" fmla="*/ 196 h 338"/>
                <a:gd name="T6" fmla="*/ 107 w 369"/>
                <a:gd name="T7" fmla="*/ 196 h 338"/>
                <a:gd name="T8" fmla="*/ 214 w 369"/>
                <a:gd name="T9" fmla="*/ 279 h 338"/>
                <a:gd name="T10" fmla="*/ 369 w 369"/>
                <a:gd name="T11" fmla="*/ 279 h 338"/>
                <a:gd name="T12" fmla="*/ 369 w 369"/>
                <a:gd name="T13" fmla="*/ 338 h 338"/>
                <a:gd name="T14" fmla="*/ 210 w 369"/>
                <a:gd name="T15" fmla="*/ 338 h 338"/>
                <a:gd name="T16" fmla="*/ 69 w 369"/>
                <a:gd name="T17" fmla="*/ 308 h 338"/>
                <a:gd name="T18" fmla="*/ 0 w 369"/>
                <a:gd name="T19" fmla="*/ 175 h 338"/>
                <a:gd name="T20" fmla="*/ 212 w 369"/>
                <a:gd name="T21" fmla="*/ 0 h 338"/>
                <a:gd name="T22" fmla="*/ 369 w 369"/>
                <a:gd name="T23" fmla="*/ 0 h 338"/>
                <a:gd name="T24" fmla="*/ 369 w 369"/>
                <a:gd name="T25" fmla="*/ 59 h 338"/>
                <a:gd name="T26" fmla="*/ 214 w 369"/>
                <a:gd name="T27" fmla="*/ 59 h 338"/>
                <a:gd name="T28" fmla="*/ 107 w 369"/>
                <a:gd name="T29" fmla="*/ 13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9" h="338">
                  <a:moveTo>
                    <a:pt x="107" y="137"/>
                  </a:moveTo>
                  <a:lnTo>
                    <a:pt x="369" y="137"/>
                  </a:lnTo>
                  <a:lnTo>
                    <a:pt x="369" y="196"/>
                  </a:lnTo>
                  <a:lnTo>
                    <a:pt x="107" y="196"/>
                  </a:lnTo>
                  <a:cubicBezTo>
                    <a:pt x="107" y="257"/>
                    <a:pt x="139" y="279"/>
                    <a:pt x="214" y="279"/>
                  </a:cubicBezTo>
                  <a:lnTo>
                    <a:pt x="369" y="279"/>
                  </a:lnTo>
                  <a:lnTo>
                    <a:pt x="369" y="338"/>
                  </a:lnTo>
                  <a:lnTo>
                    <a:pt x="210" y="338"/>
                  </a:lnTo>
                  <a:cubicBezTo>
                    <a:pt x="155" y="338"/>
                    <a:pt x="113" y="334"/>
                    <a:pt x="69" y="308"/>
                  </a:cubicBezTo>
                  <a:cubicBezTo>
                    <a:pt x="23" y="280"/>
                    <a:pt x="0" y="236"/>
                    <a:pt x="0" y="175"/>
                  </a:cubicBezTo>
                  <a:cubicBezTo>
                    <a:pt x="0" y="55"/>
                    <a:pt x="67" y="0"/>
                    <a:pt x="212" y="0"/>
                  </a:cubicBezTo>
                  <a:lnTo>
                    <a:pt x="369" y="0"/>
                  </a:lnTo>
                  <a:lnTo>
                    <a:pt x="369" y="59"/>
                  </a:lnTo>
                  <a:lnTo>
                    <a:pt x="214" y="59"/>
                  </a:lnTo>
                  <a:cubicBezTo>
                    <a:pt x="146" y="59"/>
                    <a:pt x="111" y="84"/>
                    <a:pt x="107" y="13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rgbClr val="616161"/>
                </a:solidFill>
              </a:endParaRPr>
            </a:p>
          </p:txBody>
        </p:sp>
        <p:sp>
          <p:nvSpPr>
            <p:cNvPr id="9" name="Freeform 7">
              <a:extLst>
                <a:ext uri="{FF2B5EF4-FFF2-40B4-BE49-F238E27FC236}">
                  <a16:creationId xmlns:a16="http://schemas.microsoft.com/office/drawing/2014/main" id="{CC52DFD7-BF25-08BB-6862-88712D8D955D}"/>
                </a:ext>
              </a:extLst>
            </p:cNvPr>
            <p:cNvSpPr>
              <a:spLocks/>
            </p:cNvSpPr>
            <p:nvPr/>
          </p:nvSpPr>
          <p:spPr bwMode="gray">
            <a:xfrm>
              <a:off x="10720388" y="6383338"/>
              <a:ext cx="142875" cy="125413"/>
            </a:xfrm>
            <a:custGeom>
              <a:avLst/>
              <a:gdLst>
                <a:gd name="T0" fmla="*/ 120 w 397"/>
                <a:gd name="T1" fmla="*/ 1 h 339"/>
                <a:gd name="T2" fmla="*/ 304 w 397"/>
                <a:gd name="T3" fmla="*/ 244 h 339"/>
                <a:gd name="T4" fmla="*/ 304 w 397"/>
                <a:gd name="T5" fmla="*/ 0 h 339"/>
                <a:gd name="T6" fmla="*/ 397 w 397"/>
                <a:gd name="T7" fmla="*/ 0 h 339"/>
                <a:gd name="T8" fmla="*/ 396 w 397"/>
                <a:gd name="T9" fmla="*/ 339 h 339"/>
                <a:gd name="T10" fmla="*/ 287 w 397"/>
                <a:gd name="T11" fmla="*/ 339 h 339"/>
                <a:gd name="T12" fmla="*/ 93 w 397"/>
                <a:gd name="T13" fmla="*/ 83 h 339"/>
                <a:gd name="T14" fmla="*/ 93 w 397"/>
                <a:gd name="T15" fmla="*/ 339 h 339"/>
                <a:gd name="T16" fmla="*/ 0 w 397"/>
                <a:gd name="T17" fmla="*/ 339 h 339"/>
                <a:gd name="T18" fmla="*/ 0 w 397"/>
                <a:gd name="T19" fmla="*/ 1 h 339"/>
                <a:gd name="T20" fmla="*/ 120 w 397"/>
                <a:gd name="T21" fmla="*/ 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339">
                  <a:moveTo>
                    <a:pt x="120" y="1"/>
                  </a:moveTo>
                  <a:lnTo>
                    <a:pt x="304" y="244"/>
                  </a:lnTo>
                  <a:lnTo>
                    <a:pt x="304" y="0"/>
                  </a:lnTo>
                  <a:lnTo>
                    <a:pt x="397" y="0"/>
                  </a:lnTo>
                  <a:lnTo>
                    <a:pt x="396" y="339"/>
                  </a:lnTo>
                  <a:lnTo>
                    <a:pt x="287" y="339"/>
                  </a:lnTo>
                  <a:lnTo>
                    <a:pt x="93" y="83"/>
                  </a:lnTo>
                  <a:lnTo>
                    <a:pt x="93" y="339"/>
                  </a:lnTo>
                  <a:lnTo>
                    <a:pt x="0" y="339"/>
                  </a:lnTo>
                  <a:lnTo>
                    <a:pt x="0" y="1"/>
                  </a:lnTo>
                  <a:lnTo>
                    <a:pt x="120" y="1"/>
                  </a:ln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rgbClr val="616161"/>
                </a:solidFill>
              </a:endParaRPr>
            </a:p>
          </p:txBody>
        </p:sp>
        <p:sp>
          <p:nvSpPr>
            <p:cNvPr id="10" name="Freeform 8">
              <a:extLst>
                <a:ext uri="{FF2B5EF4-FFF2-40B4-BE49-F238E27FC236}">
                  <a16:creationId xmlns:a16="http://schemas.microsoft.com/office/drawing/2014/main" id="{0B8720C0-9BD8-9D99-8E51-2404F8FD9AD1}"/>
                </a:ext>
              </a:extLst>
            </p:cNvPr>
            <p:cNvSpPr>
              <a:spLocks/>
            </p:cNvSpPr>
            <p:nvPr/>
          </p:nvSpPr>
          <p:spPr bwMode="gray">
            <a:xfrm>
              <a:off x="10887075" y="6383338"/>
              <a:ext cx="153988" cy="125413"/>
            </a:xfrm>
            <a:custGeom>
              <a:avLst/>
              <a:gdLst>
                <a:gd name="T0" fmla="*/ 171 w 427"/>
                <a:gd name="T1" fmla="*/ 60 h 338"/>
                <a:gd name="T2" fmla="*/ 99 w 427"/>
                <a:gd name="T3" fmla="*/ 104 h 338"/>
                <a:gd name="T4" fmla="*/ 158 w 427"/>
                <a:gd name="T5" fmla="*/ 141 h 338"/>
                <a:gd name="T6" fmla="*/ 284 w 427"/>
                <a:gd name="T7" fmla="*/ 141 h 338"/>
                <a:gd name="T8" fmla="*/ 427 w 427"/>
                <a:gd name="T9" fmla="*/ 237 h 338"/>
                <a:gd name="T10" fmla="*/ 270 w 427"/>
                <a:gd name="T11" fmla="*/ 338 h 338"/>
                <a:gd name="T12" fmla="*/ 18 w 427"/>
                <a:gd name="T13" fmla="*/ 338 h 338"/>
                <a:gd name="T14" fmla="*/ 18 w 427"/>
                <a:gd name="T15" fmla="*/ 277 h 338"/>
                <a:gd name="T16" fmla="*/ 255 w 427"/>
                <a:gd name="T17" fmla="*/ 277 h 338"/>
                <a:gd name="T18" fmla="*/ 328 w 427"/>
                <a:gd name="T19" fmla="*/ 239 h 338"/>
                <a:gd name="T20" fmla="*/ 261 w 427"/>
                <a:gd name="T21" fmla="*/ 200 h 338"/>
                <a:gd name="T22" fmla="*/ 150 w 427"/>
                <a:gd name="T23" fmla="*/ 200 h 338"/>
                <a:gd name="T24" fmla="*/ 0 w 427"/>
                <a:gd name="T25" fmla="*/ 103 h 338"/>
                <a:gd name="T26" fmla="*/ 158 w 427"/>
                <a:gd name="T27" fmla="*/ 0 h 338"/>
                <a:gd name="T28" fmla="*/ 405 w 427"/>
                <a:gd name="T29" fmla="*/ 0 h 338"/>
                <a:gd name="T30" fmla="*/ 405 w 427"/>
                <a:gd name="T31" fmla="*/ 60 h 338"/>
                <a:gd name="T32" fmla="*/ 171 w 427"/>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338">
                  <a:moveTo>
                    <a:pt x="171" y="60"/>
                  </a:moveTo>
                  <a:cubicBezTo>
                    <a:pt x="122" y="60"/>
                    <a:pt x="99" y="73"/>
                    <a:pt x="99" y="104"/>
                  </a:cubicBezTo>
                  <a:cubicBezTo>
                    <a:pt x="99" y="129"/>
                    <a:pt x="119" y="141"/>
                    <a:pt x="158" y="141"/>
                  </a:cubicBezTo>
                  <a:lnTo>
                    <a:pt x="284" y="141"/>
                  </a:lnTo>
                  <a:cubicBezTo>
                    <a:pt x="384" y="141"/>
                    <a:pt x="427" y="166"/>
                    <a:pt x="427" y="237"/>
                  </a:cubicBezTo>
                  <a:cubicBezTo>
                    <a:pt x="427" y="308"/>
                    <a:pt x="376" y="338"/>
                    <a:pt x="270" y="338"/>
                  </a:cubicBezTo>
                  <a:lnTo>
                    <a:pt x="18" y="338"/>
                  </a:lnTo>
                  <a:lnTo>
                    <a:pt x="18" y="277"/>
                  </a:lnTo>
                  <a:lnTo>
                    <a:pt x="255" y="277"/>
                  </a:lnTo>
                  <a:cubicBezTo>
                    <a:pt x="305" y="277"/>
                    <a:pt x="328" y="268"/>
                    <a:pt x="328" y="239"/>
                  </a:cubicBezTo>
                  <a:cubicBezTo>
                    <a:pt x="328" y="209"/>
                    <a:pt x="307" y="200"/>
                    <a:pt x="261" y="200"/>
                  </a:cubicBezTo>
                  <a:lnTo>
                    <a:pt x="150" y="200"/>
                  </a:lnTo>
                  <a:cubicBezTo>
                    <a:pt x="47" y="200"/>
                    <a:pt x="0" y="171"/>
                    <a:pt x="0" y="103"/>
                  </a:cubicBezTo>
                  <a:cubicBezTo>
                    <a:pt x="0" y="30"/>
                    <a:pt x="51" y="0"/>
                    <a:pt x="158" y="0"/>
                  </a:cubicBezTo>
                  <a:lnTo>
                    <a:pt x="405" y="0"/>
                  </a:lnTo>
                  <a:lnTo>
                    <a:pt x="405" y="60"/>
                  </a:lnTo>
                  <a:lnTo>
                    <a:pt x="171" y="60"/>
                  </a:ln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rgbClr val="616161"/>
                </a:solidFill>
              </a:endParaRPr>
            </a:p>
          </p:txBody>
        </p:sp>
        <p:sp>
          <p:nvSpPr>
            <p:cNvPr id="11" name="Rectangle 10">
              <a:extLst>
                <a:ext uri="{FF2B5EF4-FFF2-40B4-BE49-F238E27FC236}">
                  <a16:creationId xmlns:a16="http://schemas.microsoft.com/office/drawing/2014/main" id="{9CB9DBBE-B733-30A7-D8CC-73B2778CD875}"/>
                </a:ext>
              </a:extLst>
            </p:cNvPr>
            <p:cNvSpPr>
              <a:spLocks noChangeArrowheads="1"/>
            </p:cNvSpPr>
            <p:nvPr/>
          </p:nvSpPr>
          <p:spPr bwMode="gray">
            <a:xfrm>
              <a:off x="11066463" y="6383338"/>
              <a:ext cx="36513" cy="1254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b="1">
                <a:solidFill>
                  <a:srgbClr val="616161"/>
                </a:solidFill>
              </a:endParaRPr>
            </a:p>
          </p:txBody>
        </p:sp>
        <p:sp>
          <p:nvSpPr>
            <p:cNvPr id="12" name="Freeform 10">
              <a:extLst>
                <a:ext uri="{FF2B5EF4-FFF2-40B4-BE49-F238E27FC236}">
                  <a16:creationId xmlns:a16="http://schemas.microsoft.com/office/drawing/2014/main" id="{67751171-6C0E-1097-B361-73208E5D3781}"/>
                </a:ext>
              </a:extLst>
            </p:cNvPr>
            <p:cNvSpPr>
              <a:spLocks noEditPoints="1"/>
            </p:cNvSpPr>
            <p:nvPr/>
          </p:nvSpPr>
          <p:spPr bwMode="gray">
            <a:xfrm>
              <a:off x="11136313" y="6383338"/>
              <a:ext cx="147638" cy="125413"/>
            </a:xfrm>
            <a:custGeom>
              <a:avLst/>
              <a:gdLst>
                <a:gd name="T0" fmla="*/ 211 w 412"/>
                <a:gd name="T1" fmla="*/ 60 h 338"/>
                <a:gd name="T2" fmla="*/ 295 w 412"/>
                <a:gd name="T3" fmla="*/ 103 h 338"/>
                <a:gd name="T4" fmla="*/ 211 w 412"/>
                <a:gd name="T5" fmla="*/ 145 h 338"/>
                <a:gd name="T6" fmla="*/ 95 w 412"/>
                <a:gd name="T7" fmla="*/ 145 h 338"/>
                <a:gd name="T8" fmla="*/ 95 w 412"/>
                <a:gd name="T9" fmla="*/ 60 h 338"/>
                <a:gd name="T10" fmla="*/ 211 w 412"/>
                <a:gd name="T11" fmla="*/ 60 h 338"/>
                <a:gd name="T12" fmla="*/ 0 w 412"/>
                <a:gd name="T13" fmla="*/ 0 h 338"/>
                <a:gd name="T14" fmla="*/ 0 w 412"/>
                <a:gd name="T15" fmla="*/ 338 h 338"/>
                <a:gd name="T16" fmla="*/ 95 w 412"/>
                <a:gd name="T17" fmla="*/ 338 h 338"/>
                <a:gd name="T18" fmla="*/ 95 w 412"/>
                <a:gd name="T19" fmla="*/ 205 h 338"/>
                <a:gd name="T20" fmla="*/ 206 w 412"/>
                <a:gd name="T21" fmla="*/ 205 h 338"/>
                <a:gd name="T22" fmla="*/ 305 w 412"/>
                <a:gd name="T23" fmla="*/ 338 h 338"/>
                <a:gd name="T24" fmla="*/ 412 w 412"/>
                <a:gd name="T25" fmla="*/ 338 h 338"/>
                <a:gd name="T26" fmla="*/ 300 w 412"/>
                <a:gd name="T27" fmla="*/ 197 h 338"/>
                <a:gd name="T28" fmla="*/ 391 w 412"/>
                <a:gd name="T29" fmla="*/ 102 h 338"/>
                <a:gd name="T30" fmla="*/ 233 w 412"/>
                <a:gd name="T31" fmla="*/ 0 h 338"/>
                <a:gd name="T32" fmla="*/ 0 w 412"/>
                <a:gd name="T3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2" h="338">
                  <a:moveTo>
                    <a:pt x="211" y="60"/>
                  </a:moveTo>
                  <a:cubicBezTo>
                    <a:pt x="267" y="60"/>
                    <a:pt x="295" y="68"/>
                    <a:pt x="295" y="103"/>
                  </a:cubicBezTo>
                  <a:cubicBezTo>
                    <a:pt x="295" y="137"/>
                    <a:pt x="267" y="145"/>
                    <a:pt x="211" y="145"/>
                  </a:cubicBezTo>
                  <a:lnTo>
                    <a:pt x="95" y="145"/>
                  </a:lnTo>
                  <a:lnTo>
                    <a:pt x="95" y="60"/>
                  </a:lnTo>
                  <a:lnTo>
                    <a:pt x="211" y="60"/>
                  </a:lnTo>
                  <a:close/>
                  <a:moveTo>
                    <a:pt x="0" y="0"/>
                  </a:moveTo>
                  <a:lnTo>
                    <a:pt x="0" y="338"/>
                  </a:lnTo>
                  <a:lnTo>
                    <a:pt x="95" y="338"/>
                  </a:lnTo>
                  <a:lnTo>
                    <a:pt x="95" y="205"/>
                  </a:lnTo>
                  <a:lnTo>
                    <a:pt x="206" y="205"/>
                  </a:lnTo>
                  <a:lnTo>
                    <a:pt x="305" y="338"/>
                  </a:lnTo>
                  <a:lnTo>
                    <a:pt x="412" y="338"/>
                  </a:lnTo>
                  <a:lnTo>
                    <a:pt x="300" y="197"/>
                  </a:lnTo>
                  <a:cubicBezTo>
                    <a:pt x="358" y="187"/>
                    <a:pt x="391" y="154"/>
                    <a:pt x="391" y="102"/>
                  </a:cubicBezTo>
                  <a:cubicBezTo>
                    <a:pt x="391" y="31"/>
                    <a:pt x="340" y="0"/>
                    <a:pt x="233"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rgbClr val="616161"/>
                </a:solidFill>
              </a:endParaRPr>
            </a:p>
          </p:txBody>
        </p:sp>
        <p:sp>
          <p:nvSpPr>
            <p:cNvPr id="13" name="Rectangle 12">
              <a:extLst>
                <a:ext uri="{FF2B5EF4-FFF2-40B4-BE49-F238E27FC236}">
                  <a16:creationId xmlns:a16="http://schemas.microsoft.com/office/drawing/2014/main" id="{B5039CF0-23AE-D403-744C-13B48EBCA1C2}"/>
                </a:ext>
              </a:extLst>
            </p:cNvPr>
            <p:cNvSpPr>
              <a:spLocks noChangeArrowheads="1"/>
            </p:cNvSpPr>
            <p:nvPr/>
          </p:nvSpPr>
          <p:spPr bwMode="gray">
            <a:xfrm>
              <a:off x="11304588" y="6383338"/>
              <a:ext cx="36513" cy="1254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b="1">
                <a:solidFill>
                  <a:srgbClr val="616161"/>
                </a:solidFill>
              </a:endParaRPr>
            </a:p>
          </p:txBody>
        </p:sp>
        <p:sp>
          <p:nvSpPr>
            <p:cNvPr id="14" name="Freeform 12">
              <a:extLst>
                <a:ext uri="{FF2B5EF4-FFF2-40B4-BE49-F238E27FC236}">
                  <a16:creationId xmlns:a16="http://schemas.microsoft.com/office/drawing/2014/main" id="{E0943492-D7DB-FD88-3B2B-F02015372BF5}"/>
                </a:ext>
              </a:extLst>
            </p:cNvPr>
            <p:cNvSpPr>
              <a:spLocks noEditPoints="1"/>
            </p:cNvSpPr>
            <p:nvPr/>
          </p:nvSpPr>
          <p:spPr bwMode="gray">
            <a:xfrm>
              <a:off x="11363325" y="6381750"/>
              <a:ext cx="161925" cy="130175"/>
            </a:xfrm>
            <a:custGeom>
              <a:avLst/>
              <a:gdLst>
                <a:gd name="T0" fmla="*/ 225 w 449"/>
                <a:gd name="T1" fmla="*/ 57 h 351"/>
                <a:gd name="T2" fmla="*/ 346 w 449"/>
                <a:gd name="T3" fmla="*/ 175 h 351"/>
                <a:gd name="T4" fmla="*/ 225 w 449"/>
                <a:gd name="T5" fmla="*/ 292 h 351"/>
                <a:gd name="T6" fmla="*/ 104 w 449"/>
                <a:gd name="T7" fmla="*/ 172 h 351"/>
                <a:gd name="T8" fmla="*/ 225 w 449"/>
                <a:gd name="T9" fmla="*/ 57 h 351"/>
                <a:gd name="T10" fmla="*/ 0 w 449"/>
                <a:gd name="T11" fmla="*/ 172 h 351"/>
                <a:gd name="T12" fmla="*/ 225 w 449"/>
                <a:gd name="T13" fmla="*/ 351 h 351"/>
                <a:gd name="T14" fmla="*/ 449 w 449"/>
                <a:gd name="T15" fmla="*/ 175 h 351"/>
                <a:gd name="T16" fmla="*/ 247 w 449"/>
                <a:gd name="T17" fmla="*/ 0 h 351"/>
                <a:gd name="T18" fmla="*/ 203 w 449"/>
                <a:gd name="T19" fmla="*/ 0 h 351"/>
                <a:gd name="T20" fmla="*/ 0 w 449"/>
                <a:gd name="T21" fmla="*/ 17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351">
                  <a:moveTo>
                    <a:pt x="225" y="57"/>
                  </a:moveTo>
                  <a:cubicBezTo>
                    <a:pt x="308" y="57"/>
                    <a:pt x="346" y="95"/>
                    <a:pt x="346" y="175"/>
                  </a:cubicBezTo>
                  <a:cubicBezTo>
                    <a:pt x="346" y="254"/>
                    <a:pt x="308" y="292"/>
                    <a:pt x="225" y="292"/>
                  </a:cubicBezTo>
                  <a:cubicBezTo>
                    <a:pt x="140" y="292"/>
                    <a:pt x="104" y="254"/>
                    <a:pt x="104" y="172"/>
                  </a:cubicBezTo>
                  <a:cubicBezTo>
                    <a:pt x="104" y="95"/>
                    <a:pt x="143" y="57"/>
                    <a:pt x="225" y="57"/>
                  </a:cubicBezTo>
                  <a:close/>
                  <a:moveTo>
                    <a:pt x="0" y="172"/>
                  </a:moveTo>
                  <a:cubicBezTo>
                    <a:pt x="0" y="294"/>
                    <a:pt x="70" y="351"/>
                    <a:pt x="225" y="351"/>
                  </a:cubicBezTo>
                  <a:cubicBezTo>
                    <a:pt x="378" y="351"/>
                    <a:pt x="449" y="294"/>
                    <a:pt x="449" y="175"/>
                  </a:cubicBezTo>
                  <a:cubicBezTo>
                    <a:pt x="449" y="61"/>
                    <a:pt x="385" y="5"/>
                    <a:pt x="247" y="0"/>
                  </a:cubicBezTo>
                  <a:lnTo>
                    <a:pt x="203" y="0"/>
                  </a:lnTo>
                  <a:cubicBezTo>
                    <a:pt x="67" y="5"/>
                    <a:pt x="0" y="61"/>
                    <a:pt x="0" y="1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rgbClr val="616161"/>
                </a:solidFill>
              </a:endParaRPr>
            </a:p>
          </p:txBody>
        </p:sp>
        <p:sp>
          <p:nvSpPr>
            <p:cNvPr id="15" name="Freeform 13">
              <a:extLst>
                <a:ext uri="{FF2B5EF4-FFF2-40B4-BE49-F238E27FC236}">
                  <a16:creationId xmlns:a16="http://schemas.microsoft.com/office/drawing/2014/main" id="{7B150577-9ADA-5345-38E9-4FD1218AA3F2}"/>
                </a:ext>
              </a:extLst>
            </p:cNvPr>
            <p:cNvSpPr>
              <a:spLocks/>
            </p:cNvSpPr>
            <p:nvPr/>
          </p:nvSpPr>
          <p:spPr bwMode="gray">
            <a:xfrm>
              <a:off x="11549063" y="6383338"/>
              <a:ext cx="141288" cy="125413"/>
            </a:xfrm>
            <a:custGeom>
              <a:avLst/>
              <a:gdLst>
                <a:gd name="T0" fmla="*/ 120 w 396"/>
                <a:gd name="T1" fmla="*/ 0 h 338"/>
                <a:gd name="T2" fmla="*/ 304 w 396"/>
                <a:gd name="T3" fmla="*/ 243 h 338"/>
                <a:gd name="T4" fmla="*/ 304 w 396"/>
                <a:gd name="T5" fmla="*/ 0 h 338"/>
                <a:gd name="T6" fmla="*/ 396 w 396"/>
                <a:gd name="T7" fmla="*/ 0 h 338"/>
                <a:gd name="T8" fmla="*/ 396 w 396"/>
                <a:gd name="T9" fmla="*/ 338 h 338"/>
                <a:gd name="T10" fmla="*/ 286 w 396"/>
                <a:gd name="T11" fmla="*/ 338 h 338"/>
                <a:gd name="T12" fmla="*/ 93 w 396"/>
                <a:gd name="T13" fmla="*/ 82 h 338"/>
                <a:gd name="T14" fmla="*/ 93 w 396"/>
                <a:gd name="T15" fmla="*/ 338 h 338"/>
                <a:gd name="T16" fmla="*/ 0 w 396"/>
                <a:gd name="T17" fmla="*/ 338 h 338"/>
                <a:gd name="T18" fmla="*/ 0 w 396"/>
                <a:gd name="T19" fmla="*/ 0 h 338"/>
                <a:gd name="T20" fmla="*/ 120 w 396"/>
                <a:gd name="T2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338">
                  <a:moveTo>
                    <a:pt x="120" y="0"/>
                  </a:moveTo>
                  <a:lnTo>
                    <a:pt x="304" y="243"/>
                  </a:lnTo>
                  <a:lnTo>
                    <a:pt x="304" y="0"/>
                  </a:lnTo>
                  <a:lnTo>
                    <a:pt x="396" y="0"/>
                  </a:lnTo>
                  <a:lnTo>
                    <a:pt x="396" y="338"/>
                  </a:lnTo>
                  <a:lnTo>
                    <a:pt x="286" y="338"/>
                  </a:lnTo>
                  <a:lnTo>
                    <a:pt x="93" y="82"/>
                  </a:lnTo>
                  <a:lnTo>
                    <a:pt x="93" y="338"/>
                  </a:lnTo>
                  <a:lnTo>
                    <a:pt x="0" y="338"/>
                  </a:lnTo>
                  <a:lnTo>
                    <a:pt x="0" y="0"/>
                  </a:lnTo>
                  <a:lnTo>
                    <a:pt x="120" y="0"/>
                  </a:lnTo>
                  <a:close/>
                </a:path>
              </a:pathLst>
            </a:custGeom>
            <a:grpFill/>
            <a:ln>
              <a:noFill/>
            </a:ln>
          </p:spPr>
          <p:txBody>
            <a:bodyPr vert="horz" wrap="square" lIns="91440" tIns="45720" rIns="91440" bIns="45720" numCol="1" anchor="t" anchorCtr="0" compatLnSpc="1">
              <a:prstTxWarp prst="textNoShape">
                <a:avLst/>
              </a:prstTxWarp>
            </a:bodyPr>
            <a:lstStyle/>
            <a:p>
              <a:endParaRPr lang="en-US" b="1">
                <a:solidFill>
                  <a:srgbClr val="616161"/>
                </a:solidFill>
              </a:endParaRPr>
            </a:p>
          </p:txBody>
        </p:sp>
      </p:grpSp>
    </p:spTree>
    <p:extLst>
      <p:ext uri="{BB962C8B-B14F-4D97-AF65-F5344CB8AC3E}">
        <p14:creationId xmlns:p14="http://schemas.microsoft.com/office/powerpoint/2010/main" val="63662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701C1F6-A140-C203-8BFC-35C0188A77B8}"/>
              </a:ext>
            </a:extLst>
          </p:cNvPr>
          <p:cNvSpPr>
            <a:spLocks noGrp="1"/>
          </p:cNvSpPr>
          <p:nvPr>
            <p:ph type="pic" sz="quarter" idx="11" hasCustomPrompt="1"/>
          </p:nvPr>
        </p:nvSpPr>
        <p:spPr bwMode="gray">
          <a:xfrm>
            <a:off x="0" y="0"/>
            <a:ext cx="12192000" cy="6057900"/>
          </a:xfrm>
          <a:pattFill prst="wdUpDiag">
            <a:fgClr>
              <a:schemeClr val="bg1"/>
            </a:fgClr>
            <a:bgClr>
              <a:schemeClr val="bg2"/>
            </a:bgClr>
          </a:pattFill>
        </p:spPr>
        <p:txBody>
          <a:bodyPr anchor="ctr"/>
          <a:lstStyle>
            <a:lvl1pPr marL="0" indent="0" algn="ctr">
              <a:lnSpc>
                <a:spcPct val="100000"/>
              </a:lnSpc>
              <a:buNone/>
              <a:defRPr sz="1000" b="1" i="1">
                <a:solidFill>
                  <a:srgbClr val="BDBDBD"/>
                </a:solidFill>
              </a:defRPr>
            </a:lvl1pPr>
          </a:lstStyle>
          <a:p>
            <a:r>
              <a:rPr lang="en-US" noProof="0"/>
              <a:t> Image placeholder</a:t>
            </a:r>
          </a:p>
        </p:txBody>
      </p:sp>
      <p:graphicFrame>
        <p:nvGraphicFramePr>
          <p:cNvPr id="5" name="Objekt 4" hidden="1">
            <a:extLst>
              <a:ext uri="{FF2B5EF4-FFF2-40B4-BE49-F238E27FC236}">
                <a16:creationId xmlns:a16="http://schemas.microsoft.com/office/drawing/2014/main" id="{767385B7-6838-292C-9A71-B34C47821397}"/>
              </a:ext>
            </a:extLst>
          </p:cNvPr>
          <p:cNvGraphicFramePr>
            <a:graphicFrameLocks noChangeAspect="1"/>
          </p:cNvGraphicFramePr>
          <p:nvPr userDrawn="1">
            <p:custDataLst>
              <p:tags r:id="rId1"/>
            </p:custDataLst>
            <p:extLst>
              <p:ext uri="{D42A27DB-BD31-4B8C-83A1-F6EECF244321}">
                <p14:modId xmlns:p14="http://schemas.microsoft.com/office/powerpoint/2010/main" val="2865497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5" name="Objekt 4" hidden="1">
                        <a:extLst>
                          <a:ext uri="{FF2B5EF4-FFF2-40B4-BE49-F238E27FC236}">
                            <a16:creationId xmlns:a16="http://schemas.microsoft.com/office/drawing/2014/main" id="{767385B7-6838-292C-9A71-B34C478213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9E4B5D56-4EE6-6923-EBA2-5824FC9584B2}"/>
              </a:ext>
            </a:extLst>
          </p:cNvPr>
          <p:cNvSpPr>
            <a:spLocks noGrp="1"/>
          </p:cNvSpPr>
          <p:nvPr>
            <p:ph type="ctrTitle" hasCustomPrompt="1"/>
          </p:nvPr>
        </p:nvSpPr>
        <p:spPr bwMode="gray">
          <a:xfrm>
            <a:off x="1189036" y="1334291"/>
            <a:ext cx="9144000" cy="369332"/>
          </a:xfrm>
          <a:prstGeom prst="rect">
            <a:avLst/>
          </a:prstGeom>
        </p:spPr>
        <p:txBody>
          <a:bodyPr vert="horz" anchor="b"/>
          <a:lstStyle>
            <a:lvl1pPr algn="l">
              <a:lnSpc>
                <a:spcPct val="100000"/>
              </a:lnSpc>
              <a:defRPr sz="2400" cap="all" baseline="0"/>
            </a:lvl1pPr>
          </a:lstStyle>
          <a:p>
            <a:r>
              <a:rPr lang="en-US" noProof="0"/>
              <a:t>Agenda</a:t>
            </a:r>
          </a:p>
        </p:txBody>
      </p:sp>
      <p:sp>
        <p:nvSpPr>
          <p:cNvPr id="7" name="Text Placeholder 6">
            <a:extLst>
              <a:ext uri="{FF2B5EF4-FFF2-40B4-BE49-F238E27FC236}">
                <a16:creationId xmlns:a16="http://schemas.microsoft.com/office/drawing/2014/main" id="{54780551-0AC8-CC10-4203-E0F948B252FC}"/>
              </a:ext>
            </a:extLst>
          </p:cNvPr>
          <p:cNvSpPr>
            <a:spLocks noGrp="1"/>
          </p:cNvSpPr>
          <p:nvPr>
            <p:ph type="body" sz="quarter" idx="12" hasCustomPrompt="1"/>
          </p:nvPr>
        </p:nvSpPr>
        <p:spPr bwMode="gray">
          <a:xfrm>
            <a:off x="1189038" y="3630386"/>
            <a:ext cx="2340000" cy="1872000"/>
          </a:xfrm>
          <a:solidFill>
            <a:schemeClr val="bg1"/>
          </a:solidFill>
        </p:spPr>
        <p:txBody>
          <a:bodyPr lIns="216000" tIns="144000" rIns="216000" bIns="144000"/>
          <a:lstStyle>
            <a:lvl1pPr marL="0" indent="0">
              <a:spcAft>
                <a:spcPts val="0"/>
              </a:spcAft>
              <a:buNone/>
              <a:defRPr b="0"/>
            </a:lvl1pPr>
          </a:lstStyle>
          <a:p>
            <a:pPr lvl="0"/>
            <a:r>
              <a:rPr lang="en-US"/>
              <a:t>Chapter title</a:t>
            </a:r>
          </a:p>
          <a:p>
            <a:pPr lvl="0"/>
            <a:r>
              <a:rPr lang="en-US"/>
              <a:t>Placeholder</a:t>
            </a:r>
          </a:p>
          <a:p>
            <a:pPr lvl="0"/>
            <a:r>
              <a:rPr lang="en-US"/>
              <a:t>Third line</a:t>
            </a:r>
          </a:p>
        </p:txBody>
      </p:sp>
      <p:sp>
        <p:nvSpPr>
          <p:cNvPr id="9" name="Text Placeholder 6">
            <a:extLst>
              <a:ext uri="{FF2B5EF4-FFF2-40B4-BE49-F238E27FC236}">
                <a16:creationId xmlns:a16="http://schemas.microsoft.com/office/drawing/2014/main" id="{CC4BB3A0-56D7-008F-2F5E-749DA502114B}"/>
              </a:ext>
            </a:extLst>
          </p:cNvPr>
          <p:cNvSpPr>
            <a:spLocks noGrp="1"/>
          </p:cNvSpPr>
          <p:nvPr>
            <p:ph type="body" sz="quarter" idx="13" hasCustomPrompt="1"/>
          </p:nvPr>
        </p:nvSpPr>
        <p:spPr bwMode="gray">
          <a:xfrm>
            <a:off x="3665538" y="3630386"/>
            <a:ext cx="2340000" cy="1872000"/>
          </a:xfrm>
          <a:solidFill>
            <a:schemeClr val="bg1"/>
          </a:solidFill>
        </p:spPr>
        <p:txBody>
          <a:bodyPr lIns="216000" tIns="144000" rIns="216000" bIns="144000"/>
          <a:lstStyle>
            <a:lvl1pPr marL="0" indent="0">
              <a:spcAft>
                <a:spcPts val="0"/>
              </a:spcAft>
              <a:buNone/>
              <a:defRPr b="0"/>
            </a:lvl1pPr>
          </a:lstStyle>
          <a:p>
            <a:pPr lvl="0"/>
            <a:r>
              <a:rPr lang="en-US"/>
              <a:t>Chapter title</a:t>
            </a:r>
          </a:p>
          <a:p>
            <a:pPr lvl="0"/>
            <a:r>
              <a:rPr lang="en-US"/>
              <a:t>Placeholder</a:t>
            </a:r>
          </a:p>
          <a:p>
            <a:pPr lvl="0"/>
            <a:r>
              <a:rPr lang="en-US"/>
              <a:t>Third line</a:t>
            </a:r>
          </a:p>
        </p:txBody>
      </p:sp>
      <p:sp>
        <p:nvSpPr>
          <p:cNvPr id="20" name="Text Placeholder 6">
            <a:extLst>
              <a:ext uri="{FF2B5EF4-FFF2-40B4-BE49-F238E27FC236}">
                <a16:creationId xmlns:a16="http://schemas.microsoft.com/office/drawing/2014/main" id="{5F8F1682-426D-A92C-5CC0-F70B368876DA}"/>
              </a:ext>
            </a:extLst>
          </p:cNvPr>
          <p:cNvSpPr>
            <a:spLocks noGrp="1"/>
          </p:cNvSpPr>
          <p:nvPr>
            <p:ph type="body" sz="quarter" idx="14" hasCustomPrompt="1"/>
          </p:nvPr>
        </p:nvSpPr>
        <p:spPr bwMode="gray">
          <a:xfrm>
            <a:off x="6142038" y="3630386"/>
            <a:ext cx="2340000" cy="1872000"/>
          </a:xfrm>
          <a:solidFill>
            <a:schemeClr val="bg1"/>
          </a:solidFill>
        </p:spPr>
        <p:txBody>
          <a:bodyPr lIns="216000" tIns="144000" rIns="216000" bIns="144000"/>
          <a:lstStyle>
            <a:lvl1pPr marL="0" indent="0">
              <a:spcAft>
                <a:spcPts val="0"/>
              </a:spcAft>
              <a:buNone/>
              <a:defRPr b="0"/>
            </a:lvl1pPr>
          </a:lstStyle>
          <a:p>
            <a:pPr lvl="0"/>
            <a:r>
              <a:rPr lang="en-US"/>
              <a:t>Chapter title</a:t>
            </a:r>
          </a:p>
          <a:p>
            <a:pPr lvl="0"/>
            <a:r>
              <a:rPr lang="en-US"/>
              <a:t>Placeholder</a:t>
            </a:r>
          </a:p>
          <a:p>
            <a:pPr lvl="0"/>
            <a:r>
              <a:rPr lang="en-US"/>
              <a:t>Third line</a:t>
            </a:r>
          </a:p>
        </p:txBody>
      </p:sp>
      <p:sp>
        <p:nvSpPr>
          <p:cNvPr id="21" name="Text Placeholder 6">
            <a:extLst>
              <a:ext uri="{FF2B5EF4-FFF2-40B4-BE49-F238E27FC236}">
                <a16:creationId xmlns:a16="http://schemas.microsoft.com/office/drawing/2014/main" id="{C3FD7D7A-E9B6-0D5D-1997-DF07855352F6}"/>
              </a:ext>
            </a:extLst>
          </p:cNvPr>
          <p:cNvSpPr>
            <a:spLocks noGrp="1"/>
          </p:cNvSpPr>
          <p:nvPr>
            <p:ph type="body" sz="quarter" idx="15" hasCustomPrompt="1"/>
          </p:nvPr>
        </p:nvSpPr>
        <p:spPr bwMode="gray">
          <a:xfrm>
            <a:off x="8618538" y="3630386"/>
            <a:ext cx="2340000" cy="1872000"/>
          </a:xfrm>
          <a:solidFill>
            <a:schemeClr val="bg1"/>
          </a:solidFill>
        </p:spPr>
        <p:txBody>
          <a:bodyPr lIns="216000" tIns="144000" rIns="216000" bIns="144000"/>
          <a:lstStyle>
            <a:lvl1pPr marL="0" indent="0">
              <a:spcAft>
                <a:spcPts val="0"/>
              </a:spcAft>
              <a:buNone/>
              <a:defRPr b="0"/>
            </a:lvl1pPr>
          </a:lstStyle>
          <a:p>
            <a:pPr lvl="0"/>
            <a:r>
              <a:rPr lang="en-US"/>
              <a:t>Chapter title</a:t>
            </a:r>
          </a:p>
          <a:p>
            <a:pPr lvl="0"/>
            <a:r>
              <a:rPr lang="en-US"/>
              <a:t>Placeholder</a:t>
            </a:r>
          </a:p>
          <a:p>
            <a:pPr lvl="0"/>
            <a:r>
              <a:rPr lang="en-US"/>
              <a:t>Third line</a:t>
            </a:r>
          </a:p>
        </p:txBody>
      </p:sp>
      <p:sp>
        <p:nvSpPr>
          <p:cNvPr id="23" name="Text Placeholder 22">
            <a:extLst>
              <a:ext uri="{FF2B5EF4-FFF2-40B4-BE49-F238E27FC236}">
                <a16:creationId xmlns:a16="http://schemas.microsoft.com/office/drawing/2014/main" id="{8B0D683F-3864-D1CF-A46B-232B304F7C5E}"/>
              </a:ext>
            </a:extLst>
          </p:cNvPr>
          <p:cNvSpPr>
            <a:spLocks noGrp="1"/>
          </p:cNvSpPr>
          <p:nvPr>
            <p:ph type="body" sz="quarter" idx="16" hasCustomPrompt="1"/>
          </p:nvPr>
        </p:nvSpPr>
        <p:spPr bwMode="gray">
          <a:xfrm>
            <a:off x="1333527" y="4890537"/>
            <a:ext cx="1312961" cy="391628"/>
          </a:xfrm>
          <a:solidFill>
            <a:schemeClr val="accent2"/>
          </a:solidFill>
        </p:spPr>
        <p:txBody>
          <a:bodyPr wrap="none" lIns="108000" tIns="72000" rIns="108000" bIns="72000" anchor="ctr">
            <a:spAutoFit/>
          </a:bodyPr>
          <a:lstStyle>
            <a:lvl1pPr marL="0" indent="0" algn="ctr">
              <a:buNone/>
              <a:defRPr b="1" cap="all" baseline="0">
                <a:solidFill>
                  <a:schemeClr val="bg1"/>
                </a:solidFill>
              </a:defRPr>
            </a:lvl1pPr>
          </a:lstStyle>
          <a:p>
            <a:pPr lvl="0"/>
            <a:r>
              <a:rPr lang="en-US"/>
              <a:t>Chapter 1</a:t>
            </a:r>
          </a:p>
        </p:txBody>
      </p:sp>
      <p:sp>
        <p:nvSpPr>
          <p:cNvPr id="24" name="Text Placeholder 22">
            <a:extLst>
              <a:ext uri="{FF2B5EF4-FFF2-40B4-BE49-F238E27FC236}">
                <a16:creationId xmlns:a16="http://schemas.microsoft.com/office/drawing/2014/main" id="{B08603D7-4ECD-E027-4BF6-9BA21A7C9C6E}"/>
              </a:ext>
            </a:extLst>
          </p:cNvPr>
          <p:cNvSpPr>
            <a:spLocks noGrp="1"/>
          </p:cNvSpPr>
          <p:nvPr>
            <p:ph type="body" sz="quarter" idx="17" hasCustomPrompt="1"/>
          </p:nvPr>
        </p:nvSpPr>
        <p:spPr bwMode="gray">
          <a:xfrm>
            <a:off x="3810027" y="4890537"/>
            <a:ext cx="1312961" cy="391628"/>
          </a:xfrm>
          <a:solidFill>
            <a:schemeClr val="accent2"/>
          </a:solidFill>
        </p:spPr>
        <p:txBody>
          <a:bodyPr wrap="none" lIns="108000" tIns="72000" rIns="108000" bIns="72000" anchor="ctr">
            <a:spAutoFit/>
          </a:bodyPr>
          <a:lstStyle>
            <a:lvl1pPr marL="0" indent="0" algn="ctr">
              <a:buNone/>
              <a:defRPr b="1" cap="all" baseline="0">
                <a:solidFill>
                  <a:schemeClr val="bg1"/>
                </a:solidFill>
              </a:defRPr>
            </a:lvl1pPr>
          </a:lstStyle>
          <a:p>
            <a:pPr lvl="0"/>
            <a:r>
              <a:rPr lang="en-US"/>
              <a:t>Chapter 2</a:t>
            </a:r>
          </a:p>
        </p:txBody>
      </p:sp>
      <p:sp>
        <p:nvSpPr>
          <p:cNvPr id="25" name="Text Placeholder 22">
            <a:extLst>
              <a:ext uri="{FF2B5EF4-FFF2-40B4-BE49-F238E27FC236}">
                <a16:creationId xmlns:a16="http://schemas.microsoft.com/office/drawing/2014/main" id="{5445746D-239C-F4A1-A97C-3AF8E2BA705C}"/>
              </a:ext>
            </a:extLst>
          </p:cNvPr>
          <p:cNvSpPr>
            <a:spLocks noGrp="1"/>
          </p:cNvSpPr>
          <p:nvPr>
            <p:ph type="body" sz="quarter" idx="18" hasCustomPrompt="1"/>
          </p:nvPr>
        </p:nvSpPr>
        <p:spPr bwMode="gray">
          <a:xfrm>
            <a:off x="6286527" y="4890537"/>
            <a:ext cx="1312961" cy="391628"/>
          </a:xfrm>
          <a:solidFill>
            <a:schemeClr val="accent2"/>
          </a:solidFill>
        </p:spPr>
        <p:txBody>
          <a:bodyPr wrap="none" lIns="108000" tIns="72000" rIns="108000" bIns="72000" anchor="ctr">
            <a:spAutoFit/>
          </a:bodyPr>
          <a:lstStyle>
            <a:lvl1pPr marL="0" indent="0" algn="ctr">
              <a:buNone/>
              <a:defRPr b="1" cap="all" baseline="0">
                <a:solidFill>
                  <a:schemeClr val="bg1"/>
                </a:solidFill>
              </a:defRPr>
            </a:lvl1pPr>
          </a:lstStyle>
          <a:p>
            <a:pPr lvl="0"/>
            <a:r>
              <a:rPr lang="en-US"/>
              <a:t>Chapter 3</a:t>
            </a:r>
          </a:p>
        </p:txBody>
      </p:sp>
      <p:sp>
        <p:nvSpPr>
          <p:cNvPr id="26" name="Text Placeholder 22">
            <a:extLst>
              <a:ext uri="{FF2B5EF4-FFF2-40B4-BE49-F238E27FC236}">
                <a16:creationId xmlns:a16="http://schemas.microsoft.com/office/drawing/2014/main" id="{AB140772-9837-E177-41C4-06F402B02DA2}"/>
              </a:ext>
            </a:extLst>
          </p:cNvPr>
          <p:cNvSpPr>
            <a:spLocks noGrp="1"/>
          </p:cNvSpPr>
          <p:nvPr>
            <p:ph type="body" sz="quarter" idx="19" hasCustomPrompt="1"/>
          </p:nvPr>
        </p:nvSpPr>
        <p:spPr bwMode="gray">
          <a:xfrm>
            <a:off x="8763027" y="4890537"/>
            <a:ext cx="1312961" cy="391628"/>
          </a:xfrm>
          <a:solidFill>
            <a:schemeClr val="accent2"/>
          </a:solidFill>
        </p:spPr>
        <p:txBody>
          <a:bodyPr wrap="none" lIns="108000" tIns="72000" rIns="108000" bIns="72000" anchor="ctr">
            <a:spAutoFit/>
          </a:bodyPr>
          <a:lstStyle>
            <a:lvl1pPr marL="0" indent="0" algn="ctr">
              <a:buNone/>
              <a:defRPr b="1" cap="all" baseline="0">
                <a:solidFill>
                  <a:schemeClr val="bg1"/>
                </a:solidFill>
              </a:defRPr>
            </a:lvl1pPr>
          </a:lstStyle>
          <a:p>
            <a:pPr lvl="0"/>
            <a:r>
              <a:rPr lang="en-US"/>
              <a:t>Chapter 4</a:t>
            </a:r>
          </a:p>
        </p:txBody>
      </p:sp>
      <p:sp>
        <p:nvSpPr>
          <p:cNvPr id="27" name="Footer Placeholder 26">
            <a:extLst>
              <a:ext uri="{FF2B5EF4-FFF2-40B4-BE49-F238E27FC236}">
                <a16:creationId xmlns:a16="http://schemas.microsoft.com/office/drawing/2014/main" id="{9D65CB0B-9E70-7B90-E6AE-21AEF33734E4}"/>
              </a:ext>
            </a:extLst>
          </p:cNvPr>
          <p:cNvSpPr>
            <a:spLocks noGrp="1"/>
          </p:cNvSpPr>
          <p:nvPr>
            <p:ph type="ftr" sz="quarter" idx="20"/>
          </p:nvPr>
        </p:nvSpPr>
        <p:spPr bwMode="gray"/>
        <p:txBody>
          <a:bodyPr/>
          <a:lstStyle/>
          <a:p>
            <a:r>
              <a:rPr lang="en-US"/>
              <a:t>© Copyright Sensirion, Switzerland</a:t>
            </a:r>
          </a:p>
        </p:txBody>
      </p:sp>
      <p:sp>
        <p:nvSpPr>
          <p:cNvPr id="28" name="Slide Number Placeholder 27">
            <a:extLst>
              <a:ext uri="{FF2B5EF4-FFF2-40B4-BE49-F238E27FC236}">
                <a16:creationId xmlns:a16="http://schemas.microsoft.com/office/drawing/2014/main" id="{492DC165-2374-0ED2-FB65-A73A065F463D}"/>
              </a:ext>
            </a:extLst>
          </p:cNvPr>
          <p:cNvSpPr>
            <a:spLocks noGrp="1"/>
          </p:cNvSpPr>
          <p:nvPr>
            <p:ph type="sldNum" sz="quarter" idx="21"/>
          </p:nvPr>
        </p:nvSpPr>
        <p:spPr bwMode="gray"/>
        <p:txBody>
          <a:bodyPr/>
          <a:lstStyle/>
          <a:p>
            <a:fld id="{B1E691A1-F3A6-4574-B226-B412272B38A6}" type="slidenum">
              <a:rPr lang="en-US" smtClean="0"/>
              <a:pPr/>
              <a:t>‹#›</a:t>
            </a:fld>
            <a:endParaRPr lang="en-US"/>
          </a:p>
        </p:txBody>
      </p:sp>
      <p:sp>
        <p:nvSpPr>
          <p:cNvPr id="4" name="Textfeld 3">
            <a:extLst>
              <a:ext uri="{FF2B5EF4-FFF2-40B4-BE49-F238E27FC236}">
                <a16:creationId xmlns:a16="http://schemas.microsoft.com/office/drawing/2014/main" id="{939FCACE-9BDD-8052-C056-6D9D8D43E378}"/>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a:solidFill>
                  <a:schemeClr val="accent2"/>
                </a:solidFill>
                <a:latin typeface="+mn-lt"/>
                <a:ea typeface="+mn-ea"/>
                <a:cs typeface="+mn-cs"/>
              </a:rPr>
              <a:t>Confidential</a:t>
            </a:r>
          </a:p>
        </p:txBody>
      </p:sp>
      <p:sp>
        <p:nvSpPr>
          <p:cNvPr id="11" name="Textplatzhalter 8">
            <a:extLst>
              <a:ext uri="{FF2B5EF4-FFF2-40B4-BE49-F238E27FC236}">
                <a16:creationId xmlns:a16="http://schemas.microsoft.com/office/drawing/2014/main" id="{E52A1870-45CF-BBEE-B594-FA64290C3279}"/>
              </a:ext>
            </a:extLst>
          </p:cNvPr>
          <p:cNvSpPr>
            <a:spLocks noGrp="1"/>
          </p:cNvSpPr>
          <p:nvPr>
            <p:ph type="body" sz="quarter" idx="22" hasCustomPrompt="1"/>
          </p:nvPr>
        </p:nvSpPr>
        <p:spPr>
          <a:xfrm>
            <a:off x="1189036" y="1703623"/>
            <a:ext cx="9144000" cy="615553"/>
          </a:xfrm>
        </p:spPr>
        <p:txBody>
          <a:bodyPr>
            <a:spAutoFit/>
          </a:bodyPr>
          <a:lstStyle>
            <a:lvl1pPr marL="0" indent="0">
              <a:spcAft>
                <a:spcPts val="0"/>
              </a:spcAft>
              <a:buNone/>
              <a:defRPr sz="4000"/>
            </a:lvl1pPr>
          </a:lstStyle>
          <a:p>
            <a:pPr lvl="0"/>
            <a:r>
              <a:rPr lang="en-US"/>
              <a:t>Headline</a:t>
            </a:r>
          </a:p>
        </p:txBody>
      </p:sp>
    </p:spTree>
    <p:extLst>
      <p:ext uri="{BB962C8B-B14F-4D97-AF65-F5344CB8AC3E}">
        <p14:creationId xmlns:p14="http://schemas.microsoft.com/office/powerpoint/2010/main" val="1394390255"/>
      </p:ext>
    </p:extLst>
  </p:cSld>
  <p:clrMapOvr>
    <a:masterClrMapping/>
  </p:clrMapOvr>
  <p:extLst>
    <p:ext uri="{DCECCB84-F9BA-43D5-87BE-67443E8EF086}">
      <p15:sldGuideLst xmlns:p15="http://schemas.microsoft.com/office/powerpoint/2012/main">
        <p15:guide id="1" orient="horz" pos="3816">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578558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515938" y="921522"/>
            <a:ext cx="11160125" cy="276999"/>
          </a:xfrm>
        </p:spPr>
        <p:txBody>
          <a:bodyPr>
            <a:spAutoFit/>
          </a:bodyPr>
          <a:lstStyle>
            <a:lvl1pPr marL="0" indent="0">
              <a:buNone/>
              <a:defRPr sz="1800"/>
            </a:lvl1pPr>
          </a:lstStyle>
          <a:p>
            <a:pPr lvl="0"/>
            <a:r>
              <a:rPr lang="en-US"/>
              <a:t>Subtitle</a:t>
            </a:r>
          </a:p>
        </p:txBody>
      </p:sp>
      <p:sp>
        <p:nvSpPr>
          <p:cNvPr id="2" name="Title 1">
            <a:extLst>
              <a:ext uri="{FF2B5EF4-FFF2-40B4-BE49-F238E27FC236}">
                <a16:creationId xmlns:a16="http://schemas.microsoft.com/office/drawing/2014/main" id="{2857EDF7-6D11-2BD0-D719-AE9C55860BD0}"/>
              </a:ext>
            </a:extLst>
          </p:cNvPr>
          <p:cNvSpPr>
            <a:spLocks noGrp="1"/>
          </p:cNvSpPr>
          <p:nvPr>
            <p:ph type="title" hasCustomPrompt="1"/>
          </p:nvPr>
        </p:nvSpPr>
        <p:spPr bwMode="gray"/>
        <p:txBody>
          <a:bodyPr vert="horz"/>
          <a:lstStyle/>
          <a:p>
            <a:r>
              <a:rPr lang="en-US"/>
              <a:t>Click to edit title</a:t>
            </a:r>
          </a:p>
        </p:txBody>
      </p:sp>
      <p:sp>
        <p:nvSpPr>
          <p:cNvPr id="5" name="Footer Placeholder 4">
            <a:extLst>
              <a:ext uri="{FF2B5EF4-FFF2-40B4-BE49-F238E27FC236}">
                <a16:creationId xmlns:a16="http://schemas.microsoft.com/office/drawing/2014/main" id="{EE8853C1-9697-12F7-AC00-B3FBDCA5F7FB}"/>
              </a:ext>
            </a:extLst>
          </p:cNvPr>
          <p:cNvSpPr>
            <a:spLocks noGrp="1"/>
          </p:cNvSpPr>
          <p:nvPr>
            <p:ph type="ftr" sz="quarter" idx="15"/>
          </p:nvPr>
        </p:nvSpPr>
        <p:spPr bwMode="gray">
          <a:xfrm>
            <a:off x="1249680" y="6310083"/>
            <a:ext cx="2746800" cy="153888"/>
          </a:xfrm>
        </p:spPr>
        <p:txBody>
          <a:bodyPr/>
          <a:lstStyle/>
          <a:p>
            <a:r>
              <a:rPr lang="en-US"/>
              <a:t>© Copyright Sensirion, Switzerland</a:t>
            </a:r>
          </a:p>
        </p:txBody>
      </p:sp>
      <p:sp>
        <p:nvSpPr>
          <p:cNvPr id="6" name="Slide Number Placeholder 5">
            <a:extLst>
              <a:ext uri="{FF2B5EF4-FFF2-40B4-BE49-F238E27FC236}">
                <a16:creationId xmlns:a16="http://schemas.microsoft.com/office/drawing/2014/main" id="{58261214-1D1D-D6A6-57CA-ABCC75DAE253}"/>
              </a:ext>
            </a:extLst>
          </p:cNvPr>
          <p:cNvSpPr>
            <a:spLocks noGrp="1"/>
          </p:cNvSpPr>
          <p:nvPr>
            <p:ph type="sldNum" sz="quarter" idx="16"/>
          </p:nvPr>
        </p:nvSpPr>
        <p:spPr bwMode="gray"/>
        <p:txBody>
          <a:bodyPr/>
          <a:lstStyle/>
          <a:p>
            <a:fld id="{B1E691A1-F3A6-4574-B226-B412272B38A6}" type="slidenum">
              <a:rPr lang="en-US" smtClean="0"/>
              <a:pPr/>
              <a:t>‹#›</a:t>
            </a:fld>
            <a:endParaRPr lang="en-US"/>
          </a:p>
        </p:txBody>
      </p:sp>
      <p:sp>
        <p:nvSpPr>
          <p:cNvPr id="3" name="Textfeld 2">
            <a:extLst>
              <a:ext uri="{FF2B5EF4-FFF2-40B4-BE49-F238E27FC236}">
                <a16:creationId xmlns:a16="http://schemas.microsoft.com/office/drawing/2014/main" id="{C63355AB-FAD5-F43D-E6F6-D41B3E6D9558}"/>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a:solidFill>
                  <a:schemeClr val="accent2"/>
                </a:solidFill>
                <a:latin typeface="+mn-lt"/>
                <a:ea typeface="+mn-ea"/>
                <a:cs typeface="+mn-cs"/>
              </a:rPr>
              <a:t>Confidential</a:t>
            </a:r>
          </a:p>
        </p:txBody>
      </p:sp>
    </p:spTree>
    <p:extLst>
      <p:ext uri="{BB962C8B-B14F-4D97-AF65-F5344CB8AC3E}">
        <p14:creationId xmlns:p14="http://schemas.microsoft.com/office/powerpoint/2010/main" val="2553339533"/>
      </p:ext>
    </p:extLst>
  </p:cSld>
  <p:clrMapOvr>
    <a:masterClrMapping/>
  </p:clrMapOvr>
  <p:extLst>
    <p:ext uri="{DCECCB84-F9BA-43D5-87BE-67443E8EF086}">
      <p15:sldGuideLst xmlns:p15="http://schemas.microsoft.com/office/powerpoint/2012/main">
        <p15:guide id="1" orient="horz" pos="913" userDrawn="1">
          <p15:clr>
            <a:srgbClr val="F26B43"/>
          </p15:clr>
        </p15:guide>
        <p15:guide id="2" orient="horz" pos="754" userDrawn="1">
          <p15:clr>
            <a:srgbClr val="F26B43"/>
          </p15:clr>
        </p15:guide>
        <p15:guide id="3" orient="horz" pos="300" userDrawn="1">
          <p15:clr>
            <a:srgbClr val="F26B43"/>
          </p15:clr>
        </p15:guide>
        <p15:guide id="4" orient="horz" pos="3974" userDrawn="1">
          <p15:clr>
            <a:srgbClr val="F26B43"/>
          </p15:clr>
        </p15:guide>
        <p15:guide id="5" orient="horz" pos="3816"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826440-5170-1904-45CD-5974E82E4573}"/>
              </a:ext>
            </a:extLst>
          </p:cNvPr>
          <p:cNvSpPr txBox="1"/>
          <p:nvPr userDrawn="1"/>
        </p:nvSpPr>
        <p:spPr>
          <a:xfrm rot="20363754">
            <a:off x="335582" y="3111354"/>
            <a:ext cx="11691003" cy="1253402"/>
          </a:xfrm>
          <a:prstGeom prst="rect">
            <a:avLst/>
          </a:prstGeom>
          <a:noFill/>
          <a:ln>
            <a:noFill/>
          </a:ln>
        </p:spPr>
        <p:txBody>
          <a:bodyPr wrap="none" lIns="72000" tIns="72000" rIns="72000" bIns="72000" rtlCol="0">
            <a:spAutoFit/>
          </a:bodyPr>
          <a:lstStyle/>
          <a:p>
            <a:pPr algn="l">
              <a:buClr>
                <a:schemeClr val="accent1"/>
              </a:buClr>
            </a:pPr>
            <a:r>
              <a:rPr lang="de-CH" sz="7200">
                <a:solidFill>
                  <a:schemeClr val="bg1">
                    <a:lumMod val="85000"/>
                  </a:schemeClr>
                </a:solidFill>
              </a:rPr>
              <a:t>Preliminary and Confidential</a:t>
            </a:r>
          </a:p>
        </p:txBody>
      </p:sp>
      <p:sp>
        <p:nvSpPr>
          <p:cNvPr id="5" name="Inhaltsplatzhalter 4">
            <a:extLst>
              <a:ext uri="{FF2B5EF4-FFF2-40B4-BE49-F238E27FC236}">
                <a16:creationId xmlns:a16="http://schemas.microsoft.com/office/drawing/2014/main" id="{6F21486E-9A25-93A1-CBA6-27F7E8AF8E64}"/>
              </a:ext>
            </a:extLst>
          </p:cNvPr>
          <p:cNvSpPr>
            <a:spLocks noGrp="1"/>
          </p:cNvSpPr>
          <p:nvPr>
            <p:ph sz="quarter" idx="15" hasCustomPrompt="1"/>
          </p:nvPr>
        </p:nvSpPr>
        <p:spPr bwMode="gray">
          <a:xfrm>
            <a:off x="515937" y="1449388"/>
            <a:ext cx="11160126" cy="4608512"/>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Nineth level</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2151762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515938" y="921522"/>
            <a:ext cx="11160125" cy="276999"/>
          </a:xfrm>
        </p:spPr>
        <p:txBody>
          <a:bodyPr>
            <a:spAutoFit/>
          </a:bodyPr>
          <a:lstStyle>
            <a:lvl1pPr marL="0" indent="0">
              <a:buNone/>
              <a:defRPr sz="1800"/>
            </a:lvl1pPr>
          </a:lstStyle>
          <a:p>
            <a:pPr lvl="0"/>
            <a:r>
              <a:rPr lang="en-US"/>
              <a:t>Subtitle</a:t>
            </a:r>
          </a:p>
        </p:txBody>
      </p:sp>
      <p:sp>
        <p:nvSpPr>
          <p:cNvPr id="2" name="Title 1">
            <a:extLst>
              <a:ext uri="{FF2B5EF4-FFF2-40B4-BE49-F238E27FC236}">
                <a16:creationId xmlns:a16="http://schemas.microsoft.com/office/drawing/2014/main" id="{71A2DFB5-48F4-943E-B44B-45DD1B5A924C}"/>
              </a:ext>
            </a:extLst>
          </p:cNvPr>
          <p:cNvSpPr>
            <a:spLocks noGrp="1"/>
          </p:cNvSpPr>
          <p:nvPr>
            <p:ph type="title" hasCustomPrompt="1"/>
          </p:nvPr>
        </p:nvSpPr>
        <p:spPr bwMode="gray"/>
        <p:txBody>
          <a:bodyPr vert="horz"/>
          <a:lstStyle/>
          <a:p>
            <a:r>
              <a:rPr lang="en-US"/>
              <a:t>Click to edit title</a:t>
            </a:r>
          </a:p>
        </p:txBody>
      </p:sp>
      <p:sp>
        <p:nvSpPr>
          <p:cNvPr id="7" name="Footer Placeholder 6">
            <a:extLst>
              <a:ext uri="{FF2B5EF4-FFF2-40B4-BE49-F238E27FC236}">
                <a16:creationId xmlns:a16="http://schemas.microsoft.com/office/drawing/2014/main" id="{8349C354-53FD-5E75-76EC-6C80A35BC397}"/>
              </a:ext>
            </a:extLst>
          </p:cNvPr>
          <p:cNvSpPr>
            <a:spLocks noGrp="1"/>
          </p:cNvSpPr>
          <p:nvPr>
            <p:ph type="ftr" sz="quarter" idx="16"/>
          </p:nvPr>
        </p:nvSpPr>
        <p:spPr bwMode="gray"/>
        <p:txBody>
          <a:bodyPr/>
          <a:lstStyle/>
          <a:p>
            <a:r>
              <a:rPr lang="en-US"/>
              <a:t>© Copyright Sensirion, Switzerland</a:t>
            </a:r>
          </a:p>
        </p:txBody>
      </p:sp>
      <p:sp>
        <p:nvSpPr>
          <p:cNvPr id="8" name="Slide Number Placeholder 7">
            <a:extLst>
              <a:ext uri="{FF2B5EF4-FFF2-40B4-BE49-F238E27FC236}">
                <a16:creationId xmlns:a16="http://schemas.microsoft.com/office/drawing/2014/main" id="{94705C1F-6CF3-8FF8-4D42-9153C70BF287}"/>
              </a:ext>
            </a:extLst>
          </p:cNvPr>
          <p:cNvSpPr>
            <a:spLocks noGrp="1"/>
          </p:cNvSpPr>
          <p:nvPr>
            <p:ph type="sldNum" sz="quarter" idx="17"/>
          </p:nvPr>
        </p:nvSpPr>
        <p:spPr bwMode="gray"/>
        <p:txBody>
          <a:bodyPr/>
          <a:lstStyle/>
          <a:p>
            <a:fld id="{B1E691A1-F3A6-4574-B226-B412272B38A6}" type="slidenum">
              <a:rPr lang="en-US" smtClean="0"/>
              <a:pPr/>
              <a:t>‹#›</a:t>
            </a:fld>
            <a:endParaRPr lang="en-US"/>
          </a:p>
        </p:txBody>
      </p:sp>
      <p:sp>
        <p:nvSpPr>
          <p:cNvPr id="3" name="Textfeld 2">
            <a:extLst>
              <a:ext uri="{FF2B5EF4-FFF2-40B4-BE49-F238E27FC236}">
                <a16:creationId xmlns:a16="http://schemas.microsoft.com/office/drawing/2014/main" id="{64C115DD-6EA6-34AA-FD09-A8081C9328CC}"/>
              </a:ext>
            </a:extLst>
          </p:cNvPr>
          <p:cNvSpPr txBox="1">
            <a:spLocks/>
          </p:cNvSpPr>
          <p:nvPr userDrawn="1"/>
        </p:nvSpPr>
        <p:spPr>
          <a:xfrm>
            <a:off x="5691184" y="6310083"/>
            <a:ext cx="1731966"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a:solidFill>
                  <a:srgbClr val="FF0000"/>
                </a:solidFill>
                <a:latin typeface="+mn-lt"/>
                <a:ea typeface="+mn-ea"/>
                <a:cs typeface="+mn-cs"/>
              </a:rPr>
              <a:t>Preliminary and Confidential</a:t>
            </a:r>
          </a:p>
        </p:txBody>
      </p:sp>
    </p:spTree>
    <p:extLst>
      <p:ext uri="{BB962C8B-B14F-4D97-AF65-F5344CB8AC3E}">
        <p14:creationId xmlns:p14="http://schemas.microsoft.com/office/powerpoint/2010/main" val="1315337689"/>
      </p:ext>
    </p:extLst>
  </p:cSld>
  <p:clrMapOvr>
    <a:masterClrMapping/>
  </p:clrMapOvr>
  <p:extLst>
    <p:ext uri="{DCECCB84-F9BA-43D5-87BE-67443E8EF086}">
      <p15:sldGuideLst xmlns:p15="http://schemas.microsoft.com/office/powerpoint/2012/main">
        <p15:guide id="1" orient="horz" pos="913" userDrawn="1">
          <p15:clr>
            <a:srgbClr val="F26B43"/>
          </p15:clr>
        </p15:guide>
        <p15:guide id="2" orient="horz" pos="754" userDrawn="1">
          <p15:clr>
            <a:srgbClr val="F26B43"/>
          </p15:clr>
        </p15:guide>
        <p15:guide id="3" orient="horz" pos="300" userDrawn="1">
          <p15:clr>
            <a:srgbClr val="F26B43"/>
          </p15:clr>
        </p15:guide>
        <p15:guide id="4" orient="horz" pos="3974" userDrawn="1">
          <p15:clr>
            <a:srgbClr val="F26B43"/>
          </p15:clr>
        </p15:guide>
        <p15:guide id="5" orient="horz" pos="3816"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3x Content">
    <p:spTree>
      <p:nvGrpSpPr>
        <p:cNvPr id="1" name=""/>
        <p:cNvGrpSpPr/>
        <p:nvPr/>
      </p:nvGrpSpPr>
      <p:grpSpPr>
        <a:xfrm>
          <a:off x="0" y="0"/>
          <a:ext cx="0" cy="0"/>
          <a:chOff x="0" y="0"/>
          <a:chExt cx="0" cy="0"/>
        </a:xfrm>
      </p:grpSpPr>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1184998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515938" y="921522"/>
            <a:ext cx="11160125" cy="276999"/>
          </a:xfrm>
        </p:spPr>
        <p:txBody>
          <a:bodyPr>
            <a:spAutoFit/>
          </a:bodyPr>
          <a:lstStyle>
            <a:lvl1pPr marL="0" indent="0">
              <a:buNone/>
              <a:defRPr sz="1800"/>
            </a:lvl1pPr>
          </a:lstStyle>
          <a:p>
            <a:pPr lvl="0"/>
            <a:r>
              <a:rPr lang="en-US"/>
              <a:t>Subtitle</a:t>
            </a:r>
          </a:p>
        </p:txBody>
      </p:sp>
      <p:sp>
        <p:nvSpPr>
          <p:cNvPr id="5" name="Inhaltsplatzhalter 4">
            <a:extLst>
              <a:ext uri="{FF2B5EF4-FFF2-40B4-BE49-F238E27FC236}">
                <a16:creationId xmlns:a16="http://schemas.microsoft.com/office/drawing/2014/main" id="{6F21486E-9A25-93A1-CBA6-27F7E8AF8E64}"/>
              </a:ext>
            </a:extLst>
          </p:cNvPr>
          <p:cNvSpPr>
            <a:spLocks noGrp="1"/>
          </p:cNvSpPr>
          <p:nvPr>
            <p:ph sz="quarter" idx="15" hasCustomPrompt="1"/>
          </p:nvPr>
        </p:nvSpPr>
        <p:spPr bwMode="gray">
          <a:xfrm>
            <a:off x="515937" y="1449388"/>
            <a:ext cx="3481200" cy="4608512"/>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Nineth level</a:t>
            </a:r>
          </a:p>
        </p:txBody>
      </p:sp>
      <p:sp>
        <p:nvSpPr>
          <p:cNvPr id="2" name="Title 1">
            <a:extLst>
              <a:ext uri="{FF2B5EF4-FFF2-40B4-BE49-F238E27FC236}">
                <a16:creationId xmlns:a16="http://schemas.microsoft.com/office/drawing/2014/main" id="{71A2DFB5-48F4-943E-B44B-45DD1B5A924C}"/>
              </a:ext>
            </a:extLst>
          </p:cNvPr>
          <p:cNvSpPr>
            <a:spLocks noGrp="1"/>
          </p:cNvSpPr>
          <p:nvPr>
            <p:ph type="title" hasCustomPrompt="1"/>
          </p:nvPr>
        </p:nvSpPr>
        <p:spPr bwMode="gray"/>
        <p:txBody>
          <a:bodyPr vert="horz"/>
          <a:lstStyle/>
          <a:p>
            <a:r>
              <a:rPr lang="en-US"/>
              <a:t>Click to edit title</a:t>
            </a:r>
          </a:p>
        </p:txBody>
      </p:sp>
      <p:sp>
        <p:nvSpPr>
          <p:cNvPr id="6" name="Inhaltsplatzhalter 4">
            <a:extLst>
              <a:ext uri="{FF2B5EF4-FFF2-40B4-BE49-F238E27FC236}">
                <a16:creationId xmlns:a16="http://schemas.microsoft.com/office/drawing/2014/main" id="{8F1908BE-39C9-327A-2C04-66DD57487143}"/>
              </a:ext>
            </a:extLst>
          </p:cNvPr>
          <p:cNvSpPr>
            <a:spLocks noGrp="1"/>
          </p:cNvSpPr>
          <p:nvPr>
            <p:ph sz="quarter" idx="16" hasCustomPrompt="1"/>
          </p:nvPr>
        </p:nvSpPr>
        <p:spPr bwMode="gray">
          <a:xfrm>
            <a:off x="4355400" y="1449388"/>
            <a:ext cx="3481200" cy="4608512"/>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Nineth level</a:t>
            </a:r>
          </a:p>
        </p:txBody>
      </p:sp>
      <p:sp>
        <p:nvSpPr>
          <p:cNvPr id="7" name="Inhaltsplatzhalter 4">
            <a:extLst>
              <a:ext uri="{FF2B5EF4-FFF2-40B4-BE49-F238E27FC236}">
                <a16:creationId xmlns:a16="http://schemas.microsoft.com/office/drawing/2014/main" id="{5AC1E2D8-EBA5-8468-C828-FB753DBBC50D}"/>
              </a:ext>
            </a:extLst>
          </p:cNvPr>
          <p:cNvSpPr>
            <a:spLocks noGrp="1"/>
          </p:cNvSpPr>
          <p:nvPr>
            <p:ph sz="quarter" idx="17" hasCustomPrompt="1"/>
          </p:nvPr>
        </p:nvSpPr>
        <p:spPr bwMode="gray">
          <a:xfrm>
            <a:off x="8194862" y="1449388"/>
            <a:ext cx="3481200" cy="4608512"/>
          </a:xfrm>
        </p:spPr>
        <p:txBody>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Nineth level</a:t>
            </a:r>
          </a:p>
        </p:txBody>
      </p:sp>
      <p:sp>
        <p:nvSpPr>
          <p:cNvPr id="9" name="Footer Placeholder 8">
            <a:extLst>
              <a:ext uri="{FF2B5EF4-FFF2-40B4-BE49-F238E27FC236}">
                <a16:creationId xmlns:a16="http://schemas.microsoft.com/office/drawing/2014/main" id="{156C2395-551D-A17B-2A91-4067A45F0585}"/>
              </a:ext>
            </a:extLst>
          </p:cNvPr>
          <p:cNvSpPr>
            <a:spLocks noGrp="1"/>
          </p:cNvSpPr>
          <p:nvPr>
            <p:ph type="ftr" sz="quarter" idx="18"/>
          </p:nvPr>
        </p:nvSpPr>
        <p:spPr bwMode="gray"/>
        <p:txBody>
          <a:bodyPr/>
          <a:lstStyle/>
          <a:p>
            <a:r>
              <a:rPr lang="en-US"/>
              <a:t>© Copyright Sensirion, Switzerland</a:t>
            </a:r>
          </a:p>
        </p:txBody>
      </p:sp>
      <p:sp>
        <p:nvSpPr>
          <p:cNvPr id="10" name="Slide Number Placeholder 9">
            <a:extLst>
              <a:ext uri="{FF2B5EF4-FFF2-40B4-BE49-F238E27FC236}">
                <a16:creationId xmlns:a16="http://schemas.microsoft.com/office/drawing/2014/main" id="{D0C6D6FD-9E5E-2C8E-2B4D-E4F3E2288486}"/>
              </a:ext>
            </a:extLst>
          </p:cNvPr>
          <p:cNvSpPr>
            <a:spLocks noGrp="1"/>
          </p:cNvSpPr>
          <p:nvPr>
            <p:ph type="sldNum" sz="quarter" idx="19"/>
          </p:nvPr>
        </p:nvSpPr>
        <p:spPr bwMode="gray"/>
        <p:txBody>
          <a:bodyPr/>
          <a:lstStyle/>
          <a:p>
            <a:fld id="{B1E691A1-F3A6-4574-B226-B412272B38A6}" type="slidenum">
              <a:rPr lang="en-US" smtClean="0"/>
              <a:pPr/>
              <a:t>‹#›</a:t>
            </a:fld>
            <a:endParaRPr lang="en-US"/>
          </a:p>
        </p:txBody>
      </p:sp>
      <p:sp>
        <p:nvSpPr>
          <p:cNvPr id="3" name="Textfeld 2">
            <a:extLst>
              <a:ext uri="{FF2B5EF4-FFF2-40B4-BE49-F238E27FC236}">
                <a16:creationId xmlns:a16="http://schemas.microsoft.com/office/drawing/2014/main" id="{1523A57E-EC4E-CE7A-1491-2B3B7FFA66A6}"/>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a:solidFill>
                  <a:schemeClr val="accent2"/>
                </a:solidFill>
                <a:latin typeface="+mn-lt"/>
                <a:ea typeface="+mn-ea"/>
                <a:cs typeface="+mn-cs"/>
              </a:rPr>
              <a:t>Confidential</a:t>
            </a:r>
          </a:p>
        </p:txBody>
      </p:sp>
    </p:spTree>
    <p:extLst>
      <p:ext uri="{BB962C8B-B14F-4D97-AF65-F5344CB8AC3E}">
        <p14:creationId xmlns:p14="http://schemas.microsoft.com/office/powerpoint/2010/main" val="3365147904"/>
      </p:ext>
    </p:extLst>
  </p:cSld>
  <p:clrMapOvr>
    <a:masterClrMapping/>
  </p:clrMapOvr>
  <p:extLst>
    <p:ext uri="{DCECCB84-F9BA-43D5-87BE-67443E8EF086}">
      <p15:sldGuideLst xmlns:p15="http://schemas.microsoft.com/office/powerpoint/2012/main">
        <p15:guide id="1" orient="horz" pos="913" userDrawn="1">
          <p15:clr>
            <a:srgbClr val="F26B43"/>
          </p15:clr>
        </p15:guide>
        <p15:guide id="2" orient="horz" pos="754" userDrawn="1">
          <p15:clr>
            <a:srgbClr val="F26B43"/>
          </p15:clr>
        </p15:guide>
        <p15:guide id="3" orient="horz" pos="300" userDrawn="1">
          <p15:clr>
            <a:srgbClr val="F26B43"/>
          </p15:clr>
        </p15:guide>
        <p15:guide id="5" orient="horz" pos="3816" userDrawn="1">
          <p15:clr>
            <a:srgbClr val="F26B43"/>
          </p15:clr>
        </p15:guide>
        <p15:guide id="6" pos="2519" userDrawn="1">
          <p15:clr>
            <a:srgbClr val="F26B43"/>
          </p15:clr>
        </p15:guide>
        <p15:guide id="7" pos="2744" userDrawn="1">
          <p15:clr>
            <a:srgbClr val="F26B43"/>
          </p15:clr>
        </p15:guide>
        <p15:guide id="8" pos="4937" userDrawn="1">
          <p15:clr>
            <a:srgbClr val="F26B43"/>
          </p15:clr>
        </p15:guide>
        <p15:guide id="9" pos="5160"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Subtitle + 6 boxes">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49E8E17E-26E4-A3D6-87C5-AFB07C98EC5F}"/>
              </a:ext>
            </a:extLst>
          </p:cNvPr>
          <p:cNvSpPr>
            <a:spLocks noGrp="1"/>
          </p:cNvSpPr>
          <p:nvPr>
            <p:ph type="body" sz="quarter" idx="23" hasCustomPrompt="1"/>
          </p:nvPr>
        </p:nvSpPr>
        <p:spPr bwMode="gray">
          <a:xfrm>
            <a:off x="515937" y="1449388"/>
            <a:ext cx="3482976" cy="2126715"/>
          </a:xfrm>
          <a:solidFill>
            <a:schemeClr val="bg2"/>
          </a:solidFill>
        </p:spPr>
        <p:txBody>
          <a:bodyPr anchor="ctr"/>
          <a:lstStyle>
            <a:lvl1pPr marL="0" indent="0" algn="ctr">
              <a:buNone/>
              <a:defRPr sz="1600" b="0"/>
            </a:lvl1pPr>
          </a:lstStyle>
          <a:p>
            <a:pPr lvl="0"/>
            <a:r>
              <a:rPr lang="en-US"/>
              <a:t>Please insert text here.</a:t>
            </a:r>
          </a:p>
        </p:txBody>
      </p:sp>
      <p:graphicFrame>
        <p:nvGraphicFramePr>
          <p:cNvPr id="18" name="Objekt 17" hidden="1">
            <a:extLst>
              <a:ext uri="{FF2B5EF4-FFF2-40B4-BE49-F238E27FC236}">
                <a16:creationId xmlns:a16="http://schemas.microsoft.com/office/drawing/2014/main" id="{F05B8204-9FDB-9C14-7435-D448FCDFE6C8}"/>
              </a:ext>
            </a:extLst>
          </p:cNvPr>
          <p:cNvGraphicFramePr>
            <a:graphicFrameLocks noChangeAspect="1"/>
          </p:cNvGraphicFramePr>
          <p:nvPr userDrawn="1">
            <p:custDataLst>
              <p:tags r:id="rId1"/>
            </p:custDataLst>
            <p:extLst>
              <p:ext uri="{D42A27DB-BD31-4B8C-83A1-F6EECF244321}">
                <p14:modId xmlns:p14="http://schemas.microsoft.com/office/powerpoint/2010/main" val="3352858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18" name="Objekt 17" hidden="1">
                        <a:extLst>
                          <a:ext uri="{FF2B5EF4-FFF2-40B4-BE49-F238E27FC236}">
                            <a16:creationId xmlns:a16="http://schemas.microsoft.com/office/drawing/2014/main" id="{F05B8204-9FDB-9C14-7435-D448FCDFE6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extplatzhalter 15">
            <a:extLst>
              <a:ext uri="{FF2B5EF4-FFF2-40B4-BE49-F238E27FC236}">
                <a16:creationId xmlns:a16="http://schemas.microsoft.com/office/drawing/2014/main" id="{9949918B-D12D-7BAD-20AE-4F6D7F538C37}"/>
              </a:ext>
            </a:extLst>
          </p:cNvPr>
          <p:cNvSpPr>
            <a:spLocks noGrp="1"/>
          </p:cNvSpPr>
          <p:nvPr>
            <p:ph type="body" sz="quarter" idx="13" hasCustomPrompt="1"/>
          </p:nvPr>
        </p:nvSpPr>
        <p:spPr bwMode="gray">
          <a:xfrm>
            <a:off x="515938" y="921522"/>
            <a:ext cx="11160125" cy="276999"/>
          </a:xfrm>
        </p:spPr>
        <p:txBody>
          <a:bodyPr>
            <a:spAutoFit/>
          </a:bodyPr>
          <a:lstStyle>
            <a:lvl1pPr marL="0" indent="0">
              <a:buNone/>
              <a:defRPr sz="1800"/>
            </a:lvl1pPr>
          </a:lstStyle>
          <a:p>
            <a:pPr lvl="0"/>
            <a:r>
              <a:rPr lang="en-US"/>
              <a:t>Subtitle</a:t>
            </a:r>
          </a:p>
        </p:txBody>
      </p:sp>
      <p:sp>
        <p:nvSpPr>
          <p:cNvPr id="2" name="Title 1">
            <a:extLst>
              <a:ext uri="{FF2B5EF4-FFF2-40B4-BE49-F238E27FC236}">
                <a16:creationId xmlns:a16="http://schemas.microsoft.com/office/drawing/2014/main" id="{71A2DFB5-48F4-943E-B44B-45DD1B5A924C}"/>
              </a:ext>
            </a:extLst>
          </p:cNvPr>
          <p:cNvSpPr>
            <a:spLocks noGrp="1"/>
          </p:cNvSpPr>
          <p:nvPr>
            <p:ph type="title" hasCustomPrompt="1"/>
          </p:nvPr>
        </p:nvSpPr>
        <p:spPr bwMode="gray"/>
        <p:txBody>
          <a:bodyPr vert="horz"/>
          <a:lstStyle/>
          <a:p>
            <a:r>
              <a:rPr lang="en-US"/>
              <a:t>Click to edit title</a:t>
            </a:r>
          </a:p>
        </p:txBody>
      </p:sp>
      <p:sp>
        <p:nvSpPr>
          <p:cNvPr id="9" name="Footer Placeholder 8">
            <a:extLst>
              <a:ext uri="{FF2B5EF4-FFF2-40B4-BE49-F238E27FC236}">
                <a16:creationId xmlns:a16="http://schemas.microsoft.com/office/drawing/2014/main" id="{156C2395-551D-A17B-2A91-4067A45F0585}"/>
              </a:ext>
            </a:extLst>
          </p:cNvPr>
          <p:cNvSpPr>
            <a:spLocks noGrp="1"/>
          </p:cNvSpPr>
          <p:nvPr>
            <p:ph type="ftr" sz="quarter" idx="18"/>
          </p:nvPr>
        </p:nvSpPr>
        <p:spPr bwMode="gray"/>
        <p:txBody>
          <a:bodyPr/>
          <a:lstStyle/>
          <a:p>
            <a:r>
              <a:rPr lang="en-US"/>
              <a:t>© Copyright Sensirion, Switzerland</a:t>
            </a:r>
          </a:p>
        </p:txBody>
      </p:sp>
      <p:sp>
        <p:nvSpPr>
          <p:cNvPr id="10" name="Slide Number Placeholder 9">
            <a:extLst>
              <a:ext uri="{FF2B5EF4-FFF2-40B4-BE49-F238E27FC236}">
                <a16:creationId xmlns:a16="http://schemas.microsoft.com/office/drawing/2014/main" id="{D0C6D6FD-9E5E-2C8E-2B4D-E4F3E2288486}"/>
              </a:ext>
            </a:extLst>
          </p:cNvPr>
          <p:cNvSpPr>
            <a:spLocks noGrp="1"/>
          </p:cNvSpPr>
          <p:nvPr>
            <p:ph type="sldNum" sz="quarter" idx="19"/>
          </p:nvPr>
        </p:nvSpPr>
        <p:spPr bwMode="gray"/>
        <p:txBody>
          <a:bodyPr/>
          <a:lstStyle/>
          <a:p>
            <a:fld id="{B1E691A1-F3A6-4574-B226-B412272B38A6}" type="slidenum">
              <a:rPr lang="en-US" smtClean="0"/>
              <a:pPr/>
              <a:t>‹#›</a:t>
            </a:fld>
            <a:endParaRPr lang="en-US"/>
          </a:p>
        </p:txBody>
      </p:sp>
      <p:sp>
        <p:nvSpPr>
          <p:cNvPr id="15" name="Text Placeholder 13">
            <a:extLst>
              <a:ext uri="{FF2B5EF4-FFF2-40B4-BE49-F238E27FC236}">
                <a16:creationId xmlns:a16="http://schemas.microsoft.com/office/drawing/2014/main" id="{5308B52D-65E6-1464-379E-C8CF0122CCD6}"/>
              </a:ext>
            </a:extLst>
          </p:cNvPr>
          <p:cNvSpPr>
            <a:spLocks noGrp="1"/>
          </p:cNvSpPr>
          <p:nvPr>
            <p:ph type="body" sz="quarter" idx="24" hasCustomPrompt="1"/>
          </p:nvPr>
        </p:nvSpPr>
        <p:spPr bwMode="gray">
          <a:xfrm>
            <a:off x="4355400" y="1449388"/>
            <a:ext cx="3482976" cy="2126715"/>
          </a:xfrm>
          <a:solidFill>
            <a:schemeClr val="bg2"/>
          </a:solidFill>
        </p:spPr>
        <p:txBody>
          <a:bodyPr anchor="ctr"/>
          <a:lstStyle>
            <a:lvl1pPr marL="0" indent="0" algn="ctr">
              <a:buNone/>
              <a:defRPr sz="1600" b="0"/>
            </a:lvl1pPr>
          </a:lstStyle>
          <a:p>
            <a:pPr lvl="0"/>
            <a:r>
              <a:rPr lang="en-US"/>
              <a:t>Please insert text here.</a:t>
            </a:r>
          </a:p>
        </p:txBody>
      </p:sp>
      <p:sp>
        <p:nvSpPr>
          <p:cNvPr id="17" name="Text Placeholder 13">
            <a:extLst>
              <a:ext uri="{FF2B5EF4-FFF2-40B4-BE49-F238E27FC236}">
                <a16:creationId xmlns:a16="http://schemas.microsoft.com/office/drawing/2014/main" id="{2629594C-3B97-746E-C8B2-909437FE0A2E}"/>
              </a:ext>
            </a:extLst>
          </p:cNvPr>
          <p:cNvSpPr>
            <a:spLocks noGrp="1"/>
          </p:cNvSpPr>
          <p:nvPr>
            <p:ph type="body" sz="quarter" idx="25" hasCustomPrompt="1"/>
          </p:nvPr>
        </p:nvSpPr>
        <p:spPr bwMode="gray">
          <a:xfrm>
            <a:off x="8194862" y="1449388"/>
            <a:ext cx="3482976" cy="2126715"/>
          </a:xfrm>
          <a:solidFill>
            <a:schemeClr val="bg2"/>
          </a:solidFill>
        </p:spPr>
        <p:txBody>
          <a:bodyPr anchor="ctr"/>
          <a:lstStyle>
            <a:lvl1pPr marL="0" indent="0" algn="ctr">
              <a:buNone/>
              <a:defRPr sz="1600" b="0"/>
            </a:lvl1pPr>
          </a:lstStyle>
          <a:p>
            <a:pPr lvl="0"/>
            <a:r>
              <a:rPr lang="en-US"/>
              <a:t>Please insert text here.</a:t>
            </a:r>
          </a:p>
        </p:txBody>
      </p:sp>
      <p:sp>
        <p:nvSpPr>
          <p:cNvPr id="19" name="Text Placeholder 13">
            <a:extLst>
              <a:ext uri="{FF2B5EF4-FFF2-40B4-BE49-F238E27FC236}">
                <a16:creationId xmlns:a16="http://schemas.microsoft.com/office/drawing/2014/main" id="{A82E4A71-EAC5-941D-0166-198F720BA3DA}"/>
              </a:ext>
            </a:extLst>
          </p:cNvPr>
          <p:cNvSpPr>
            <a:spLocks noGrp="1"/>
          </p:cNvSpPr>
          <p:nvPr>
            <p:ph type="body" sz="quarter" idx="26" hasCustomPrompt="1"/>
          </p:nvPr>
        </p:nvSpPr>
        <p:spPr bwMode="gray">
          <a:xfrm>
            <a:off x="515937" y="3932501"/>
            <a:ext cx="3482976" cy="2126715"/>
          </a:xfrm>
          <a:solidFill>
            <a:schemeClr val="bg2"/>
          </a:solidFill>
        </p:spPr>
        <p:txBody>
          <a:bodyPr anchor="ctr"/>
          <a:lstStyle>
            <a:lvl1pPr marL="0" indent="0" algn="ctr">
              <a:buNone/>
              <a:defRPr sz="1600" b="0"/>
            </a:lvl1pPr>
          </a:lstStyle>
          <a:p>
            <a:pPr lvl="0"/>
            <a:r>
              <a:rPr lang="en-US"/>
              <a:t>Please insert text here.</a:t>
            </a:r>
          </a:p>
        </p:txBody>
      </p:sp>
      <p:sp>
        <p:nvSpPr>
          <p:cNvPr id="20" name="Text Placeholder 13">
            <a:extLst>
              <a:ext uri="{FF2B5EF4-FFF2-40B4-BE49-F238E27FC236}">
                <a16:creationId xmlns:a16="http://schemas.microsoft.com/office/drawing/2014/main" id="{A3825208-F370-3CE7-BDB5-3EF611DDDE62}"/>
              </a:ext>
            </a:extLst>
          </p:cNvPr>
          <p:cNvSpPr>
            <a:spLocks noGrp="1"/>
          </p:cNvSpPr>
          <p:nvPr>
            <p:ph type="body" sz="quarter" idx="27" hasCustomPrompt="1"/>
          </p:nvPr>
        </p:nvSpPr>
        <p:spPr bwMode="gray">
          <a:xfrm>
            <a:off x="4355400" y="3932501"/>
            <a:ext cx="3482976" cy="2126715"/>
          </a:xfrm>
          <a:solidFill>
            <a:schemeClr val="bg2"/>
          </a:solidFill>
        </p:spPr>
        <p:txBody>
          <a:bodyPr anchor="ctr"/>
          <a:lstStyle>
            <a:lvl1pPr marL="0" indent="0" algn="ctr">
              <a:buNone/>
              <a:defRPr sz="1600" b="0"/>
            </a:lvl1pPr>
          </a:lstStyle>
          <a:p>
            <a:pPr lvl="0"/>
            <a:r>
              <a:rPr lang="en-US"/>
              <a:t>Please insert text here.</a:t>
            </a:r>
          </a:p>
        </p:txBody>
      </p:sp>
      <p:sp>
        <p:nvSpPr>
          <p:cNvPr id="21" name="Text Placeholder 13">
            <a:extLst>
              <a:ext uri="{FF2B5EF4-FFF2-40B4-BE49-F238E27FC236}">
                <a16:creationId xmlns:a16="http://schemas.microsoft.com/office/drawing/2014/main" id="{D26EACE3-3CB7-3CF8-8D76-628CF8F4A601}"/>
              </a:ext>
            </a:extLst>
          </p:cNvPr>
          <p:cNvSpPr>
            <a:spLocks noGrp="1"/>
          </p:cNvSpPr>
          <p:nvPr>
            <p:ph type="body" sz="quarter" idx="28" hasCustomPrompt="1"/>
          </p:nvPr>
        </p:nvSpPr>
        <p:spPr bwMode="gray">
          <a:xfrm>
            <a:off x="8194862" y="3932501"/>
            <a:ext cx="3482976" cy="2126715"/>
          </a:xfrm>
          <a:solidFill>
            <a:schemeClr val="bg2"/>
          </a:solidFill>
        </p:spPr>
        <p:txBody>
          <a:bodyPr anchor="ctr"/>
          <a:lstStyle>
            <a:lvl1pPr marL="0" indent="0" algn="ctr">
              <a:buNone/>
              <a:defRPr sz="1600" b="0"/>
            </a:lvl1pPr>
          </a:lstStyle>
          <a:p>
            <a:pPr lvl="0"/>
            <a:r>
              <a:rPr lang="en-US"/>
              <a:t>Please insert text here.</a:t>
            </a:r>
          </a:p>
        </p:txBody>
      </p:sp>
      <p:sp>
        <p:nvSpPr>
          <p:cNvPr id="3" name="Textfeld 2">
            <a:extLst>
              <a:ext uri="{FF2B5EF4-FFF2-40B4-BE49-F238E27FC236}">
                <a16:creationId xmlns:a16="http://schemas.microsoft.com/office/drawing/2014/main" id="{140B66FC-1B01-85BA-CC2D-5A34D3877441}"/>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a:solidFill>
                  <a:schemeClr val="accent2"/>
                </a:solidFill>
                <a:latin typeface="+mn-lt"/>
                <a:ea typeface="+mn-ea"/>
                <a:cs typeface="+mn-cs"/>
              </a:rPr>
              <a:t>Confidential</a:t>
            </a:r>
          </a:p>
        </p:txBody>
      </p:sp>
    </p:spTree>
    <p:extLst>
      <p:ext uri="{BB962C8B-B14F-4D97-AF65-F5344CB8AC3E}">
        <p14:creationId xmlns:p14="http://schemas.microsoft.com/office/powerpoint/2010/main" val="2678304372"/>
      </p:ext>
    </p:extLst>
  </p:cSld>
  <p:clrMapOvr>
    <a:masterClrMapping/>
  </p:clrMapOvr>
  <p:extLst>
    <p:ext uri="{DCECCB84-F9BA-43D5-87BE-67443E8EF086}">
      <p15:sldGuideLst xmlns:p15="http://schemas.microsoft.com/office/powerpoint/2012/main">
        <p15:guide id="1" orient="horz" pos="913" userDrawn="1">
          <p15:clr>
            <a:srgbClr val="F26B43"/>
          </p15:clr>
        </p15:guide>
        <p15:guide id="2" orient="horz" pos="754" userDrawn="1">
          <p15:clr>
            <a:srgbClr val="F26B43"/>
          </p15:clr>
        </p15:guide>
        <p15:guide id="3" orient="horz" pos="300" userDrawn="1">
          <p15:clr>
            <a:srgbClr val="F26B43"/>
          </p15:clr>
        </p15:guide>
        <p15:guide id="5" orient="horz" pos="3816" userDrawn="1">
          <p15:clr>
            <a:srgbClr val="F26B43"/>
          </p15:clr>
        </p15:guide>
        <p15:guide id="6" pos="2519" userDrawn="1">
          <p15:clr>
            <a:srgbClr val="F26B43"/>
          </p15:clr>
        </p15:guide>
        <p15:guide id="7" pos="2744" userDrawn="1">
          <p15:clr>
            <a:srgbClr val="F26B43"/>
          </p15:clr>
        </p15:guide>
        <p15:guide id="8" pos="4937" userDrawn="1">
          <p15:clr>
            <a:srgbClr val="F26B43"/>
          </p15:clr>
        </p15:guide>
        <p15:guide id="9" pos="5160" userDrawn="1">
          <p15:clr>
            <a:srgbClr val="F26B43"/>
          </p15:clr>
        </p15:guide>
        <p15:guide id="10" orient="horz" pos="2253" userDrawn="1">
          <p15:clr>
            <a:srgbClr val="F26B43"/>
          </p15:clr>
        </p15:guide>
        <p15:guide id="11" orient="horz" pos="2478"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F1CDF5-237B-F47C-D8CA-DE0503CD5683}"/>
              </a:ext>
            </a:extLst>
          </p:cNvPr>
          <p:cNvSpPr/>
          <p:nvPr userDrawn="1"/>
        </p:nvSpPr>
        <p:spPr bwMode="gray">
          <a:xfrm>
            <a:off x="0" y="0"/>
            <a:ext cx="12192000" cy="60579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p>
        </p:txBody>
      </p:sp>
      <p:graphicFrame>
        <p:nvGraphicFramePr>
          <p:cNvPr id="5" name="Objekt 4" hidden="1">
            <a:extLst>
              <a:ext uri="{FF2B5EF4-FFF2-40B4-BE49-F238E27FC236}">
                <a16:creationId xmlns:a16="http://schemas.microsoft.com/office/drawing/2014/main" id="{767385B7-6838-292C-9A71-B34C47821397}"/>
              </a:ext>
            </a:extLst>
          </p:cNvPr>
          <p:cNvGraphicFramePr>
            <a:graphicFrameLocks noChangeAspect="1"/>
          </p:cNvGraphicFramePr>
          <p:nvPr userDrawn="1">
            <p:custDataLst>
              <p:tags r:id="rId1"/>
            </p:custDataLst>
            <p:extLst>
              <p:ext uri="{D42A27DB-BD31-4B8C-83A1-F6EECF244321}">
                <p14:modId xmlns:p14="http://schemas.microsoft.com/office/powerpoint/2010/main" val="2830670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5" name="Objekt 4" hidden="1">
                        <a:extLst>
                          <a:ext uri="{FF2B5EF4-FFF2-40B4-BE49-F238E27FC236}">
                            <a16:creationId xmlns:a16="http://schemas.microsoft.com/office/drawing/2014/main" id="{767385B7-6838-292C-9A71-B34C478213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0F25E6B3-6C87-A87E-E654-73DB34346CD3}"/>
              </a:ext>
            </a:extLst>
          </p:cNvPr>
          <p:cNvSpPr>
            <a:spLocks noGrp="1"/>
          </p:cNvSpPr>
          <p:nvPr>
            <p:ph type="ftr" sz="quarter" idx="12"/>
          </p:nvPr>
        </p:nvSpPr>
        <p:spPr bwMode="gray"/>
        <p:txBody>
          <a:bodyPr/>
          <a:lstStyle/>
          <a:p>
            <a:r>
              <a:rPr lang="en-US"/>
              <a:t>© Copyright Sensirion, Switzerland</a:t>
            </a:r>
          </a:p>
        </p:txBody>
      </p:sp>
      <p:sp>
        <p:nvSpPr>
          <p:cNvPr id="7" name="Slide Number Placeholder 6">
            <a:extLst>
              <a:ext uri="{FF2B5EF4-FFF2-40B4-BE49-F238E27FC236}">
                <a16:creationId xmlns:a16="http://schemas.microsoft.com/office/drawing/2014/main" id="{2876E652-2BB5-70AF-BA63-8072F6FCEB34}"/>
              </a:ext>
            </a:extLst>
          </p:cNvPr>
          <p:cNvSpPr>
            <a:spLocks noGrp="1"/>
          </p:cNvSpPr>
          <p:nvPr>
            <p:ph type="sldNum" sz="quarter" idx="13"/>
          </p:nvPr>
        </p:nvSpPr>
        <p:spPr bwMode="gray"/>
        <p:txBody>
          <a:bodyPr/>
          <a:lstStyle/>
          <a:p>
            <a:fld id="{B1E691A1-F3A6-4574-B226-B412272B38A6}" type="slidenum">
              <a:rPr lang="en-US" smtClean="0"/>
              <a:pPr/>
              <a:t>‹#›</a:t>
            </a:fld>
            <a:endParaRPr lang="en-US"/>
          </a:p>
        </p:txBody>
      </p:sp>
      <p:sp>
        <p:nvSpPr>
          <p:cNvPr id="21" name="Text Placeholder 20">
            <a:extLst>
              <a:ext uri="{FF2B5EF4-FFF2-40B4-BE49-F238E27FC236}">
                <a16:creationId xmlns:a16="http://schemas.microsoft.com/office/drawing/2014/main" id="{E39F68C3-9C83-12BD-2EAF-016DA916E676}"/>
              </a:ext>
            </a:extLst>
          </p:cNvPr>
          <p:cNvSpPr>
            <a:spLocks noGrp="1"/>
          </p:cNvSpPr>
          <p:nvPr>
            <p:ph type="body" sz="quarter" idx="14" hasCustomPrompt="1"/>
          </p:nvPr>
        </p:nvSpPr>
        <p:spPr bwMode="gray">
          <a:xfrm>
            <a:off x="515937" y="1449388"/>
            <a:ext cx="8585200" cy="1846659"/>
          </a:xfrm>
        </p:spPr>
        <p:txBody>
          <a:bodyPr>
            <a:spAutoFit/>
          </a:bodyPr>
          <a:lstStyle>
            <a:lvl1pPr marL="0" indent="0">
              <a:buNone/>
              <a:defRPr sz="4000">
                <a:solidFill>
                  <a:schemeClr val="bg1"/>
                </a:solidFill>
              </a:defRPr>
            </a:lvl1pPr>
          </a:lstStyle>
          <a:p>
            <a:pPr lvl="0"/>
            <a:r>
              <a:rPr lang="en-US"/>
              <a:t>Please insert your quotation here. This is a placeholder for your text. Lorem ipsum dolor sit </a:t>
            </a:r>
            <a:r>
              <a:rPr lang="en-US" err="1"/>
              <a:t>amet</a:t>
            </a:r>
            <a:r>
              <a:rPr lang="en-US"/>
              <a:t>.</a:t>
            </a:r>
          </a:p>
        </p:txBody>
      </p:sp>
      <p:sp>
        <p:nvSpPr>
          <p:cNvPr id="26" name="Graphic 23">
            <a:extLst>
              <a:ext uri="{FF2B5EF4-FFF2-40B4-BE49-F238E27FC236}">
                <a16:creationId xmlns:a16="http://schemas.microsoft.com/office/drawing/2014/main" id="{B07E0D32-E171-080B-A2A8-E02631A7ABC8}"/>
              </a:ext>
            </a:extLst>
          </p:cNvPr>
          <p:cNvSpPr/>
          <p:nvPr userDrawn="1"/>
        </p:nvSpPr>
        <p:spPr bwMode="gray">
          <a:xfrm>
            <a:off x="515938" y="476250"/>
            <a:ext cx="897834" cy="722271"/>
          </a:xfrm>
          <a:custGeom>
            <a:avLst/>
            <a:gdLst>
              <a:gd name="connsiteX0" fmla="*/ 1402080 w 3268027"/>
              <a:gd name="connsiteY0" fmla="*/ 0 h 2628995"/>
              <a:gd name="connsiteX1" fmla="*/ 835057 w 3268027"/>
              <a:gd name="connsiteY1" fmla="*/ 1257776 h 2628995"/>
              <a:gd name="connsiteX2" fmla="*/ 1422749 w 3268027"/>
              <a:gd name="connsiteY2" fmla="*/ 1938242 h 2628995"/>
              <a:gd name="connsiteX3" fmla="*/ 721709 w 3268027"/>
              <a:gd name="connsiteY3" fmla="*/ 2628995 h 2628995"/>
              <a:gd name="connsiteX4" fmla="*/ 0 w 3268027"/>
              <a:gd name="connsiteY4" fmla="*/ 1927860 h 2628995"/>
              <a:gd name="connsiteX5" fmla="*/ 360807 w 3268027"/>
              <a:gd name="connsiteY5" fmla="*/ 907256 h 2628995"/>
              <a:gd name="connsiteX6" fmla="*/ 752570 w 3268027"/>
              <a:gd name="connsiteY6" fmla="*/ 0 h 2628995"/>
              <a:gd name="connsiteX7" fmla="*/ 1402080 w 3268027"/>
              <a:gd name="connsiteY7" fmla="*/ 0 h 2628995"/>
              <a:gd name="connsiteX8" fmla="*/ 3247454 w 3268027"/>
              <a:gd name="connsiteY8" fmla="*/ 0 h 2628995"/>
              <a:gd name="connsiteX9" fmla="*/ 2680430 w 3268027"/>
              <a:gd name="connsiteY9" fmla="*/ 1257776 h 2628995"/>
              <a:gd name="connsiteX10" fmla="*/ 3268028 w 3268027"/>
              <a:gd name="connsiteY10" fmla="*/ 1938242 h 2628995"/>
              <a:gd name="connsiteX11" fmla="*/ 2566988 w 3268027"/>
              <a:gd name="connsiteY11" fmla="*/ 2628995 h 2628995"/>
              <a:gd name="connsiteX12" fmla="*/ 1845278 w 3268027"/>
              <a:gd name="connsiteY12" fmla="*/ 1927955 h 2628995"/>
              <a:gd name="connsiteX13" fmla="*/ 2206085 w 3268027"/>
              <a:gd name="connsiteY13" fmla="*/ 907352 h 2628995"/>
              <a:gd name="connsiteX14" fmla="*/ 2597944 w 3268027"/>
              <a:gd name="connsiteY14" fmla="*/ 0 h 2628995"/>
              <a:gd name="connsiteX15" fmla="*/ 3247454 w 3268027"/>
              <a:gd name="connsiteY15" fmla="*/ 0 h 262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68027" h="2628995">
                <a:moveTo>
                  <a:pt x="1402080" y="0"/>
                </a:moveTo>
                <a:lnTo>
                  <a:pt x="835057" y="1257776"/>
                </a:lnTo>
                <a:cubicBezTo>
                  <a:pt x="1195864" y="1309307"/>
                  <a:pt x="1422749" y="1567053"/>
                  <a:pt x="1422749" y="1938242"/>
                </a:cubicBezTo>
                <a:cubicBezTo>
                  <a:pt x="1422749" y="2360962"/>
                  <a:pt x="1144429" y="2628995"/>
                  <a:pt x="721709" y="2628995"/>
                </a:cubicBezTo>
                <a:cubicBezTo>
                  <a:pt x="298990" y="2628995"/>
                  <a:pt x="0" y="2340197"/>
                  <a:pt x="0" y="1927860"/>
                </a:cubicBezTo>
                <a:cubicBezTo>
                  <a:pt x="0" y="1711357"/>
                  <a:pt x="82487" y="1484567"/>
                  <a:pt x="360807" y="907256"/>
                </a:cubicBezTo>
                <a:lnTo>
                  <a:pt x="752570" y="0"/>
                </a:lnTo>
                <a:lnTo>
                  <a:pt x="1402080" y="0"/>
                </a:lnTo>
                <a:close/>
                <a:moveTo>
                  <a:pt x="3247454" y="0"/>
                </a:moveTo>
                <a:lnTo>
                  <a:pt x="2680430" y="1257776"/>
                </a:lnTo>
                <a:cubicBezTo>
                  <a:pt x="3041237" y="1309307"/>
                  <a:pt x="3268028" y="1567053"/>
                  <a:pt x="3268028" y="1938242"/>
                </a:cubicBezTo>
                <a:cubicBezTo>
                  <a:pt x="3268028" y="2360962"/>
                  <a:pt x="2989707" y="2628995"/>
                  <a:pt x="2566988" y="2628995"/>
                </a:cubicBezTo>
                <a:cubicBezTo>
                  <a:pt x="2144268" y="2628995"/>
                  <a:pt x="1845278" y="2340293"/>
                  <a:pt x="1845278" y="1927955"/>
                </a:cubicBezTo>
                <a:cubicBezTo>
                  <a:pt x="1845278" y="1711452"/>
                  <a:pt x="1927765" y="1484662"/>
                  <a:pt x="2206085" y="907352"/>
                </a:cubicBezTo>
                <a:lnTo>
                  <a:pt x="2597944" y="0"/>
                </a:lnTo>
                <a:lnTo>
                  <a:pt x="3247454" y="0"/>
                </a:lnTo>
                <a:close/>
              </a:path>
            </a:pathLst>
          </a:custGeom>
          <a:solidFill>
            <a:schemeClr val="bg1"/>
          </a:solidFill>
          <a:ln w="9525" cap="flat">
            <a:noFill/>
            <a:prstDash val="solid"/>
            <a:miter/>
          </a:ln>
        </p:spPr>
        <p:txBody>
          <a:bodyPr rtlCol="0" anchor="ctr"/>
          <a:lstStyle/>
          <a:p>
            <a:endParaRPr lang="en-US"/>
          </a:p>
        </p:txBody>
      </p:sp>
      <p:sp>
        <p:nvSpPr>
          <p:cNvPr id="27" name="Text Placeholder 20">
            <a:extLst>
              <a:ext uri="{FF2B5EF4-FFF2-40B4-BE49-F238E27FC236}">
                <a16:creationId xmlns:a16="http://schemas.microsoft.com/office/drawing/2014/main" id="{454D9A05-F8D2-B6AE-6EFC-1A27396F7E7E}"/>
              </a:ext>
            </a:extLst>
          </p:cNvPr>
          <p:cNvSpPr>
            <a:spLocks noGrp="1"/>
          </p:cNvSpPr>
          <p:nvPr>
            <p:ph type="body" sz="quarter" idx="15" hasCustomPrompt="1"/>
          </p:nvPr>
        </p:nvSpPr>
        <p:spPr bwMode="gray">
          <a:xfrm>
            <a:off x="515937" y="5408613"/>
            <a:ext cx="3480543" cy="0"/>
          </a:xfrm>
          <a:custGeom>
            <a:avLst/>
            <a:gdLst>
              <a:gd name="connsiteX0" fmla="*/ 0 w 3480543"/>
              <a:gd name="connsiteY0" fmla="*/ 0 h 288147"/>
              <a:gd name="connsiteX1" fmla="*/ 3480543 w 3480543"/>
              <a:gd name="connsiteY1" fmla="*/ 0 h 288147"/>
              <a:gd name="connsiteX2" fmla="*/ 3480543 w 3480543"/>
              <a:gd name="connsiteY2" fmla="*/ 288147 h 288147"/>
              <a:gd name="connsiteX3" fmla="*/ 0 w 3480543"/>
              <a:gd name="connsiteY3" fmla="*/ 288147 h 288147"/>
              <a:gd name="connsiteX4" fmla="*/ 0 w 3480543"/>
              <a:gd name="connsiteY4" fmla="*/ 0 h 288147"/>
              <a:gd name="connsiteX0" fmla="*/ 3480543 w 3571983"/>
              <a:gd name="connsiteY0" fmla="*/ 0 h 288147"/>
              <a:gd name="connsiteX1" fmla="*/ 3480543 w 3571983"/>
              <a:gd name="connsiteY1" fmla="*/ 288147 h 288147"/>
              <a:gd name="connsiteX2" fmla="*/ 0 w 3571983"/>
              <a:gd name="connsiteY2" fmla="*/ 288147 h 288147"/>
              <a:gd name="connsiteX3" fmla="*/ 0 w 3571983"/>
              <a:gd name="connsiteY3" fmla="*/ 0 h 288147"/>
              <a:gd name="connsiteX4" fmla="*/ 3571983 w 3571983"/>
              <a:gd name="connsiteY4" fmla="*/ 91440 h 288147"/>
              <a:gd name="connsiteX0" fmla="*/ 3480543 w 3480543"/>
              <a:gd name="connsiteY0" fmla="*/ 0 h 288147"/>
              <a:gd name="connsiteX1" fmla="*/ 3480543 w 3480543"/>
              <a:gd name="connsiteY1" fmla="*/ 288147 h 288147"/>
              <a:gd name="connsiteX2" fmla="*/ 0 w 3480543"/>
              <a:gd name="connsiteY2" fmla="*/ 288147 h 288147"/>
              <a:gd name="connsiteX3" fmla="*/ 0 w 3480543"/>
              <a:gd name="connsiteY3" fmla="*/ 0 h 288147"/>
              <a:gd name="connsiteX0" fmla="*/ 3480543 w 3480543"/>
              <a:gd name="connsiteY0" fmla="*/ 288147 h 288147"/>
              <a:gd name="connsiteX1" fmla="*/ 0 w 3480543"/>
              <a:gd name="connsiteY1" fmla="*/ 288147 h 288147"/>
              <a:gd name="connsiteX2" fmla="*/ 0 w 3480543"/>
              <a:gd name="connsiteY2" fmla="*/ 0 h 288147"/>
              <a:gd name="connsiteX0" fmla="*/ 3480543 w 3480543"/>
              <a:gd name="connsiteY0" fmla="*/ 0 h 0"/>
              <a:gd name="connsiteX1" fmla="*/ 0 w 3480543"/>
              <a:gd name="connsiteY1" fmla="*/ 0 h 0"/>
            </a:gdLst>
            <a:ahLst/>
            <a:cxnLst>
              <a:cxn ang="0">
                <a:pos x="connsiteX0" y="connsiteY0"/>
              </a:cxn>
              <a:cxn ang="0">
                <a:pos x="connsiteX1" y="connsiteY1"/>
              </a:cxn>
            </a:cxnLst>
            <a:rect l="l" t="t" r="r" b="b"/>
            <a:pathLst>
              <a:path w="3480543">
                <a:moveTo>
                  <a:pt x="3480543" y="0"/>
                </a:moveTo>
                <a:lnTo>
                  <a:pt x="0" y="0"/>
                </a:lnTo>
              </a:path>
            </a:pathLst>
          </a:custGeom>
          <a:ln w="19050">
            <a:solidFill>
              <a:schemeClr val="bg1"/>
            </a:solidFill>
          </a:ln>
        </p:spPr>
        <p:txBody>
          <a:bodyPr wrap="square" bIns="72000" anchor="b">
            <a:noAutofit/>
          </a:bodyPr>
          <a:lstStyle>
            <a:lvl1pPr marL="0" indent="0">
              <a:buNone/>
              <a:defRPr sz="1600">
                <a:solidFill>
                  <a:schemeClr val="bg1"/>
                </a:solidFill>
              </a:defRPr>
            </a:lvl1pPr>
          </a:lstStyle>
          <a:p>
            <a:pPr lvl="0"/>
            <a:r>
              <a:rPr lang="en-US"/>
              <a:t>First name, last name</a:t>
            </a:r>
          </a:p>
        </p:txBody>
      </p:sp>
      <p:sp>
        <p:nvSpPr>
          <p:cNvPr id="3" name="Textfeld 2">
            <a:extLst>
              <a:ext uri="{FF2B5EF4-FFF2-40B4-BE49-F238E27FC236}">
                <a16:creationId xmlns:a16="http://schemas.microsoft.com/office/drawing/2014/main" id="{1D6E50B3-9626-29E8-2932-2971A3323537}"/>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a:solidFill>
                  <a:schemeClr val="accent2"/>
                </a:solidFill>
                <a:latin typeface="+mn-lt"/>
                <a:ea typeface="+mn-ea"/>
                <a:cs typeface="+mn-cs"/>
              </a:rPr>
              <a:t>Confidential</a:t>
            </a:r>
          </a:p>
        </p:txBody>
      </p:sp>
    </p:spTree>
    <p:extLst>
      <p:ext uri="{BB962C8B-B14F-4D97-AF65-F5344CB8AC3E}">
        <p14:creationId xmlns:p14="http://schemas.microsoft.com/office/powerpoint/2010/main" val="2891417635"/>
      </p:ext>
    </p:extLst>
  </p:cSld>
  <p:clrMapOvr>
    <a:masterClrMapping/>
  </p:clrMapOvr>
  <p:extLst>
    <p:ext uri="{DCECCB84-F9BA-43D5-87BE-67443E8EF086}">
      <p15:sldGuideLst xmlns:p15="http://schemas.microsoft.com/office/powerpoint/2012/main">
        <p15:guide id="1" orient="horz" pos="3816">
          <p15:clr>
            <a:srgbClr val="F26B43"/>
          </p15:clr>
        </p15:guide>
        <p15:guide id="2" orient="horz" pos="913" userDrawn="1">
          <p15:clr>
            <a:srgbClr val="F26B43"/>
          </p15:clr>
        </p15:guide>
        <p15:guide id="3" orient="horz" pos="754" userDrawn="1">
          <p15:clr>
            <a:srgbClr val="F26B43"/>
          </p15:clr>
        </p15:guide>
        <p15:guide id="4" orient="horz" pos="3407"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ation 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F1CDF5-237B-F47C-D8CA-DE0503CD5683}"/>
              </a:ext>
            </a:extLst>
          </p:cNvPr>
          <p:cNvSpPr/>
          <p:nvPr userDrawn="1"/>
        </p:nvSpPr>
        <p:spPr bwMode="gray">
          <a:xfrm>
            <a:off x="0" y="0"/>
            <a:ext cx="12192000" cy="60579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US"/>
          </a:p>
        </p:txBody>
      </p:sp>
      <p:graphicFrame>
        <p:nvGraphicFramePr>
          <p:cNvPr id="5" name="Objekt 4" hidden="1">
            <a:extLst>
              <a:ext uri="{FF2B5EF4-FFF2-40B4-BE49-F238E27FC236}">
                <a16:creationId xmlns:a16="http://schemas.microsoft.com/office/drawing/2014/main" id="{767385B7-6838-292C-9A71-B34C47821397}"/>
              </a:ext>
            </a:extLst>
          </p:cNvPr>
          <p:cNvGraphicFramePr>
            <a:graphicFrameLocks noChangeAspect="1"/>
          </p:cNvGraphicFramePr>
          <p:nvPr userDrawn="1">
            <p:custDataLst>
              <p:tags r:id="rId1"/>
            </p:custDataLst>
            <p:extLst>
              <p:ext uri="{D42A27DB-BD31-4B8C-83A1-F6EECF244321}">
                <p14:modId xmlns:p14="http://schemas.microsoft.com/office/powerpoint/2010/main" val="2830670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80" imgH="481" progId="TCLayout.ActiveDocument.1">
                  <p:embed/>
                </p:oleObj>
              </mc:Choice>
              <mc:Fallback>
                <p:oleObj name="think-cell Folie" r:id="rId3" imgW="480" imgH="481" progId="TCLayout.ActiveDocument.1">
                  <p:embed/>
                  <p:pic>
                    <p:nvPicPr>
                      <p:cNvPr id="5" name="Objekt 4" hidden="1">
                        <a:extLst>
                          <a:ext uri="{FF2B5EF4-FFF2-40B4-BE49-F238E27FC236}">
                            <a16:creationId xmlns:a16="http://schemas.microsoft.com/office/drawing/2014/main" id="{767385B7-6838-292C-9A71-B34C478213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0F25E6B3-6C87-A87E-E654-73DB34346CD3}"/>
              </a:ext>
            </a:extLst>
          </p:cNvPr>
          <p:cNvSpPr>
            <a:spLocks noGrp="1"/>
          </p:cNvSpPr>
          <p:nvPr>
            <p:ph type="ftr" sz="quarter" idx="12"/>
          </p:nvPr>
        </p:nvSpPr>
        <p:spPr bwMode="gray"/>
        <p:txBody>
          <a:bodyPr/>
          <a:lstStyle/>
          <a:p>
            <a:r>
              <a:rPr lang="en-US"/>
              <a:t>© Copyright Sensirion, Switzerland</a:t>
            </a:r>
          </a:p>
        </p:txBody>
      </p:sp>
      <p:sp>
        <p:nvSpPr>
          <p:cNvPr id="7" name="Slide Number Placeholder 6">
            <a:extLst>
              <a:ext uri="{FF2B5EF4-FFF2-40B4-BE49-F238E27FC236}">
                <a16:creationId xmlns:a16="http://schemas.microsoft.com/office/drawing/2014/main" id="{2876E652-2BB5-70AF-BA63-8072F6FCEB34}"/>
              </a:ext>
            </a:extLst>
          </p:cNvPr>
          <p:cNvSpPr>
            <a:spLocks noGrp="1"/>
          </p:cNvSpPr>
          <p:nvPr>
            <p:ph type="sldNum" sz="quarter" idx="13"/>
          </p:nvPr>
        </p:nvSpPr>
        <p:spPr bwMode="gray"/>
        <p:txBody>
          <a:bodyPr/>
          <a:lstStyle/>
          <a:p>
            <a:fld id="{B1E691A1-F3A6-4574-B226-B412272B38A6}" type="slidenum">
              <a:rPr lang="en-US" smtClean="0"/>
              <a:pPr/>
              <a:t>‹#›</a:t>
            </a:fld>
            <a:endParaRPr lang="en-US"/>
          </a:p>
        </p:txBody>
      </p:sp>
      <p:sp>
        <p:nvSpPr>
          <p:cNvPr id="21" name="Text Placeholder 20">
            <a:extLst>
              <a:ext uri="{FF2B5EF4-FFF2-40B4-BE49-F238E27FC236}">
                <a16:creationId xmlns:a16="http://schemas.microsoft.com/office/drawing/2014/main" id="{E39F68C3-9C83-12BD-2EAF-016DA916E676}"/>
              </a:ext>
            </a:extLst>
          </p:cNvPr>
          <p:cNvSpPr>
            <a:spLocks noGrp="1"/>
          </p:cNvSpPr>
          <p:nvPr>
            <p:ph type="body" sz="quarter" idx="14" hasCustomPrompt="1"/>
          </p:nvPr>
        </p:nvSpPr>
        <p:spPr bwMode="gray">
          <a:xfrm>
            <a:off x="515937" y="1449388"/>
            <a:ext cx="8585200" cy="1846659"/>
          </a:xfrm>
        </p:spPr>
        <p:txBody>
          <a:bodyPr>
            <a:spAutoFit/>
          </a:bodyPr>
          <a:lstStyle>
            <a:lvl1pPr marL="0" indent="0">
              <a:buNone/>
              <a:defRPr sz="4000">
                <a:solidFill>
                  <a:schemeClr val="tx1"/>
                </a:solidFill>
              </a:defRPr>
            </a:lvl1pPr>
          </a:lstStyle>
          <a:p>
            <a:pPr lvl="0"/>
            <a:r>
              <a:rPr lang="en-US"/>
              <a:t>Please insert your quotation here. This is a placeholder for your text. Lorem ipsum dolor sit </a:t>
            </a:r>
            <a:r>
              <a:rPr lang="en-US" err="1"/>
              <a:t>amet</a:t>
            </a:r>
            <a:r>
              <a:rPr lang="en-US"/>
              <a:t>.</a:t>
            </a:r>
          </a:p>
        </p:txBody>
      </p:sp>
      <p:sp>
        <p:nvSpPr>
          <p:cNvPr id="26" name="Graphic 23">
            <a:extLst>
              <a:ext uri="{FF2B5EF4-FFF2-40B4-BE49-F238E27FC236}">
                <a16:creationId xmlns:a16="http://schemas.microsoft.com/office/drawing/2014/main" id="{B07E0D32-E171-080B-A2A8-E02631A7ABC8}"/>
              </a:ext>
            </a:extLst>
          </p:cNvPr>
          <p:cNvSpPr/>
          <p:nvPr userDrawn="1"/>
        </p:nvSpPr>
        <p:spPr bwMode="gray">
          <a:xfrm>
            <a:off x="515938" y="476250"/>
            <a:ext cx="897834" cy="722271"/>
          </a:xfrm>
          <a:custGeom>
            <a:avLst/>
            <a:gdLst>
              <a:gd name="connsiteX0" fmla="*/ 1402080 w 3268027"/>
              <a:gd name="connsiteY0" fmla="*/ 0 h 2628995"/>
              <a:gd name="connsiteX1" fmla="*/ 835057 w 3268027"/>
              <a:gd name="connsiteY1" fmla="*/ 1257776 h 2628995"/>
              <a:gd name="connsiteX2" fmla="*/ 1422749 w 3268027"/>
              <a:gd name="connsiteY2" fmla="*/ 1938242 h 2628995"/>
              <a:gd name="connsiteX3" fmla="*/ 721709 w 3268027"/>
              <a:gd name="connsiteY3" fmla="*/ 2628995 h 2628995"/>
              <a:gd name="connsiteX4" fmla="*/ 0 w 3268027"/>
              <a:gd name="connsiteY4" fmla="*/ 1927860 h 2628995"/>
              <a:gd name="connsiteX5" fmla="*/ 360807 w 3268027"/>
              <a:gd name="connsiteY5" fmla="*/ 907256 h 2628995"/>
              <a:gd name="connsiteX6" fmla="*/ 752570 w 3268027"/>
              <a:gd name="connsiteY6" fmla="*/ 0 h 2628995"/>
              <a:gd name="connsiteX7" fmla="*/ 1402080 w 3268027"/>
              <a:gd name="connsiteY7" fmla="*/ 0 h 2628995"/>
              <a:gd name="connsiteX8" fmla="*/ 3247454 w 3268027"/>
              <a:gd name="connsiteY8" fmla="*/ 0 h 2628995"/>
              <a:gd name="connsiteX9" fmla="*/ 2680430 w 3268027"/>
              <a:gd name="connsiteY9" fmla="*/ 1257776 h 2628995"/>
              <a:gd name="connsiteX10" fmla="*/ 3268028 w 3268027"/>
              <a:gd name="connsiteY10" fmla="*/ 1938242 h 2628995"/>
              <a:gd name="connsiteX11" fmla="*/ 2566988 w 3268027"/>
              <a:gd name="connsiteY11" fmla="*/ 2628995 h 2628995"/>
              <a:gd name="connsiteX12" fmla="*/ 1845278 w 3268027"/>
              <a:gd name="connsiteY12" fmla="*/ 1927955 h 2628995"/>
              <a:gd name="connsiteX13" fmla="*/ 2206085 w 3268027"/>
              <a:gd name="connsiteY13" fmla="*/ 907352 h 2628995"/>
              <a:gd name="connsiteX14" fmla="*/ 2597944 w 3268027"/>
              <a:gd name="connsiteY14" fmla="*/ 0 h 2628995"/>
              <a:gd name="connsiteX15" fmla="*/ 3247454 w 3268027"/>
              <a:gd name="connsiteY15" fmla="*/ 0 h 262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68027" h="2628995">
                <a:moveTo>
                  <a:pt x="1402080" y="0"/>
                </a:moveTo>
                <a:lnTo>
                  <a:pt x="835057" y="1257776"/>
                </a:lnTo>
                <a:cubicBezTo>
                  <a:pt x="1195864" y="1309307"/>
                  <a:pt x="1422749" y="1567053"/>
                  <a:pt x="1422749" y="1938242"/>
                </a:cubicBezTo>
                <a:cubicBezTo>
                  <a:pt x="1422749" y="2360962"/>
                  <a:pt x="1144429" y="2628995"/>
                  <a:pt x="721709" y="2628995"/>
                </a:cubicBezTo>
                <a:cubicBezTo>
                  <a:pt x="298990" y="2628995"/>
                  <a:pt x="0" y="2340197"/>
                  <a:pt x="0" y="1927860"/>
                </a:cubicBezTo>
                <a:cubicBezTo>
                  <a:pt x="0" y="1711357"/>
                  <a:pt x="82487" y="1484567"/>
                  <a:pt x="360807" y="907256"/>
                </a:cubicBezTo>
                <a:lnTo>
                  <a:pt x="752570" y="0"/>
                </a:lnTo>
                <a:lnTo>
                  <a:pt x="1402080" y="0"/>
                </a:lnTo>
                <a:close/>
                <a:moveTo>
                  <a:pt x="3247454" y="0"/>
                </a:moveTo>
                <a:lnTo>
                  <a:pt x="2680430" y="1257776"/>
                </a:lnTo>
                <a:cubicBezTo>
                  <a:pt x="3041237" y="1309307"/>
                  <a:pt x="3268028" y="1567053"/>
                  <a:pt x="3268028" y="1938242"/>
                </a:cubicBezTo>
                <a:cubicBezTo>
                  <a:pt x="3268028" y="2360962"/>
                  <a:pt x="2989707" y="2628995"/>
                  <a:pt x="2566988" y="2628995"/>
                </a:cubicBezTo>
                <a:cubicBezTo>
                  <a:pt x="2144268" y="2628995"/>
                  <a:pt x="1845278" y="2340293"/>
                  <a:pt x="1845278" y="1927955"/>
                </a:cubicBezTo>
                <a:cubicBezTo>
                  <a:pt x="1845278" y="1711452"/>
                  <a:pt x="1927765" y="1484662"/>
                  <a:pt x="2206085" y="907352"/>
                </a:cubicBezTo>
                <a:lnTo>
                  <a:pt x="2597944" y="0"/>
                </a:lnTo>
                <a:lnTo>
                  <a:pt x="3247454" y="0"/>
                </a:lnTo>
                <a:close/>
              </a:path>
            </a:pathLst>
          </a:custGeom>
          <a:solidFill>
            <a:schemeClr val="accent1"/>
          </a:solidFill>
          <a:ln w="9525" cap="flat">
            <a:noFill/>
            <a:prstDash val="solid"/>
            <a:miter/>
          </a:ln>
        </p:spPr>
        <p:txBody>
          <a:bodyPr rtlCol="0" anchor="ctr"/>
          <a:lstStyle/>
          <a:p>
            <a:endParaRPr lang="en-US"/>
          </a:p>
        </p:txBody>
      </p:sp>
      <p:sp>
        <p:nvSpPr>
          <p:cNvPr id="2" name="Text Placeholder 20">
            <a:extLst>
              <a:ext uri="{FF2B5EF4-FFF2-40B4-BE49-F238E27FC236}">
                <a16:creationId xmlns:a16="http://schemas.microsoft.com/office/drawing/2014/main" id="{77B10B0C-BD78-1DCA-2424-E743077D6B81}"/>
              </a:ext>
            </a:extLst>
          </p:cNvPr>
          <p:cNvSpPr>
            <a:spLocks noGrp="1"/>
          </p:cNvSpPr>
          <p:nvPr>
            <p:ph type="body" sz="quarter" idx="15" hasCustomPrompt="1"/>
          </p:nvPr>
        </p:nvSpPr>
        <p:spPr bwMode="gray">
          <a:xfrm>
            <a:off x="515937" y="5408613"/>
            <a:ext cx="3480543" cy="0"/>
          </a:xfrm>
          <a:custGeom>
            <a:avLst/>
            <a:gdLst>
              <a:gd name="connsiteX0" fmla="*/ 0 w 3480543"/>
              <a:gd name="connsiteY0" fmla="*/ 0 h 288147"/>
              <a:gd name="connsiteX1" fmla="*/ 3480543 w 3480543"/>
              <a:gd name="connsiteY1" fmla="*/ 0 h 288147"/>
              <a:gd name="connsiteX2" fmla="*/ 3480543 w 3480543"/>
              <a:gd name="connsiteY2" fmla="*/ 288147 h 288147"/>
              <a:gd name="connsiteX3" fmla="*/ 0 w 3480543"/>
              <a:gd name="connsiteY3" fmla="*/ 288147 h 288147"/>
              <a:gd name="connsiteX4" fmla="*/ 0 w 3480543"/>
              <a:gd name="connsiteY4" fmla="*/ 0 h 288147"/>
              <a:gd name="connsiteX0" fmla="*/ 0 w 3480543"/>
              <a:gd name="connsiteY0" fmla="*/ 0 h 288147"/>
              <a:gd name="connsiteX1" fmla="*/ 3480543 w 3480543"/>
              <a:gd name="connsiteY1" fmla="*/ 0 h 288147"/>
              <a:gd name="connsiteX2" fmla="*/ 3480543 w 3480543"/>
              <a:gd name="connsiteY2" fmla="*/ 288147 h 288147"/>
              <a:gd name="connsiteX3" fmla="*/ 0 w 3480543"/>
              <a:gd name="connsiteY3" fmla="*/ 288147 h 288147"/>
              <a:gd name="connsiteX4" fmla="*/ 91440 w 3480543"/>
              <a:gd name="connsiteY4" fmla="*/ 91440 h 288147"/>
              <a:gd name="connsiteX0" fmla="*/ 0 w 3480543"/>
              <a:gd name="connsiteY0" fmla="*/ 0 h 288147"/>
              <a:gd name="connsiteX1" fmla="*/ 3480543 w 3480543"/>
              <a:gd name="connsiteY1" fmla="*/ 0 h 288147"/>
              <a:gd name="connsiteX2" fmla="*/ 3480543 w 3480543"/>
              <a:gd name="connsiteY2" fmla="*/ 288147 h 288147"/>
              <a:gd name="connsiteX3" fmla="*/ 0 w 3480543"/>
              <a:gd name="connsiteY3" fmla="*/ 288147 h 288147"/>
              <a:gd name="connsiteX0" fmla="*/ 3480543 w 3480543"/>
              <a:gd name="connsiteY0" fmla="*/ 0 h 288147"/>
              <a:gd name="connsiteX1" fmla="*/ 3480543 w 3480543"/>
              <a:gd name="connsiteY1" fmla="*/ 288147 h 288147"/>
              <a:gd name="connsiteX2" fmla="*/ 0 w 3480543"/>
              <a:gd name="connsiteY2" fmla="*/ 288147 h 288147"/>
              <a:gd name="connsiteX0" fmla="*/ 3480543 w 3480543"/>
              <a:gd name="connsiteY0" fmla="*/ 0 h 0"/>
              <a:gd name="connsiteX1" fmla="*/ 0 w 3480543"/>
              <a:gd name="connsiteY1" fmla="*/ 0 h 0"/>
            </a:gdLst>
            <a:ahLst/>
            <a:cxnLst>
              <a:cxn ang="0">
                <a:pos x="connsiteX0" y="connsiteY0"/>
              </a:cxn>
              <a:cxn ang="0">
                <a:pos x="connsiteX1" y="connsiteY1"/>
              </a:cxn>
            </a:cxnLst>
            <a:rect l="l" t="t" r="r" b="b"/>
            <a:pathLst>
              <a:path w="3480543">
                <a:moveTo>
                  <a:pt x="3480543" y="0"/>
                </a:moveTo>
                <a:lnTo>
                  <a:pt x="0" y="0"/>
                </a:lnTo>
              </a:path>
            </a:pathLst>
          </a:custGeom>
          <a:ln w="19050">
            <a:solidFill>
              <a:schemeClr val="accent1"/>
            </a:solidFill>
          </a:ln>
        </p:spPr>
        <p:txBody>
          <a:bodyPr wrap="square" bIns="72000" anchor="b">
            <a:noAutofit/>
          </a:bodyPr>
          <a:lstStyle>
            <a:lvl1pPr marL="0" indent="0">
              <a:buNone/>
              <a:defRPr sz="1600">
                <a:solidFill>
                  <a:schemeClr val="tx1"/>
                </a:solidFill>
              </a:defRPr>
            </a:lvl1pPr>
          </a:lstStyle>
          <a:p>
            <a:pPr lvl="0"/>
            <a:r>
              <a:rPr lang="en-US"/>
              <a:t>First name, last name</a:t>
            </a:r>
          </a:p>
        </p:txBody>
      </p:sp>
      <p:sp>
        <p:nvSpPr>
          <p:cNvPr id="3" name="Textfeld 2">
            <a:extLst>
              <a:ext uri="{FF2B5EF4-FFF2-40B4-BE49-F238E27FC236}">
                <a16:creationId xmlns:a16="http://schemas.microsoft.com/office/drawing/2014/main" id="{FBB56ED4-50B3-844F-4EE9-A69F77AB23E3}"/>
              </a:ext>
            </a:extLst>
          </p:cNvPr>
          <p:cNvSpPr txBox="1">
            <a:spLocks/>
          </p:cNvSpPr>
          <p:nvPr userDrawn="1"/>
        </p:nvSpPr>
        <p:spPr>
          <a:xfrm>
            <a:off x="5691185" y="6310083"/>
            <a:ext cx="809630" cy="153888"/>
          </a:xfrm>
          <a:prstGeom prst="rect">
            <a:avLst/>
          </a:prstGeom>
          <a:noFill/>
        </p:spPr>
        <p:txBody>
          <a:bodyPr wrap="square" lIns="0" tIns="0" rIns="0" bIns="0" rtlCol="0">
            <a:spAutoFit/>
          </a:bodyPr>
          <a:lstStyle/>
          <a:p>
            <a:pPr marL="0" lvl="0" indent="0" algn="ctr" defTabSz="914400" rtl="0" eaLnBrk="1" latinLnBrk="0" hangingPunct="1">
              <a:lnSpc>
                <a:spcPct val="100000"/>
              </a:lnSpc>
              <a:spcBef>
                <a:spcPts val="0"/>
              </a:spcBef>
              <a:spcAft>
                <a:spcPts val="600"/>
              </a:spcAft>
              <a:buClr>
                <a:schemeClr val="accent1"/>
              </a:buClr>
              <a:buFont typeface="Arial" panose="020B0604020202020204" pitchFamily="34" charset="0"/>
              <a:buNone/>
            </a:pPr>
            <a:r>
              <a:rPr lang="en-US" sz="1000" kern="1200">
                <a:solidFill>
                  <a:schemeClr val="accent2"/>
                </a:solidFill>
                <a:latin typeface="+mn-lt"/>
                <a:ea typeface="+mn-ea"/>
                <a:cs typeface="+mn-cs"/>
              </a:rPr>
              <a:t>Confidential</a:t>
            </a:r>
          </a:p>
        </p:txBody>
      </p:sp>
    </p:spTree>
    <p:extLst>
      <p:ext uri="{BB962C8B-B14F-4D97-AF65-F5344CB8AC3E}">
        <p14:creationId xmlns:p14="http://schemas.microsoft.com/office/powerpoint/2010/main" val="3967712307"/>
      </p:ext>
    </p:extLst>
  </p:cSld>
  <p:clrMapOvr>
    <a:masterClrMapping/>
  </p:clrMapOvr>
  <p:extLst>
    <p:ext uri="{DCECCB84-F9BA-43D5-87BE-67443E8EF086}">
      <p15:sldGuideLst xmlns:p15="http://schemas.microsoft.com/office/powerpoint/2012/main">
        <p15:guide id="1" orient="horz" pos="3816">
          <p15:clr>
            <a:srgbClr val="F26B43"/>
          </p15:clr>
        </p15:guide>
        <p15:guide id="2" orient="horz" pos="913" userDrawn="1">
          <p15:clr>
            <a:srgbClr val="F26B43"/>
          </p15:clr>
        </p15:guide>
        <p15:guide id="3" orient="horz" pos="754" userDrawn="1">
          <p15:clr>
            <a:srgbClr val="F26B43"/>
          </p15:clr>
        </p15:guide>
        <p15:guide id="4" orient="horz" pos="3407" userDrawn="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FE52C96-6720-7E7E-D0D5-5474F4868481}"/>
              </a:ext>
            </a:extLst>
          </p:cNvPr>
          <p:cNvGraphicFramePr>
            <a:graphicFrameLocks noChangeAspect="1"/>
          </p:cNvGraphicFramePr>
          <p:nvPr userDrawn="1">
            <p:custDataLst>
              <p:tags r:id="rId23"/>
            </p:custDataLst>
            <p:extLst>
              <p:ext uri="{D42A27DB-BD31-4B8C-83A1-F6EECF244321}">
                <p14:modId xmlns:p14="http://schemas.microsoft.com/office/powerpoint/2010/main" val="4139855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4" imgW="306" imgH="306" progId="TCLayout.ActiveDocument.1">
                  <p:embed/>
                </p:oleObj>
              </mc:Choice>
              <mc:Fallback>
                <p:oleObj name="think-cell Folie" r:id="rId24" imgW="306" imgH="306" progId="TCLayout.ActiveDocument.1">
                  <p:embed/>
                  <p:pic>
                    <p:nvPicPr>
                      <p:cNvPr id="8" name="think-cell data - do not delete" hidden="1">
                        <a:extLst>
                          <a:ext uri="{FF2B5EF4-FFF2-40B4-BE49-F238E27FC236}">
                            <a16:creationId xmlns:a16="http://schemas.microsoft.com/office/drawing/2014/main" id="{FFE52C96-6720-7E7E-D0D5-5474F4868481}"/>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3" name="Textplatzhalter 2">
            <a:extLst>
              <a:ext uri="{FF2B5EF4-FFF2-40B4-BE49-F238E27FC236}">
                <a16:creationId xmlns:a16="http://schemas.microsoft.com/office/drawing/2014/main" id="{A5979798-D702-7237-52EB-487BC7C93621}"/>
              </a:ext>
            </a:extLst>
          </p:cNvPr>
          <p:cNvSpPr>
            <a:spLocks noGrp="1"/>
          </p:cNvSpPr>
          <p:nvPr>
            <p:ph type="body" idx="1"/>
          </p:nvPr>
        </p:nvSpPr>
        <p:spPr bwMode="gray">
          <a:xfrm>
            <a:off x="515937" y="1449388"/>
            <a:ext cx="11160125" cy="4608000"/>
          </a:xfrm>
          <a:prstGeom prst="rect">
            <a:avLst/>
          </a:prstGeom>
        </p:spPr>
        <p:txBody>
          <a:bodyPr vert="horz" lIns="0" tIns="0" rIns="0" bIns="0" rtlCol="0">
            <a:no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Sixth level</a:t>
            </a:r>
          </a:p>
          <a:p>
            <a:pPr lvl="6"/>
            <a:r>
              <a:rPr lang="en-US" noProof="0"/>
              <a:t>Seventh level</a:t>
            </a:r>
          </a:p>
          <a:p>
            <a:pPr lvl="7"/>
            <a:r>
              <a:rPr lang="en-US" noProof="0"/>
              <a:t>Eighth level</a:t>
            </a:r>
          </a:p>
          <a:p>
            <a:pPr lvl="8"/>
            <a:r>
              <a:rPr lang="en-US" noProof="0"/>
              <a:t>Nineth level</a:t>
            </a:r>
          </a:p>
        </p:txBody>
      </p:sp>
      <p:sp>
        <p:nvSpPr>
          <p:cNvPr id="5" name="Fußzeilenplatzhalter 4">
            <a:extLst>
              <a:ext uri="{FF2B5EF4-FFF2-40B4-BE49-F238E27FC236}">
                <a16:creationId xmlns:a16="http://schemas.microsoft.com/office/drawing/2014/main" id="{FE47393F-4923-78D3-4CFF-3E48B72ACF31}"/>
              </a:ext>
            </a:extLst>
          </p:cNvPr>
          <p:cNvSpPr>
            <a:spLocks noGrp="1"/>
          </p:cNvSpPr>
          <p:nvPr>
            <p:ph type="ftr" sz="quarter" idx="3"/>
          </p:nvPr>
        </p:nvSpPr>
        <p:spPr bwMode="gray">
          <a:xfrm>
            <a:off x="1249680" y="6310083"/>
            <a:ext cx="2746800" cy="153888"/>
          </a:xfrm>
          <a:prstGeom prst="rect">
            <a:avLst/>
          </a:prstGeom>
        </p:spPr>
        <p:txBody>
          <a:bodyPr vert="horz" lIns="0" tIns="0" rIns="0" bIns="0" rtlCol="0" anchor="ctr">
            <a:spAutoFit/>
          </a:bodyPr>
          <a:lstStyle>
            <a:lvl1pPr algn="l">
              <a:lnSpc>
                <a:spcPct val="100000"/>
              </a:lnSpc>
              <a:defRPr sz="1000">
                <a:solidFill>
                  <a:schemeClr val="accent2"/>
                </a:solidFill>
              </a:defRPr>
            </a:lvl1pPr>
          </a:lstStyle>
          <a:p>
            <a:r>
              <a:rPr lang="en-US"/>
              <a:t>© Copyright Sensirion, Switzerland</a:t>
            </a:r>
          </a:p>
        </p:txBody>
      </p:sp>
      <p:sp>
        <p:nvSpPr>
          <p:cNvPr id="6" name="Foliennummernplatzhalter 5">
            <a:extLst>
              <a:ext uri="{FF2B5EF4-FFF2-40B4-BE49-F238E27FC236}">
                <a16:creationId xmlns:a16="http://schemas.microsoft.com/office/drawing/2014/main" id="{E2816682-44E5-FDC4-D40C-E9568FC89F81}"/>
              </a:ext>
            </a:extLst>
          </p:cNvPr>
          <p:cNvSpPr>
            <a:spLocks noGrp="1"/>
          </p:cNvSpPr>
          <p:nvPr>
            <p:ph type="sldNum" sz="quarter" idx="4"/>
          </p:nvPr>
        </p:nvSpPr>
        <p:spPr bwMode="gray">
          <a:xfrm>
            <a:off x="515937" y="6310083"/>
            <a:ext cx="680403" cy="153888"/>
          </a:xfrm>
          <a:prstGeom prst="rect">
            <a:avLst/>
          </a:prstGeom>
        </p:spPr>
        <p:txBody>
          <a:bodyPr vert="horz" wrap="square" lIns="0" tIns="0" rIns="0" bIns="0" rtlCol="0" anchor="ctr">
            <a:spAutoFit/>
          </a:bodyPr>
          <a:lstStyle>
            <a:lvl1pPr algn="l">
              <a:lnSpc>
                <a:spcPct val="100000"/>
              </a:lnSpc>
              <a:defRPr sz="1000">
                <a:solidFill>
                  <a:schemeClr val="accent2"/>
                </a:solidFill>
              </a:defRPr>
            </a:lvl1pPr>
          </a:lstStyle>
          <a:p>
            <a:fld id="{B1E691A1-F3A6-4574-B226-B412272B38A6}" type="slidenum">
              <a:rPr lang="en-US" smtClean="0"/>
              <a:pPr/>
              <a:t>‹#›</a:t>
            </a:fld>
            <a:endParaRPr lang="en-US"/>
          </a:p>
        </p:txBody>
      </p:sp>
      <p:grpSp>
        <p:nvGrpSpPr>
          <p:cNvPr id="10" name="Gruppieren 9">
            <a:extLst>
              <a:ext uri="{FF2B5EF4-FFF2-40B4-BE49-F238E27FC236}">
                <a16:creationId xmlns:a16="http://schemas.microsoft.com/office/drawing/2014/main" id="{589BAB36-386A-4190-A977-53CCEAC0AA1B}"/>
              </a:ext>
            </a:extLst>
          </p:cNvPr>
          <p:cNvGrpSpPr/>
          <p:nvPr userDrawn="1"/>
        </p:nvGrpSpPr>
        <p:grpSpPr bwMode="gray">
          <a:xfrm>
            <a:off x="10375900" y="6308725"/>
            <a:ext cx="1300163" cy="130175"/>
            <a:chOff x="10390188" y="6381750"/>
            <a:chExt cx="1300163" cy="130175"/>
          </a:xfrm>
        </p:grpSpPr>
        <p:sp>
          <p:nvSpPr>
            <p:cNvPr id="11" name="Freeform 5">
              <a:extLst>
                <a:ext uri="{FF2B5EF4-FFF2-40B4-BE49-F238E27FC236}">
                  <a16:creationId xmlns:a16="http://schemas.microsoft.com/office/drawing/2014/main" id="{2AC79C31-0A46-35AB-8FD6-861E9002F905}"/>
                </a:ext>
              </a:extLst>
            </p:cNvPr>
            <p:cNvSpPr>
              <a:spLocks/>
            </p:cNvSpPr>
            <p:nvPr/>
          </p:nvSpPr>
          <p:spPr bwMode="gray">
            <a:xfrm>
              <a:off x="10390188" y="6383338"/>
              <a:ext cx="153988" cy="125413"/>
            </a:xfrm>
            <a:custGeom>
              <a:avLst/>
              <a:gdLst>
                <a:gd name="T0" fmla="*/ 172 w 428"/>
                <a:gd name="T1" fmla="*/ 60 h 338"/>
                <a:gd name="T2" fmla="*/ 99 w 428"/>
                <a:gd name="T3" fmla="*/ 104 h 338"/>
                <a:gd name="T4" fmla="*/ 159 w 428"/>
                <a:gd name="T5" fmla="*/ 141 h 338"/>
                <a:gd name="T6" fmla="*/ 284 w 428"/>
                <a:gd name="T7" fmla="*/ 141 h 338"/>
                <a:gd name="T8" fmla="*/ 428 w 428"/>
                <a:gd name="T9" fmla="*/ 237 h 338"/>
                <a:gd name="T10" fmla="*/ 270 w 428"/>
                <a:gd name="T11" fmla="*/ 338 h 338"/>
                <a:gd name="T12" fmla="*/ 18 w 428"/>
                <a:gd name="T13" fmla="*/ 338 h 338"/>
                <a:gd name="T14" fmla="*/ 18 w 428"/>
                <a:gd name="T15" fmla="*/ 277 h 338"/>
                <a:gd name="T16" fmla="*/ 255 w 428"/>
                <a:gd name="T17" fmla="*/ 277 h 338"/>
                <a:gd name="T18" fmla="*/ 329 w 428"/>
                <a:gd name="T19" fmla="*/ 239 h 338"/>
                <a:gd name="T20" fmla="*/ 261 w 428"/>
                <a:gd name="T21" fmla="*/ 200 h 338"/>
                <a:gd name="T22" fmla="*/ 150 w 428"/>
                <a:gd name="T23" fmla="*/ 200 h 338"/>
                <a:gd name="T24" fmla="*/ 0 w 428"/>
                <a:gd name="T25" fmla="*/ 103 h 338"/>
                <a:gd name="T26" fmla="*/ 158 w 428"/>
                <a:gd name="T27" fmla="*/ 0 h 338"/>
                <a:gd name="T28" fmla="*/ 406 w 428"/>
                <a:gd name="T29" fmla="*/ 0 h 338"/>
                <a:gd name="T30" fmla="*/ 406 w 428"/>
                <a:gd name="T31" fmla="*/ 60 h 338"/>
                <a:gd name="T32" fmla="*/ 172 w 428"/>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8" h="338">
                  <a:moveTo>
                    <a:pt x="172" y="60"/>
                  </a:moveTo>
                  <a:cubicBezTo>
                    <a:pt x="122" y="60"/>
                    <a:pt x="99" y="73"/>
                    <a:pt x="99" y="104"/>
                  </a:cubicBezTo>
                  <a:cubicBezTo>
                    <a:pt x="99" y="129"/>
                    <a:pt x="119" y="141"/>
                    <a:pt x="159" y="141"/>
                  </a:cubicBezTo>
                  <a:lnTo>
                    <a:pt x="284" y="141"/>
                  </a:lnTo>
                  <a:cubicBezTo>
                    <a:pt x="384" y="141"/>
                    <a:pt x="428" y="166"/>
                    <a:pt x="428" y="237"/>
                  </a:cubicBezTo>
                  <a:cubicBezTo>
                    <a:pt x="428" y="308"/>
                    <a:pt x="377" y="338"/>
                    <a:pt x="270" y="338"/>
                  </a:cubicBezTo>
                  <a:lnTo>
                    <a:pt x="18" y="338"/>
                  </a:lnTo>
                  <a:lnTo>
                    <a:pt x="18" y="277"/>
                  </a:lnTo>
                  <a:lnTo>
                    <a:pt x="255" y="277"/>
                  </a:lnTo>
                  <a:cubicBezTo>
                    <a:pt x="305" y="277"/>
                    <a:pt x="329" y="268"/>
                    <a:pt x="329" y="239"/>
                  </a:cubicBezTo>
                  <a:cubicBezTo>
                    <a:pt x="329" y="209"/>
                    <a:pt x="307" y="200"/>
                    <a:pt x="261" y="200"/>
                  </a:cubicBezTo>
                  <a:lnTo>
                    <a:pt x="150" y="200"/>
                  </a:lnTo>
                  <a:cubicBezTo>
                    <a:pt x="47" y="200"/>
                    <a:pt x="0" y="171"/>
                    <a:pt x="0" y="103"/>
                  </a:cubicBezTo>
                  <a:cubicBezTo>
                    <a:pt x="0" y="30"/>
                    <a:pt x="51" y="0"/>
                    <a:pt x="158" y="0"/>
                  </a:cubicBezTo>
                  <a:lnTo>
                    <a:pt x="406" y="0"/>
                  </a:lnTo>
                  <a:lnTo>
                    <a:pt x="406" y="60"/>
                  </a:lnTo>
                  <a:lnTo>
                    <a:pt x="172" y="6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12" name="Freeform 6">
              <a:extLst>
                <a:ext uri="{FF2B5EF4-FFF2-40B4-BE49-F238E27FC236}">
                  <a16:creationId xmlns:a16="http://schemas.microsoft.com/office/drawing/2014/main" id="{D5A4F163-9763-7F50-7898-5C3B411A2A1E}"/>
                </a:ext>
              </a:extLst>
            </p:cNvPr>
            <p:cNvSpPr>
              <a:spLocks/>
            </p:cNvSpPr>
            <p:nvPr/>
          </p:nvSpPr>
          <p:spPr bwMode="gray">
            <a:xfrm>
              <a:off x="10558463" y="6383338"/>
              <a:ext cx="133350" cy="125413"/>
            </a:xfrm>
            <a:custGeom>
              <a:avLst/>
              <a:gdLst>
                <a:gd name="T0" fmla="*/ 107 w 369"/>
                <a:gd name="T1" fmla="*/ 137 h 338"/>
                <a:gd name="T2" fmla="*/ 369 w 369"/>
                <a:gd name="T3" fmla="*/ 137 h 338"/>
                <a:gd name="T4" fmla="*/ 369 w 369"/>
                <a:gd name="T5" fmla="*/ 196 h 338"/>
                <a:gd name="T6" fmla="*/ 107 w 369"/>
                <a:gd name="T7" fmla="*/ 196 h 338"/>
                <a:gd name="T8" fmla="*/ 214 w 369"/>
                <a:gd name="T9" fmla="*/ 279 h 338"/>
                <a:gd name="T10" fmla="*/ 369 w 369"/>
                <a:gd name="T11" fmla="*/ 279 h 338"/>
                <a:gd name="T12" fmla="*/ 369 w 369"/>
                <a:gd name="T13" fmla="*/ 338 h 338"/>
                <a:gd name="T14" fmla="*/ 210 w 369"/>
                <a:gd name="T15" fmla="*/ 338 h 338"/>
                <a:gd name="T16" fmla="*/ 69 w 369"/>
                <a:gd name="T17" fmla="*/ 308 h 338"/>
                <a:gd name="T18" fmla="*/ 0 w 369"/>
                <a:gd name="T19" fmla="*/ 175 h 338"/>
                <a:gd name="T20" fmla="*/ 212 w 369"/>
                <a:gd name="T21" fmla="*/ 0 h 338"/>
                <a:gd name="T22" fmla="*/ 369 w 369"/>
                <a:gd name="T23" fmla="*/ 0 h 338"/>
                <a:gd name="T24" fmla="*/ 369 w 369"/>
                <a:gd name="T25" fmla="*/ 59 h 338"/>
                <a:gd name="T26" fmla="*/ 214 w 369"/>
                <a:gd name="T27" fmla="*/ 59 h 338"/>
                <a:gd name="T28" fmla="*/ 107 w 369"/>
                <a:gd name="T29" fmla="*/ 13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9" h="338">
                  <a:moveTo>
                    <a:pt x="107" y="137"/>
                  </a:moveTo>
                  <a:lnTo>
                    <a:pt x="369" y="137"/>
                  </a:lnTo>
                  <a:lnTo>
                    <a:pt x="369" y="196"/>
                  </a:lnTo>
                  <a:lnTo>
                    <a:pt x="107" y="196"/>
                  </a:lnTo>
                  <a:cubicBezTo>
                    <a:pt x="107" y="257"/>
                    <a:pt x="139" y="279"/>
                    <a:pt x="214" y="279"/>
                  </a:cubicBezTo>
                  <a:lnTo>
                    <a:pt x="369" y="279"/>
                  </a:lnTo>
                  <a:lnTo>
                    <a:pt x="369" y="338"/>
                  </a:lnTo>
                  <a:lnTo>
                    <a:pt x="210" y="338"/>
                  </a:lnTo>
                  <a:cubicBezTo>
                    <a:pt x="155" y="338"/>
                    <a:pt x="113" y="334"/>
                    <a:pt x="69" y="308"/>
                  </a:cubicBezTo>
                  <a:cubicBezTo>
                    <a:pt x="23" y="280"/>
                    <a:pt x="0" y="236"/>
                    <a:pt x="0" y="175"/>
                  </a:cubicBezTo>
                  <a:cubicBezTo>
                    <a:pt x="0" y="55"/>
                    <a:pt x="67" y="0"/>
                    <a:pt x="212" y="0"/>
                  </a:cubicBezTo>
                  <a:lnTo>
                    <a:pt x="369" y="0"/>
                  </a:lnTo>
                  <a:lnTo>
                    <a:pt x="369" y="59"/>
                  </a:lnTo>
                  <a:lnTo>
                    <a:pt x="214" y="59"/>
                  </a:lnTo>
                  <a:cubicBezTo>
                    <a:pt x="146" y="59"/>
                    <a:pt x="111" y="84"/>
                    <a:pt x="107" y="137"/>
                  </a:cubicBez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13" name="Freeform 7">
              <a:extLst>
                <a:ext uri="{FF2B5EF4-FFF2-40B4-BE49-F238E27FC236}">
                  <a16:creationId xmlns:a16="http://schemas.microsoft.com/office/drawing/2014/main" id="{85900EEB-4E63-3574-F6B4-B8DC63DB9ED0}"/>
                </a:ext>
              </a:extLst>
            </p:cNvPr>
            <p:cNvSpPr>
              <a:spLocks/>
            </p:cNvSpPr>
            <p:nvPr/>
          </p:nvSpPr>
          <p:spPr bwMode="gray">
            <a:xfrm>
              <a:off x="10720388" y="6383338"/>
              <a:ext cx="142875" cy="125413"/>
            </a:xfrm>
            <a:custGeom>
              <a:avLst/>
              <a:gdLst>
                <a:gd name="T0" fmla="*/ 120 w 397"/>
                <a:gd name="T1" fmla="*/ 1 h 339"/>
                <a:gd name="T2" fmla="*/ 304 w 397"/>
                <a:gd name="T3" fmla="*/ 244 h 339"/>
                <a:gd name="T4" fmla="*/ 304 w 397"/>
                <a:gd name="T5" fmla="*/ 0 h 339"/>
                <a:gd name="T6" fmla="*/ 397 w 397"/>
                <a:gd name="T7" fmla="*/ 0 h 339"/>
                <a:gd name="T8" fmla="*/ 396 w 397"/>
                <a:gd name="T9" fmla="*/ 339 h 339"/>
                <a:gd name="T10" fmla="*/ 287 w 397"/>
                <a:gd name="T11" fmla="*/ 339 h 339"/>
                <a:gd name="T12" fmla="*/ 93 w 397"/>
                <a:gd name="T13" fmla="*/ 83 h 339"/>
                <a:gd name="T14" fmla="*/ 93 w 397"/>
                <a:gd name="T15" fmla="*/ 339 h 339"/>
                <a:gd name="T16" fmla="*/ 0 w 397"/>
                <a:gd name="T17" fmla="*/ 339 h 339"/>
                <a:gd name="T18" fmla="*/ 0 w 397"/>
                <a:gd name="T19" fmla="*/ 1 h 339"/>
                <a:gd name="T20" fmla="*/ 120 w 397"/>
                <a:gd name="T21" fmla="*/ 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339">
                  <a:moveTo>
                    <a:pt x="120" y="1"/>
                  </a:moveTo>
                  <a:lnTo>
                    <a:pt x="304" y="244"/>
                  </a:lnTo>
                  <a:lnTo>
                    <a:pt x="304" y="0"/>
                  </a:lnTo>
                  <a:lnTo>
                    <a:pt x="397" y="0"/>
                  </a:lnTo>
                  <a:lnTo>
                    <a:pt x="396" y="339"/>
                  </a:lnTo>
                  <a:lnTo>
                    <a:pt x="287" y="339"/>
                  </a:lnTo>
                  <a:lnTo>
                    <a:pt x="93" y="83"/>
                  </a:lnTo>
                  <a:lnTo>
                    <a:pt x="93" y="339"/>
                  </a:lnTo>
                  <a:lnTo>
                    <a:pt x="0" y="339"/>
                  </a:lnTo>
                  <a:lnTo>
                    <a:pt x="0" y="1"/>
                  </a:lnTo>
                  <a:lnTo>
                    <a:pt x="120" y="1"/>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14" name="Freeform 8">
              <a:extLst>
                <a:ext uri="{FF2B5EF4-FFF2-40B4-BE49-F238E27FC236}">
                  <a16:creationId xmlns:a16="http://schemas.microsoft.com/office/drawing/2014/main" id="{6D1E6D4C-3A7B-C62B-F18B-6508ED07622A}"/>
                </a:ext>
              </a:extLst>
            </p:cNvPr>
            <p:cNvSpPr>
              <a:spLocks/>
            </p:cNvSpPr>
            <p:nvPr/>
          </p:nvSpPr>
          <p:spPr bwMode="gray">
            <a:xfrm>
              <a:off x="10887075" y="6383338"/>
              <a:ext cx="153988" cy="125413"/>
            </a:xfrm>
            <a:custGeom>
              <a:avLst/>
              <a:gdLst>
                <a:gd name="T0" fmla="*/ 171 w 427"/>
                <a:gd name="T1" fmla="*/ 60 h 338"/>
                <a:gd name="T2" fmla="*/ 99 w 427"/>
                <a:gd name="T3" fmla="*/ 104 h 338"/>
                <a:gd name="T4" fmla="*/ 158 w 427"/>
                <a:gd name="T5" fmla="*/ 141 h 338"/>
                <a:gd name="T6" fmla="*/ 284 w 427"/>
                <a:gd name="T7" fmla="*/ 141 h 338"/>
                <a:gd name="T8" fmla="*/ 427 w 427"/>
                <a:gd name="T9" fmla="*/ 237 h 338"/>
                <a:gd name="T10" fmla="*/ 270 w 427"/>
                <a:gd name="T11" fmla="*/ 338 h 338"/>
                <a:gd name="T12" fmla="*/ 18 w 427"/>
                <a:gd name="T13" fmla="*/ 338 h 338"/>
                <a:gd name="T14" fmla="*/ 18 w 427"/>
                <a:gd name="T15" fmla="*/ 277 h 338"/>
                <a:gd name="T16" fmla="*/ 255 w 427"/>
                <a:gd name="T17" fmla="*/ 277 h 338"/>
                <a:gd name="T18" fmla="*/ 328 w 427"/>
                <a:gd name="T19" fmla="*/ 239 h 338"/>
                <a:gd name="T20" fmla="*/ 261 w 427"/>
                <a:gd name="T21" fmla="*/ 200 h 338"/>
                <a:gd name="T22" fmla="*/ 150 w 427"/>
                <a:gd name="T23" fmla="*/ 200 h 338"/>
                <a:gd name="T24" fmla="*/ 0 w 427"/>
                <a:gd name="T25" fmla="*/ 103 h 338"/>
                <a:gd name="T26" fmla="*/ 158 w 427"/>
                <a:gd name="T27" fmla="*/ 0 h 338"/>
                <a:gd name="T28" fmla="*/ 405 w 427"/>
                <a:gd name="T29" fmla="*/ 0 h 338"/>
                <a:gd name="T30" fmla="*/ 405 w 427"/>
                <a:gd name="T31" fmla="*/ 60 h 338"/>
                <a:gd name="T32" fmla="*/ 171 w 427"/>
                <a:gd name="T33" fmla="*/ 6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7" h="338">
                  <a:moveTo>
                    <a:pt x="171" y="60"/>
                  </a:moveTo>
                  <a:cubicBezTo>
                    <a:pt x="122" y="60"/>
                    <a:pt x="99" y="73"/>
                    <a:pt x="99" y="104"/>
                  </a:cubicBezTo>
                  <a:cubicBezTo>
                    <a:pt x="99" y="129"/>
                    <a:pt x="119" y="141"/>
                    <a:pt x="158" y="141"/>
                  </a:cubicBezTo>
                  <a:lnTo>
                    <a:pt x="284" y="141"/>
                  </a:lnTo>
                  <a:cubicBezTo>
                    <a:pt x="384" y="141"/>
                    <a:pt x="427" y="166"/>
                    <a:pt x="427" y="237"/>
                  </a:cubicBezTo>
                  <a:cubicBezTo>
                    <a:pt x="427" y="308"/>
                    <a:pt x="376" y="338"/>
                    <a:pt x="270" y="338"/>
                  </a:cubicBezTo>
                  <a:lnTo>
                    <a:pt x="18" y="338"/>
                  </a:lnTo>
                  <a:lnTo>
                    <a:pt x="18" y="277"/>
                  </a:lnTo>
                  <a:lnTo>
                    <a:pt x="255" y="277"/>
                  </a:lnTo>
                  <a:cubicBezTo>
                    <a:pt x="305" y="277"/>
                    <a:pt x="328" y="268"/>
                    <a:pt x="328" y="239"/>
                  </a:cubicBezTo>
                  <a:cubicBezTo>
                    <a:pt x="328" y="209"/>
                    <a:pt x="307" y="200"/>
                    <a:pt x="261" y="200"/>
                  </a:cubicBezTo>
                  <a:lnTo>
                    <a:pt x="150" y="200"/>
                  </a:lnTo>
                  <a:cubicBezTo>
                    <a:pt x="47" y="200"/>
                    <a:pt x="0" y="171"/>
                    <a:pt x="0" y="103"/>
                  </a:cubicBezTo>
                  <a:cubicBezTo>
                    <a:pt x="0" y="30"/>
                    <a:pt x="51" y="0"/>
                    <a:pt x="158" y="0"/>
                  </a:cubicBezTo>
                  <a:lnTo>
                    <a:pt x="405" y="0"/>
                  </a:lnTo>
                  <a:lnTo>
                    <a:pt x="405" y="60"/>
                  </a:lnTo>
                  <a:lnTo>
                    <a:pt x="171" y="6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15" name="Rectangle 9">
              <a:extLst>
                <a:ext uri="{FF2B5EF4-FFF2-40B4-BE49-F238E27FC236}">
                  <a16:creationId xmlns:a16="http://schemas.microsoft.com/office/drawing/2014/main" id="{D32E3D8B-D9DB-5946-DDA3-563C35F77C55}"/>
                </a:ext>
              </a:extLst>
            </p:cNvPr>
            <p:cNvSpPr>
              <a:spLocks noChangeArrowheads="1"/>
            </p:cNvSpPr>
            <p:nvPr/>
          </p:nvSpPr>
          <p:spPr bwMode="gray">
            <a:xfrm>
              <a:off x="11066463" y="6383338"/>
              <a:ext cx="36513" cy="125413"/>
            </a:xfrm>
            <a:prstGeom prst="rect">
              <a:avLst/>
            </a:pr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16" name="Freeform 10">
              <a:extLst>
                <a:ext uri="{FF2B5EF4-FFF2-40B4-BE49-F238E27FC236}">
                  <a16:creationId xmlns:a16="http://schemas.microsoft.com/office/drawing/2014/main" id="{B0C285FB-7B3E-B133-CBEB-6F9C65A19C26}"/>
                </a:ext>
              </a:extLst>
            </p:cNvPr>
            <p:cNvSpPr>
              <a:spLocks noEditPoints="1"/>
            </p:cNvSpPr>
            <p:nvPr/>
          </p:nvSpPr>
          <p:spPr bwMode="gray">
            <a:xfrm>
              <a:off x="11136313" y="6383338"/>
              <a:ext cx="147638" cy="125413"/>
            </a:xfrm>
            <a:custGeom>
              <a:avLst/>
              <a:gdLst>
                <a:gd name="T0" fmla="*/ 211 w 412"/>
                <a:gd name="T1" fmla="*/ 60 h 338"/>
                <a:gd name="T2" fmla="*/ 295 w 412"/>
                <a:gd name="T3" fmla="*/ 103 h 338"/>
                <a:gd name="T4" fmla="*/ 211 w 412"/>
                <a:gd name="T5" fmla="*/ 145 h 338"/>
                <a:gd name="T6" fmla="*/ 95 w 412"/>
                <a:gd name="T7" fmla="*/ 145 h 338"/>
                <a:gd name="T8" fmla="*/ 95 w 412"/>
                <a:gd name="T9" fmla="*/ 60 h 338"/>
                <a:gd name="T10" fmla="*/ 211 w 412"/>
                <a:gd name="T11" fmla="*/ 60 h 338"/>
                <a:gd name="T12" fmla="*/ 0 w 412"/>
                <a:gd name="T13" fmla="*/ 0 h 338"/>
                <a:gd name="T14" fmla="*/ 0 w 412"/>
                <a:gd name="T15" fmla="*/ 338 h 338"/>
                <a:gd name="T16" fmla="*/ 95 w 412"/>
                <a:gd name="T17" fmla="*/ 338 h 338"/>
                <a:gd name="T18" fmla="*/ 95 w 412"/>
                <a:gd name="T19" fmla="*/ 205 h 338"/>
                <a:gd name="T20" fmla="*/ 206 w 412"/>
                <a:gd name="T21" fmla="*/ 205 h 338"/>
                <a:gd name="T22" fmla="*/ 305 w 412"/>
                <a:gd name="T23" fmla="*/ 338 h 338"/>
                <a:gd name="T24" fmla="*/ 412 w 412"/>
                <a:gd name="T25" fmla="*/ 338 h 338"/>
                <a:gd name="T26" fmla="*/ 300 w 412"/>
                <a:gd name="T27" fmla="*/ 197 h 338"/>
                <a:gd name="T28" fmla="*/ 391 w 412"/>
                <a:gd name="T29" fmla="*/ 102 h 338"/>
                <a:gd name="T30" fmla="*/ 233 w 412"/>
                <a:gd name="T31" fmla="*/ 0 h 338"/>
                <a:gd name="T32" fmla="*/ 0 w 412"/>
                <a:gd name="T33"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2" h="338">
                  <a:moveTo>
                    <a:pt x="211" y="60"/>
                  </a:moveTo>
                  <a:cubicBezTo>
                    <a:pt x="267" y="60"/>
                    <a:pt x="295" y="68"/>
                    <a:pt x="295" y="103"/>
                  </a:cubicBezTo>
                  <a:cubicBezTo>
                    <a:pt x="295" y="137"/>
                    <a:pt x="267" y="145"/>
                    <a:pt x="211" y="145"/>
                  </a:cubicBezTo>
                  <a:lnTo>
                    <a:pt x="95" y="145"/>
                  </a:lnTo>
                  <a:lnTo>
                    <a:pt x="95" y="60"/>
                  </a:lnTo>
                  <a:lnTo>
                    <a:pt x="211" y="60"/>
                  </a:lnTo>
                  <a:close/>
                  <a:moveTo>
                    <a:pt x="0" y="0"/>
                  </a:moveTo>
                  <a:lnTo>
                    <a:pt x="0" y="338"/>
                  </a:lnTo>
                  <a:lnTo>
                    <a:pt x="95" y="338"/>
                  </a:lnTo>
                  <a:lnTo>
                    <a:pt x="95" y="205"/>
                  </a:lnTo>
                  <a:lnTo>
                    <a:pt x="206" y="205"/>
                  </a:lnTo>
                  <a:lnTo>
                    <a:pt x="305" y="338"/>
                  </a:lnTo>
                  <a:lnTo>
                    <a:pt x="412" y="338"/>
                  </a:lnTo>
                  <a:lnTo>
                    <a:pt x="300" y="197"/>
                  </a:lnTo>
                  <a:cubicBezTo>
                    <a:pt x="358" y="187"/>
                    <a:pt x="391" y="154"/>
                    <a:pt x="391" y="102"/>
                  </a:cubicBezTo>
                  <a:cubicBezTo>
                    <a:pt x="391" y="31"/>
                    <a:pt x="340" y="0"/>
                    <a:pt x="233" y="0"/>
                  </a:cubicBezTo>
                  <a:lnTo>
                    <a:pt x="0" y="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17" name="Rectangle 11">
              <a:extLst>
                <a:ext uri="{FF2B5EF4-FFF2-40B4-BE49-F238E27FC236}">
                  <a16:creationId xmlns:a16="http://schemas.microsoft.com/office/drawing/2014/main" id="{AA5AE9D2-21E5-6654-A0AB-2C7D2E905172}"/>
                </a:ext>
              </a:extLst>
            </p:cNvPr>
            <p:cNvSpPr>
              <a:spLocks noChangeArrowheads="1"/>
            </p:cNvSpPr>
            <p:nvPr/>
          </p:nvSpPr>
          <p:spPr bwMode="gray">
            <a:xfrm>
              <a:off x="11304588" y="6383338"/>
              <a:ext cx="36513" cy="125413"/>
            </a:xfrm>
            <a:prstGeom prst="rect">
              <a:avLst/>
            </a:pr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18" name="Freeform 12">
              <a:extLst>
                <a:ext uri="{FF2B5EF4-FFF2-40B4-BE49-F238E27FC236}">
                  <a16:creationId xmlns:a16="http://schemas.microsoft.com/office/drawing/2014/main" id="{AE4D3AFD-7F9C-4F1E-B7D9-5EC57CDBEA85}"/>
                </a:ext>
              </a:extLst>
            </p:cNvPr>
            <p:cNvSpPr>
              <a:spLocks noEditPoints="1"/>
            </p:cNvSpPr>
            <p:nvPr/>
          </p:nvSpPr>
          <p:spPr bwMode="gray">
            <a:xfrm>
              <a:off x="11363325" y="6381750"/>
              <a:ext cx="161925" cy="130175"/>
            </a:xfrm>
            <a:custGeom>
              <a:avLst/>
              <a:gdLst>
                <a:gd name="T0" fmla="*/ 225 w 449"/>
                <a:gd name="T1" fmla="*/ 57 h 351"/>
                <a:gd name="T2" fmla="*/ 346 w 449"/>
                <a:gd name="T3" fmla="*/ 175 h 351"/>
                <a:gd name="T4" fmla="*/ 225 w 449"/>
                <a:gd name="T5" fmla="*/ 292 h 351"/>
                <a:gd name="T6" fmla="*/ 104 w 449"/>
                <a:gd name="T7" fmla="*/ 172 h 351"/>
                <a:gd name="T8" fmla="*/ 225 w 449"/>
                <a:gd name="T9" fmla="*/ 57 h 351"/>
                <a:gd name="T10" fmla="*/ 0 w 449"/>
                <a:gd name="T11" fmla="*/ 172 h 351"/>
                <a:gd name="T12" fmla="*/ 225 w 449"/>
                <a:gd name="T13" fmla="*/ 351 h 351"/>
                <a:gd name="T14" fmla="*/ 449 w 449"/>
                <a:gd name="T15" fmla="*/ 175 h 351"/>
                <a:gd name="T16" fmla="*/ 247 w 449"/>
                <a:gd name="T17" fmla="*/ 0 h 351"/>
                <a:gd name="T18" fmla="*/ 203 w 449"/>
                <a:gd name="T19" fmla="*/ 0 h 351"/>
                <a:gd name="T20" fmla="*/ 0 w 449"/>
                <a:gd name="T21" fmla="*/ 172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351">
                  <a:moveTo>
                    <a:pt x="225" y="57"/>
                  </a:moveTo>
                  <a:cubicBezTo>
                    <a:pt x="308" y="57"/>
                    <a:pt x="346" y="95"/>
                    <a:pt x="346" y="175"/>
                  </a:cubicBezTo>
                  <a:cubicBezTo>
                    <a:pt x="346" y="254"/>
                    <a:pt x="308" y="292"/>
                    <a:pt x="225" y="292"/>
                  </a:cubicBezTo>
                  <a:cubicBezTo>
                    <a:pt x="140" y="292"/>
                    <a:pt x="104" y="254"/>
                    <a:pt x="104" y="172"/>
                  </a:cubicBezTo>
                  <a:cubicBezTo>
                    <a:pt x="104" y="95"/>
                    <a:pt x="143" y="57"/>
                    <a:pt x="225" y="57"/>
                  </a:cubicBezTo>
                  <a:close/>
                  <a:moveTo>
                    <a:pt x="0" y="172"/>
                  </a:moveTo>
                  <a:cubicBezTo>
                    <a:pt x="0" y="294"/>
                    <a:pt x="70" y="351"/>
                    <a:pt x="225" y="351"/>
                  </a:cubicBezTo>
                  <a:cubicBezTo>
                    <a:pt x="378" y="351"/>
                    <a:pt x="449" y="294"/>
                    <a:pt x="449" y="175"/>
                  </a:cubicBezTo>
                  <a:cubicBezTo>
                    <a:pt x="449" y="61"/>
                    <a:pt x="385" y="5"/>
                    <a:pt x="247" y="0"/>
                  </a:cubicBezTo>
                  <a:lnTo>
                    <a:pt x="203" y="0"/>
                  </a:lnTo>
                  <a:cubicBezTo>
                    <a:pt x="67" y="5"/>
                    <a:pt x="0" y="61"/>
                    <a:pt x="0" y="172"/>
                  </a:cubicBez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sp>
          <p:nvSpPr>
            <p:cNvPr id="19" name="Freeform 13">
              <a:extLst>
                <a:ext uri="{FF2B5EF4-FFF2-40B4-BE49-F238E27FC236}">
                  <a16:creationId xmlns:a16="http://schemas.microsoft.com/office/drawing/2014/main" id="{DD47989A-E843-AE51-6B2D-83AF32BA64EC}"/>
                </a:ext>
              </a:extLst>
            </p:cNvPr>
            <p:cNvSpPr>
              <a:spLocks/>
            </p:cNvSpPr>
            <p:nvPr/>
          </p:nvSpPr>
          <p:spPr bwMode="gray">
            <a:xfrm>
              <a:off x="11549063" y="6383338"/>
              <a:ext cx="141288" cy="125413"/>
            </a:xfrm>
            <a:custGeom>
              <a:avLst/>
              <a:gdLst>
                <a:gd name="T0" fmla="*/ 120 w 396"/>
                <a:gd name="T1" fmla="*/ 0 h 338"/>
                <a:gd name="T2" fmla="*/ 304 w 396"/>
                <a:gd name="T3" fmla="*/ 243 h 338"/>
                <a:gd name="T4" fmla="*/ 304 w 396"/>
                <a:gd name="T5" fmla="*/ 0 h 338"/>
                <a:gd name="T6" fmla="*/ 396 w 396"/>
                <a:gd name="T7" fmla="*/ 0 h 338"/>
                <a:gd name="T8" fmla="*/ 396 w 396"/>
                <a:gd name="T9" fmla="*/ 338 h 338"/>
                <a:gd name="T10" fmla="*/ 286 w 396"/>
                <a:gd name="T11" fmla="*/ 338 h 338"/>
                <a:gd name="T12" fmla="*/ 93 w 396"/>
                <a:gd name="T13" fmla="*/ 82 h 338"/>
                <a:gd name="T14" fmla="*/ 93 w 396"/>
                <a:gd name="T15" fmla="*/ 338 h 338"/>
                <a:gd name="T16" fmla="*/ 0 w 396"/>
                <a:gd name="T17" fmla="*/ 338 h 338"/>
                <a:gd name="T18" fmla="*/ 0 w 396"/>
                <a:gd name="T19" fmla="*/ 0 h 338"/>
                <a:gd name="T20" fmla="*/ 120 w 396"/>
                <a:gd name="T2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338">
                  <a:moveTo>
                    <a:pt x="120" y="0"/>
                  </a:moveTo>
                  <a:lnTo>
                    <a:pt x="304" y="243"/>
                  </a:lnTo>
                  <a:lnTo>
                    <a:pt x="304" y="0"/>
                  </a:lnTo>
                  <a:lnTo>
                    <a:pt x="396" y="0"/>
                  </a:lnTo>
                  <a:lnTo>
                    <a:pt x="396" y="338"/>
                  </a:lnTo>
                  <a:lnTo>
                    <a:pt x="286" y="338"/>
                  </a:lnTo>
                  <a:lnTo>
                    <a:pt x="93" y="82"/>
                  </a:lnTo>
                  <a:lnTo>
                    <a:pt x="93" y="338"/>
                  </a:lnTo>
                  <a:lnTo>
                    <a:pt x="0" y="338"/>
                  </a:lnTo>
                  <a:lnTo>
                    <a:pt x="0" y="0"/>
                  </a:lnTo>
                  <a:lnTo>
                    <a:pt x="120" y="0"/>
                  </a:lnTo>
                  <a:close/>
                </a:path>
              </a:pathLst>
            </a:custGeom>
            <a:solidFill>
              <a:srgbClr val="66CC33"/>
            </a:solidFill>
            <a:ln>
              <a:noFill/>
            </a:ln>
          </p:spPr>
          <p:txBody>
            <a:bodyPr vert="horz" wrap="square" lIns="91440" tIns="45720" rIns="91440" bIns="45720" numCol="1" anchor="t" anchorCtr="0" compatLnSpc="1">
              <a:prstTxWarp prst="textNoShape">
                <a:avLst/>
              </a:prstTxWarp>
            </a:bodyPr>
            <a:lstStyle/>
            <a:p>
              <a:pPr>
                <a:lnSpc>
                  <a:spcPct val="100000"/>
                </a:lnSpc>
              </a:pPr>
              <a:endParaRPr lang="en-US" b="1">
                <a:solidFill>
                  <a:srgbClr val="616161"/>
                </a:solidFill>
              </a:endParaRPr>
            </a:p>
          </p:txBody>
        </p:sp>
      </p:grpSp>
      <p:sp>
        <p:nvSpPr>
          <p:cNvPr id="4" name="Title Placeholder 3">
            <a:extLst>
              <a:ext uri="{FF2B5EF4-FFF2-40B4-BE49-F238E27FC236}">
                <a16:creationId xmlns:a16="http://schemas.microsoft.com/office/drawing/2014/main" id="{830B595B-5B20-F6F9-CB75-ECE01D213F36}"/>
              </a:ext>
            </a:extLst>
          </p:cNvPr>
          <p:cNvSpPr>
            <a:spLocks noGrp="1"/>
          </p:cNvSpPr>
          <p:nvPr>
            <p:ph type="title"/>
          </p:nvPr>
        </p:nvSpPr>
        <p:spPr bwMode="gray">
          <a:xfrm>
            <a:off x="515937" y="476250"/>
            <a:ext cx="11160125" cy="430887"/>
          </a:xfrm>
          <a:prstGeom prst="rect">
            <a:avLst/>
          </a:prstGeom>
        </p:spPr>
        <p:txBody>
          <a:bodyPr vert="horz" wrap="square" lIns="0" tIns="0" rIns="0" bIns="0" rtlCol="0" anchor="t">
            <a:spAutoFit/>
          </a:bodyPr>
          <a:lstStyle/>
          <a:p>
            <a:r>
              <a:rPr lang="en-US"/>
              <a:t>Click to edit title</a:t>
            </a:r>
          </a:p>
        </p:txBody>
      </p:sp>
    </p:spTree>
    <p:extLst>
      <p:ext uri="{BB962C8B-B14F-4D97-AF65-F5344CB8AC3E}">
        <p14:creationId xmlns:p14="http://schemas.microsoft.com/office/powerpoint/2010/main" val="57929057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5" r:id="rId4"/>
    <p:sldLayoutId id="2147483656"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Lst>
  <p:hf hdr="0" dt="0"/>
  <p:txStyles>
    <p:titleStyle>
      <a:lvl1pPr algn="l" defTabSz="914400" rtl="0" eaLnBrk="1" latinLnBrk="0" hangingPunct="1">
        <a:lnSpc>
          <a:spcPct val="100000"/>
        </a:lnSpc>
        <a:spcBef>
          <a:spcPct val="0"/>
        </a:spcBef>
        <a:buNone/>
        <a:defRPr sz="2800" b="1"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7355" userDrawn="1">
          <p15:clr>
            <a:srgbClr val="F26B43"/>
          </p15:clr>
        </p15:guide>
        <p15:guide id="3" orient="horz" pos="300" userDrawn="1">
          <p15:clr>
            <a:srgbClr val="F26B43"/>
          </p15:clr>
        </p15:guide>
        <p15:guide id="4"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close-up of a computer chip&#10;&#10;Description automatically generated">
            <a:extLst>
              <a:ext uri="{FF2B5EF4-FFF2-40B4-BE49-F238E27FC236}">
                <a16:creationId xmlns:a16="http://schemas.microsoft.com/office/drawing/2014/main" id="{DBFF5333-92B5-34B1-7A51-AFAABDFFFA0D}"/>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p:pic>
      <p:sp>
        <p:nvSpPr>
          <p:cNvPr id="3" name="Title 2">
            <a:extLst>
              <a:ext uri="{FF2B5EF4-FFF2-40B4-BE49-F238E27FC236}">
                <a16:creationId xmlns:a16="http://schemas.microsoft.com/office/drawing/2014/main" id="{999C232D-4A76-CFEF-1F0C-FAAC0C2BB16F}"/>
              </a:ext>
            </a:extLst>
          </p:cNvPr>
          <p:cNvSpPr>
            <a:spLocks noGrp="1"/>
          </p:cNvSpPr>
          <p:nvPr>
            <p:ph type="ctrTitle"/>
          </p:nvPr>
        </p:nvSpPr>
        <p:spPr>
          <a:xfrm>
            <a:off x="1189036" y="964959"/>
            <a:ext cx="9144000" cy="738664"/>
          </a:xfrm>
        </p:spPr>
        <p:txBody>
          <a:bodyPr/>
          <a:lstStyle/>
          <a:p>
            <a:r>
              <a:rPr lang="de-CH"/>
              <a:t>SFA40</a:t>
            </a:r>
          </a:p>
        </p:txBody>
      </p:sp>
      <p:sp>
        <p:nvSpPr>
          <p:cNvPr id="5" name="Text Placeholder 4">
            <a:extLst>
              <a:ext uri="{FF2B5EF4-FFF2-40B4-BE49-F238E27FC236}">
                <a16:creationId xmlns:a16="http://schemas.microsoft.com/office/drawing/2014/main" id="{AAD9BBB7-026C-2EB4-B24D-9403F6D6C1ED}"/>
              </a:ext>
            </a:extLst>
          </p:cNvPr>
          <p:cNvSpPr>
            <a:spLocks noGrp="1"/>
          </p:cNvSpPr>
          <p:nvPr>
            <p:ph type="body" sz="quarter" idx="12"/>
          </p:nvPr>
        </p:nvSpPr>
        <p:spPr/>
        <p:txBody>
          <a:bodyPr/>
          <a:lstStyle/>
          <a:p>
            <a:endParaRPr lang="de-CH"/>
          </a:p>
        </p:txBody>
      </p:sp>
      <p:sp>
        <p:nvSpPr>
          <p:cNvPr id="7" name="Text Placeholder 6">
            <a:extLst>
              <a:ext uri="{FF2B5EF4-FFF2-40B4-BE49-F238E27FC236}">
                <a16:creationId xmlns:a16="http://schemas.microsoft.com/office/drawing/2014/main" id="{EB39199B-FC29-1879-A6B2-15342941CD7D}"/>
              </a:ext>
            </a:extLst>
          </p:cNvPr>
          <p:cNvSpPr>
            <a:spLocks noGrp="1"/>
          </p:cNvSpPr>
          <p:nvPr>
            <p:ph type="body" sz="quarter" idx="14"/>
          </p:nvPr>
        </p:nvSpPr>
        <p:spPr>
          <a:xfrm>
            <a:off x="1189036" y="1703623"/>
            <a:ext cx="9144000" cy="1231106"/>
          </a:xfrm>
        </p:spPr>
        <p:txBody>
          <a:bodyPr/>
          <a:lstStyle/>
          <a:p>
            <a:r>
              <a:rPr lang="de-CH">
                <a:solidFill>
                  <a:schemeClr val="bg1"/>
                </a:solidFill>
              </a:rPr>
              <a:t>Next </a:t>
            </a:r>
            <a:r>
              <a:rPr lang="de-CH" err="1">
                <a:solidFill>
                  <a:schemeClr val="bg1"/>
                </a:solidFill>
              </a:rPr>
              <a:t>generation</a:t>
            </a:r>
            <a:r>
              <a:rPr lang="de-CH">
                <a:solidFill>
                  <a:schemeClr val="bg1"/>
                </a:solidFill>
              </a:rPr>
              <a:t> </a:t>
            </a:r>
            <a:r>
              <a:rPr lang="de-CH">
                <a:solidFill>
                  <a:schemeClr val="accent1"/>
                </a:solidFill>
              </a:rPr>
              <a:t>S</a:t>
            </a:r>
            <a:r>
              <a:rPr lang="de-CH">
                <a:solidFill>
                  <a:schemeClr val="bg1"/>
                </a:solidFill>
              </a:rPr>
              <a:t>ensirion </a:t>
            </a:r>
            <a:r>
              <a:rPr lang="de-CH" err="1">
                <a:solidFill>
                  <a:schemeClr val="accent1"/>
                </a:solidFill>
              </a:rPr>
              <a:t>F</a:t>
            </a:r>
            <a:r>
              <a:rPr lang="de-CH" err="1">
                <a:solidFill>
                  <a:schemeClr val="bg1"/>
                </a:solidFill>
              </a:rPr>
              <a:t>orm</a:t>
            </a:r>
            <a:r>
              <a:rPr lang="de-CH" err="1">
                <a:solidFill>
                  <a:schemeClr val="accent1"/>
                </a:solidFill>
              </a:rPr>
              <a:t>A</a:t>
            </a:r>
            <a:r>
              <a:rPr lang="de-CH" err="1">
                <a:solidFill>
                  <a:schemeClr val="bg1"/>
                </a:solidFill>
              </a:rPr>
              <a:t>ldehyde</a:t>
            </a:r>
            <a:r>
              <a:rPr lang="de-CH">
                <a:solidFill>
                  <a:schemeClr val="bg1"/>
                </a:solidFill>
              </a:rPr>
              <a:t> </a:t>
            </a:r>
            <a:r>
              <a:rPr lang="de-CH" err="1">
                <a:solidFill>
                  <a:schemeClr val="bg1"/>
                </a:solidFill>
              </a:rPr>
              <a:t>sensor</a:t>
            </a:r>
            <a:endParaRPr lang="de-CH">
              <a:solidFill>
                <a:schemeClr val="bg1"/>
              </a:solidFill>
            </a:endParaRPr>
          </a:p>
        </p:txBody>
      </p:sp>
      <p:sp>
        <p:nvSpPr>
          <p:cNvPr id="2" name="TextBox 1">
            <a:extLst>
              <a:ext uri="{FF2B5EF4-FFF2-40B4-BE49-F238E27FC236}">
                <a16:creationId xmlns:a16="http://schemas.microsoft.com/office/drawing/2014/main" id="{A5A5541A-2CEF-C8BD-B5EF-08CFF5CE7F98}"/>
              </a:ext>
            </a:extLst>
          </p:cNvPr>
          <p:cNvSpPr txBox="1"/>
          <p:nvPr/>
        </p:nvSpPr>
        <p:spPr>
          <a:xfrm>
            <a:off x="6256339" y="6158715"/>
            <a:ext cx="5759507" cy="1130291"/>
          </a:xfrm>
          <a:prstGeom prst="rect">
            <a:avLst/>
          </a:prstGeom>
          <a:noFill/>
          <a:ln>
            <a:noFill/>
          </a:ln>
        </p:spPr>
        <p:txBody>
          <a:bodyPr wrap="none" lIns="72000" tIns="72000" rIns="72000" bIns="72000" rtlCol="0" anchor="t">
            <a:spAutoFit/>
          </a:bodyPr>
          <a:lstStyle/>
          <a:p>
            <a:pPr algn="ctr">
              <a:buClr>
                <a:schemeClr val="accent1"/>
              </a:buClr>
            </a:pPr>
            <a:r>
              <a:rPr lang="de-CH" sz="3200" b="1" err="1">
                <a:ln w="22225">
                  <a:solidFill>
                    <a:schemeClr val="accent2"/>
                  </a:solidFill>
                  <a:prstDash val="solid"/>
                </a:ln>
                <a:solidFill>
                  <a:srgbClr val="FF0000"/>
                </a:solidFill>
              </a:rPr>
              <a:t>Preliminary</a:t>
            </a:r>
            <a:r>
              <a:rPr lang="de-CH" sz="3200" b="1">
                <a:ln w="22225">
                  <a:solidFill>
                    <a:schemeClr val="accent2"/>
                  </a:solidFill>
                  <a:prstDash val="solid"/>
                </a:ln>
                <a:solidFill>
                  <a:srgbClr val="FF0000"/>
                </a:solidFill>
              </a:rPr>
              <a:t> and </a:t>
            </a:r>
            <a:r>
              <a:rPr lang="de-CH" sz="3200" b="1" err="1">
                <a:ln w="22225">
                  <a:solidFill>
                    <a:schemeClr val="accent2"/>
                  </a:solidFill>
                  <a:prstDash val="solid"/>
                </a:ln>
                <a:solidFill>
                  <a:srgbClr val="FF0000"/>
                </a:solidFill>
              </a:rPr>
              <a:t>confidential</a:t>
            </a:r>
            <a:r>
              <a:rPr lang="de-CH" sz="3200" b="1">
                <a:ln w="22225">
                  <a:solidFill>
                    <a:schemeClr val="accent2"/>
                  </a:solidFill>
                  <a:prstDash val="solid"/>
                </a:ln>
                <a:solidFill>
                  <a:srgbClr val="FF0000"/>
                </a:solidFill>
              </a:rPr>
              <a:t> </a:t>
            </a:r>
          </a:p>
          <a:p>
            <a:pPr algn="ctr"/>
            <a:endParaRPr lang="de-CH" sz="3200" b="1" err="1">
              <a:ln w="22225">
                <a:solidFill>
                  <a:srgbClr val="616161"/>
                </a:solidFill>
                <a:prstDash val="solid"/>
              </a:ln>
              <a:solidFill>
                <a:srgbClr val="FF0000"/>
              </a:solidFill>
              <a:cs typeface="Segoe UI"/>
            </a:endParaRPr>
          </a:p>
        </p:txBody>
      </p:sp>
    </p:spTree>
    <p:extLst>
      <p:ext uri="{BB962C8B-B14F-4D97-AF65-F5344CB8AC3E}">
        <p14:creationId xmlns:p14="http://schemas.microsoft.com/office/powerpoint/2010/main" val="691610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1B2D459-40B8-FE92-9716-1951419BE3E6}"/>
              </a:ext>
            </a:extLst>
          </p:cNvPr>
          <p:cNvSpPr>
            <a:spLocks noGrp="1"/>
          </p:cNvSpPr>
          <p:nvPr>
            <p:ph type="ftr" sz="quarter" idx="20"/>
          </p:nvPr>
        </p:nvSpPr>
        <p:spPr/>
        <p:txBody>
          <a:bodyPr/>
          <a:lstStyle/>
          <a:p>
            <a:r>
              <a:rPr lang="en-US"/>
              <a:t>© Copyright Sensirion, Switzerland</a:t>
            </a:r>
          </a:p>
        </p:txBody>
      </p:sp>
      <p:sp>
        <p:nvSpPr>
          <p:cNvPr id="3" name="Slide Number Placeholder 2">
            <a:extLst>
              <a:ext uri="{FF2B5EF4-FFF2-40B4-BE49-F238E27FC236}">
                <a16:creationId xmlns:a16="http://schemas.microsoft.com/office/drawing/2014/main" id="{BE618BCA-75DB-E0F6-9011-39FE066FF999}"/>
              </a:ext>
            </a:extLst>
          </p:cNvPr>
          <p:cNvSpPr>
            <a:spLocks noGrp="1"/>
          </p:cNvSpPr>
          <p:nvPr>
            <p:ph type="sldNum" sz="quarter" idx="21"/>
          </p:nvPr>
        </p:nvSpPr>
        <p:spPr/>
        <p:txBody>
          <a:bodyPr/>
          <a:lstStyle/>
          <a:p>
            <a:fld id="{B1E691A1-F3A6-4574-B226-B412272B38A6}" type="slidenum">
              <a:rPr lang="en-US" smtClean="0"/>
              <a:pPr/>
              <a:t>2</a:t>
            </a:fld>
            <a:endParaRPr lang="en-US"/>
          </a:p>
        </p:txBody>
      </p:sp>
      <p:sp>
        <p:nvSpPr>
          <p:cNvPr id="4" name="Title 3">
            <a:extLst>
              <a:ext uri="{FF2B5EF4-FFF2-40B4-BE49-F238E27FC236}">
                <a16:creationId xmlns:a16="http://schemas.microsoft.com/office/drawing/2014/main" id="{F9208FA5-80AD-21ED-3757-B529327EC678}"/>
              </a:ext>
            </a:extLst>
          </p:cNvPr>
          <p:cNvSpPr>
            <a:spLocks noGrp="1"/>
          </p:cNvSpPr>
          <p:nvPr>
            <p:ph type="ctrTitle"/>
          </p:nvPr>
        </p:nvSpPr>
        <p:spPr/>
        <p:txBody>
          <a:bodyPr/>
          <a:lstStyle/>
          <a:p>
            <a:r>
              <a:rPr lang="de-CH"/>
              <a:t>SFA40</a:t>
            </a:r>
          </a:p>
        </p:txBody>
      </p:sp>
      <p:sp>
        <p:nvSpPr>
          <p:cNvPr id="5" name="Text Placeholder 4">
            <a:extLst>
              <a:ext uri="{FF2B5EF4-FFF2-40B4-BE49-F238E27FC236}">
                <a16:creationId xmlns:a16="http://schemas.microsoft.com/office/drawing/2014/main" id="{17887685-58E6-9E99-9479-1639D6E69553}"/>
              </a:ext>
            </a:extLst>
          </p:cNvPr>
          <p:cNvSpPr>
            <a:spLocks noGrp="1"/>
          </p:cNvSpPr>
          <p:nvPr>
            <p:ph type="body" sz="quarter" idx="12"/>
          </p:nvPr>
        </p:nvSpPr>
        <p:spPr>
          <a:xfrm>
            <a:off x="515938" y="3518706"/>
            <a:ext cx="1800000" cy="1872000"/>
          </a:xfrm>
        </p:spPr>
        <p:txBody>
          <a:bodyPr/>
          <a:lstStyle/>
          <a:p>
            <a:r>
              <a:rPr lang="de-CH"/>
              <a:t>x8</a:t>
            </a:r>
            <a:r>
              <a:rPr lang="de-CH" sz="2000"/>
              <a:t> </a:t>
            </a:r>
          </a:p>
          <a:p>
            <a:r>
              <a:rPr lang="de-CH" sz="1800" err="1"/>
              <a:t>smaller</a:t>
            </a:r>
            <a:r>
              <a:rPr lang="de-CH" sz="1800"/>
              <a:t> form </a:t>
            </a:r>
            <a:r>
              <a:rPr lang="de-CH" sz="1800" err="1"/>
              <a:t>factor</a:t>
            </a:r>
            <a:r>
              <a:rPr lang="de-CH" sz="1800"/>
              <a:t> </a:t>
            </a:r>
            <a:r>
              <a:rPr lang="de-CH" sz="1800" err="1"/>
              <a:t>than</a:t>
            </a:r>
            <a:r>
              <a:rPr lang="de-CH" sz="1800"/>
              <a:t> SFA30</a:t>
            </a:r>
          </a:p>
        </p:txBody>
      </p:sp>
      <p:sp>
        <p:nvSpPr>
          <p:cNvPr id="6" name="Text Placeholder 5">
            <a:extLst>
              <a:ext uri="{FF2B5EF4-FFF2-40B4-BE49-F238E27FC236}">
                <a16:creationId xmlns:a16="http://schemas.microsoft.com/office/drawing/2014/main" id="{107BD0A5-7C9E-BF6A-0BEB-9F266F238CE6}"/>
              </a:ext>
            </a:extLst>
          </p:cNvPr>
          <p:cNvSpPr>
            <a:spLocks noGrp="1"/>
          </p:cNvSpPr>
          <p:nvPr>
            <p:ph type="body" sz="quarter" idx="13"/>
          </p:nvPr>
        </p:nvSpPr>
        <p:spPr>
          <a:xfrm>
            <a:off x="2405969" y="3518706"/>
            <a:ext cx="1800000" cy="1872000"/>
          </a:xfrm>
        </p:spPr>
        <p:txBody>
          <a:bodyPr/>
          <a:lstStyle/>
          <a:p>
            <a:r>
              <a:rPr lang="de-CH" sz="3800"/>
              <a:t>80</a:t>
            </a:r>
            <a:r>
              <a:rPr lang="de-CH" sz="2000"/>
              <a:t> </a:t>
            </a:r>
            <a:r>
              <a:rPr lang="de-CH" sz="1800"/>
              <a:t>µA </a:t>
            </a:r>
          </a:p>
          <a:p>
            <a:r>
              <a:rPr lang="de-CH" sz="1800" err="1"/>
              <a:t>avg</a:t>
            </a:r>
            <a:r>
              <a:rPr lang="de-CH" sz="1800"/>
              <a:t>. power </a:t>
            </a:r>
            <a:r>
              <a:rPr lang="de-CH" sz="1800" err="1"/>
              <a:t>consumption</a:t>
            </a:r>
            <a:r>
              <a:rPr lang="de-CH" sz="1400"/>
              <a:t>*</a:t>
            </a:r>
          </a:p>
        </p:txBody>
      </p:sp>
      <p:sp>
        <p:nvSpPr>
          <p:cNvPr id="7" name="Text Placeholder 6">
            <a:extLst>
              <a:ext uri="{FF2B5EF4-FFF2-40B4-BE49-F238E27FC236}">
                <a16:creationId xmlns:a16="http://schemas.microsoft.com/office/drawing/2014/main" id="{2BF7D735-050F-AF01-C13A-84FFCA379887}"/>
              </a:ext>
            </a:extLst>
          </p:cNvPr>
          <p:cNvSpPr>
            <a:spLocks noGrp="1"/>
          </p:cNvSpPr>
          <p:nvPr>
            <p:ph type="body" sz="quarter" idx="14"/>
          </p:nvPr>
        </p:nvSpPr>
        <p:spPr>
          <a:xfrm>
            <a:off x="6186031" y="3518706"/>
            <a:ext cx="1800000" cy="1872000"/>
          </a:xfrm>
        </p:spPr>
        <p:txBody>
          <a:bodyPr/>
          <a:lstStyle/>
          <a:p>
            <a:r>
              <a:rPr lang="de-CH" sz="1800" err="1">
                <a:cs typeface="Segoe UI"/>
              </a:rPr>
              <a:t>Available</a:t>
            </a:r>
            <a:r>
              <a:rPr lang="de-CH" sz="1800">
                <a:cs typeface="Segoe UI"/>
              </a:rPr>
              <a:t> </a:t>
            </a:r>
            <a:r>
              <a:rPr lang="de-CH" sz="1800" err="1">
                <a:cs typeface="Segoe UI"/>
              </a:rPr>
              <a:t>as</a:t>
            </a:r>
            <a:r>
              <a:rPr lang="de-CH" sz="1800">
                <a:cs typeface="Segoe UI"/>
              </a:rPr>
              <a:t> </a:t>
            </a:r>
            <a:r>
              <a:rPr lang="de-CH" sz="1800" err="1">
                <a:cs typeface="Segoe UI"/>
              </a:rPr>
              <a:t>part</a:t>
            </a:r>
            <a:r>
              <a:rPr lang="de-CH" sz="1800">
                <a:cs typeface="Segoe UI"/>
              </a:rPr>
              <a:t> </a:t>
            </a:r>
            <a:r>
              <a:rPr lang="de-CH" sz="1800" err="1">
                <a:cs typeface="Segoe UI"/>
              </a:rPr>
              <a:t>of</a:t>
            </a:r>
            <a:r>
              <a:rPr lang="de-CH" sz="1800">
                <a:cs typeface="Segoe UI"/>
              </a:rPr>
              <a:t> </a:t>
            </a:r>
            <a:r>
              <a:rPr lang="de-CH" sz="3800">
                <a:cs typeface="Segoe UI"/>
              </a:rPr>
              <a:t>SEN68</a:t>
            </a:r>
          </a:p>
        </p:txBody>
      </p:sp>
      <p:sp>
        <p:nvSpPr>
          <p:cNvPr id="8" name="Text Placeholder 7">
            <a:extLst>
              <a:ext uri="{FF2B5EF4-FFF2-40B4-BE49-F238E27FC236}">
                <a16:creationId xmlns:a16="http://schemas.microsoft.com/office/drawing/2014/main" id="{ECEFA59E-9BF6-23AD-C838-BE7BA56BF927}"/>
              </a:ext>
            </a:extLst>
          </p:cNvPr>
          <p:cNvSpPr>
            <a:spLocks noGrp="1"/>
          </p:cNvSpPr>
          <p:nvPr>
            <p:ph type="body" sz="quarter" idx="23"/>
          </p:nvPr>
        </p:nvSpPr>
        <p:spPr>
          <a:xfrm>
            <a:off x="593889" y="2351941"/>
            <a:ext cx="5461886" cy="492443"/>
          </a:xfrm>
        </p:spPr>
        <p:txBody>
          <a:bodyPr vert="horz" lIns="0" tIns="0" rIns="0" bIns="0" rtlCol="0" anchor="t">
            <a:spAutoFit/>
          </a:bodyPr>
          <a:lstStyle/>
          <a:p>
            <a:r>
              <a:rPr lang="de-CH" err="1"/>
              <a:t>Designed</a:t>
            </a:r>
            <a:r>
              <a:rPr lang="de-CH"/>
              <a:t> </a:t>
            </a:r>
            <a:r>
              <a:rPr lang="de-CH" err="1"/>
              <a:t>with</a:t>
            </a:r>
            <a:r>
              <a:rPr lang="de-CH"/>
              <a:t> user in mind. Ideal </a:t>
            </a:r>
            <a:r>
              <a:rPr lang="de-CH" err="1"/>
              <a:t>for</a:t>
            </a:r>
            <a:r>
              <a:rPr lang="de-CH"/>
              <a:t> IAQ </a:t>
            </a:r>
            <a:r>
              <a:rPr lang="de-CH" err="1"/>
              <a:t>monitors</a:t>
            </a:r>
            <a:r>
              <a:rPr lang="de-CH"/>
              <a:t>, </a:t>
            </a:r>
            <a:r>
              <a:rPr lang="de-CH" err="1"/>
              <a:t>air</a:t>
            </a:r>
            <a:r>
              <a:rPr lang="de-CH"/>
              <a:t> </a:t>
            </a:r>
            <a:r>
              <a:rPr lang="de-CH" err="1"/>
              <a:t>purifiers</a:t>
            </a:r>
            <a:r>
              <a:rPr lang="de-CH"/>
              <a:t> and </a:t>
            </a:r>
            <a:r>
              <a:rPr lang="de-CH" err="1"/>
              <a:t>air</a:t>
            </a:r>
            <a:r>
              <a:rPr lang="de-CH"/>
              <a:t> </a:t>
            </a:r>
            <a:r>
              <a:rPr lang="de-CH" err="1"/>
              <a:t>conditioners</a:t>
            </a:r>
            <a:r>
              <a:rPr lang="de-CH"/>
              <a:t>. </a:t>
            </a:r>
          </a:p>
        </p:txBody>
      </p:sp>
      <p:sp>
        <p:nvSpPr>
          <p:cNvPr id="10" name="Text Placeholder 9">
            <a:extLst>
              <a:ext uri="{FF2B5EF4-FFF2-40B4-BE49-F238E27FC236}">
                <a16:creationId xmlns:a16="http://schemas.microsoft.com/office/drawing/2014/main" id="{ADE47B6B-7568-3F2C-7165-F39B2EBDA6E7}"/>
              </a:ext>
            </a:extLst>
          </p:cNvPr>
          <p:cNvSpPr>
            <a:spLocks noGrp="1"/>
          </p:cNvSpPr>
          <p:nvPr>
            <p:ph type="body" sz="quarter" idx="22"/>
          </p:nvPr>
        </p:nvSpPr>
        <p:spPr>
          <a:xfrm>
            <a:off x="515937" y="845582"/>
            <a:ext cx="5580063" cy="1231106"/>
          </a:xfrm>
        </p:spPr>
        <p:txBody>
          <a:bodyPr/>
          <a:lstStyle/>
          <a:p>
            <a:r>
              <a:rPr lang="de-CH" err="1"/>
              <a:t>Revolutionizing</a:t>
            </a:r>
            <a:r>
              <a:rPr lang="de-CH"/>
              <a:t> </a:t>
            </a:r>
            <a:r>
              <a:rPr lang="de-CH" err="1"/>
              <a:t>electrochemical</a:t>
            </a:r>
            <a:r>
              <a:rPr lang="de-CH"/>
              <a:t> </a:t>
            </a:r>
            <a:r>
              <a:rPr lang="de-CH" err="1"/>
              <a:t>sensing</a:t>
            </a:r>
          </a:p>
        </p:txBody>
      </p:sp>
      <p:sp>
        <p:nvSpPr>
          <p:cNvPr id="16" name="TextBox 15">
            <a:extLst>
              <a:ext uri="{FF2B5EF4-FFF2-40B4-BE49-F238E27FC236}">
                <a16:creationId xmlns:a16="http://schemas.microsoft.com/office/drawing/2014/main" id="{16D36869-ACA2-83FE-F4A4-CC6FFB125534}"/>
              </a:ext>
            </a:extLst>
          </p:cNvPr>
          <p:cNvSpPr txBox="1"/>
          <p:nvPr/>
        </p:nvSpPr>
        <p:spPr>
          <a:xfrm>
            <a:off x="9638268" y="2435877"/>
            <a:ext cx="1877716" cy="576293"/>
          </a:xfrm>
          <a:prstGeom prst="rect">
            <a:avLst/>
          </a:prstGeom>
          <a:noFill/>
          <a:ln>
            <a:noFill/>
          </a:ln>
        </p:spPr>
        <p:txBody>
          <a:bodyPr wrap="square" lIns="72000" tIns="72000" rIns="72000" bIns="72000" rtlCol="0" anchor="t">
            <a:spAutoFit/>
          </a:bodyPr>
          <a:lstStyle/>
          <a:p>
            <a:pPr algn="ctr">
              <a:buClr>
                <a:schemeClr val="accent1"/>
              </a:buClr>
            </a:pPr>
            <a:r>
              <a:rPr lang="de-CH" sz="1400"/>
              <a:t>SFA40</a:t>
            </a:r>
          </a:p>
          <a:p>
            <a:pPr algn="ctr">
              <a:buClr>
                <a:schemeClr val="accent1"/>
              </a:buClr>
            </a:pPr>
            <a:endParaRPr lang="de-CH" sz="1400">
              <a:cs typeface="Segoe UI"/>
            </a:endParaRPr>
          </a:p>
        </p:txBody>
      </p:sp>
      <p:pic>
        <p:nvPicPr>
          <p:cNvPr id="17" name="Picture 16" descr="A green and gold circuit board&#10;&#10;Description automatically generated">
            <a:extLst>
              <a:ext uri="{FF2B5EF4-FFF2-40B4-BE49-F238E27FC236}">
                <a16:creationId xmlns:a16="http://schemas.microsoft.com/office/drawing/2014/main" id="{32E6536B-08B2-5262-2577-5036167A76A5}"/>
              </a:ext>
            </a:extLst>
          </p:cNvPr>
          <p:cNvPicPr>
            <a:picLocks noChangeAspect="1"/>
          </p:cNvPicPr>
          <p:nvPr/>
        </p:nvPicPr>
        <p:blipFill rotWithShape="1">
          <a:blip r:embed="rId3">
            <a:extLst>
              <a:ext uri="{28A0092B-C50C-407E-A947-70E740481C1C}">
                <a14:useLocalDpi xmlns:a14="http://schemas.microsoft.com/office/drawing/2010/main" val="0"/>
              </a:ext>
            </a:extLst>
          </a:blip>
          <a:srcRect l="14789" t="22269" r="14348" b="19270"/>
          <a:stretch/>
        </p:blipFill>
        <p:spPr>
          <a:xfrm>
            <a:off x="7137375" y="1047104"/>
            <a:ext cx="3201366" cy="1520507"/>
          </a:xfrm>
          <a:prstGeom prst="rect">
            <a:avLst/>
          </a:prstGeom>
        </p:spPr>
      </p:pic>
      <p:sp>
        <p:nvSpPr>
          <p:cNvPr id="18" name="TextBox 17">
            <a:extLst>
              <a:ext uri="{FF2B5EF4-FFF2-40B4-BE49-F238E27FC236}">
                <a16:creationId xmlns:a16="http://schemas.microsoft.com/office/drawing/2014/main" id="{94A406F1-2AA0-0F11-F701-EC0B951F0B95}"/>
              </a:ext>
            </a:extLst>
          </p:cNvPr>
          <p:cNvSpPr txBox="1"/>
          <p:nvPr/>
        </p:nvSpPr>
        <p:spPr>
          <a:xfrm>
            <a:off x="9638268" y="1733257"/>
            <a:ext cx="1877716" cy="360850"/>
          </a:xfrm>
          <a:prstGeom prst="rect">
            <a:avLst/>
          </a:prstGeom>
          <a:noFill/>
          <a:ln>
            <a:noFill/>
          </a:ln>
        </p:spPr>
        <p:txBody>
          <a:bodyPr wrap="square" lIns="72000" tIns="72000" rIns="72000" bIns="72000" rtlCol="0">
            <a:spAutoFit/>
          </a:bodyPr>
          <a:lstStyle/>
          <a:p>
            <a:pPr algn="ctr">
              <a:buClr>
                <a:schemeClr val="accent1"/>
              </a:buClr>
            </a:pPr>
            <a:r>
              <a:rPr lang="de-CH" sz="1400"/>
              <a:t>SFA30</a:t>
            </a:r>
          </a:p>
        </p:txBody>
      </p:sp>
      <p:sp>
        <p:nvSpPr>
          <p:cNvPr id="19" name="TextBox 18">
            <a:extLst>
              <a:ext uri="{FF2B5EF4-FFF2-40B4-BE49-F238E27FC236}">
                <a16:creationId xmlns:a16="http://schemas.microsoft.com/office/drawing/2014/main" id="{407895EE-4245-1749-1FC2-8A3C4D0609DA}"/>
              </a:ext>
            </a:extLst>
          </p:cNvPr>
          <p:cNvSpPr txBox="1"/>
          <p:nvPr/>
        </p:nvSpPr>
        <p:spPr>
          <a:xfrm>
            <a:off x="9794829" y="5390706"/>
            <a:ext cx="2227748" cy="730182"/>
          </a:xfrm>
          <a:prstGeom prst="rect">
            <a:avLst/>
          </a:prstGeom>
          <a:noFill/>
          <a:ln>
            <a:noFill/>
          </a:ln>
        </p:spPr>
        <p:txBody>
          <a:bodyPr wrap="square" lIns="72000" tIns="72000" rIns="72000" bIns="72000" rtlCol="0" anchor="t">
            <a:spAutoFit/>
          </a:bodyPr>
          <a:lstStyle/>
          <a:p>
            <a:pPr algn="ctr">
              <a:buClr>
                <a:schemeClr val="accent1"/>
              </a:buClr>
            </a:pPr>
            <a:r>
              <a:rPr lang="de-CH" sz="1400"/>
              <a:t>SEN68</a:t>
            </a:r>
          </a:p>
          <a:p>
            <a:pPr algn="ctr">
              <a:buClr>
                <a:schemeClr val="accent1"/>
              </a:buClr>
            </a:pPr>
            <a:r>
              <a:rPr lang="en-US" sz="1200" b="1"/>
              <a:t>HCHO</a:t>
            </a:r>
            <a:r>
              <a:rPr lang="en-US" sz="1200"/>
              <a:t>, RH, T, PM1, PM2.5, PM4, PM10, VOC, NOx</a:t>
            </a:r>
            <a:endParaRPr lang="de-CH" sz="1400"/>
          </a:p>
        </p:txBody>
      </p:sp>
      <p:pic>
        <p:nvPicPr>
          <p:cNvPr id="20" name="Picture 2" descr="A black device with white text&#10;&#10;Description automatically generated">
            <a:extLst>
              <a:ext uri="{FF2B5EF4-FFF2-40B4-BE49-F238E27FC236}">
                <a16:creationId xmlns:a16="http://schemas.microsoft.com/office/drawing/2014/main" id="{44A66543-57D0-11C1-313D-C35D1BA2CA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9867" y="4606494"/>
            <a:ext cx="2468874" cy="12752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58A8A46-155A-C430-9A1E-D2E0824C39F4}"/>
              </a:ext>
            </a:extLst>
          </p:cNvPr>
          <p:cNvSpPr txBox="1"/>
          <p:nvPr/>
        </p:nvSpPr>
        <p:spPr>
          <a:xfrm>
            <a:off x="449565" y="5504933"/>
            <a:ext cx="5960203" cy="345461"/>
          </a:xfrm>
          <a:prstGeom prst="rect">
            <a:avLst/>
          </a:prstGeom>
          <a:noFill/>
          <a:ln>
            <a:noFill/>
          </a:ln>
        </p:spPr>
        <p:txBody>
          <a:bodyPr wrap="none" lIns="72000" tIns="72000" rIns="72000" bIns="72000" rtlCol="0" anchor="t">
            <a:spAutoFit/>
          </a:bodyPr>
          <a:lstStyle/>
          <a:p>
            <a:pPr>
              <a:buClr>
                <a:schemeClr val="accent1"/>
              </a:buClr>
            </a:pPr>
            <a:r>
              <a:rPr lang="de-CH" sz="1300"/>
              <a:t>*</a:t>
            </a:r>
            <a:r>
              <a:rPr lang="de-CH" sz="1300" err="1"/>
              <a:t>even</a:t>
            </a:r>
            <a:r>
              <a:rPr lang="de-CH" sz="1300"/>
              <a:t> </a:t>
            </a:r>
            <a:r>
              <a:rPr lang="de-CH" sz="1300" err="1"/>
              <a:t>lower</a:t>
            </a:r>
            <a:r>
              <a:rPr lang="de-CH" sz="1300"/>
              <a:t> power </a:t>
            </a:r>
            <a:r>
              <a:rPr lang="de-CH" sz="1300" err="1"/>
              <a:t>consumption</a:t>
            </a:r>
            <a:r>
              <a:rPr lang="de-CH" sz="1300"/>
              <a:t> </a:t>
            </a:r>
            <a:r>
              <a:rPr lang="de-CH" sz="1300" err="1"/>
              <a:t>modes</a:t>
            </a:r>
            <a:r>
              <a:rPr lang="de-CH" sz="1300"/>
              <a:t> </a:t>
            </a:r>
            <a:r>
              <a:rPr lang="de-CH" sz="1300" err="1"/>
              <a:t>are</a:t>
            </a:r>
            <a:r>
              <a:rPr lang="de-CH" sz="1300"/>
              <a:t> in </a:t>
            </a:r>
            <a:r>
              <a:rPr lang="de-CH" sz="1300" err="1"/>
              <a:t>development</a:t>
            </a:r>
            <a:r>
              <a:rPr lang="de-CH" sz="1300"/>
              <a:t>, </a:t>
            </a:r>
            <a:r>
              <a:rPr lang="de-CH" sz="1300" err="1"/>
              <a:t>expected</a:t>
            </a:r>
            <a:r>
              <a:rPr lang="de-CH" sz="1300"/>
              <a:t> in H1'25 </a:t>
            </a:r>
          </a:p>
        </p:txBody>
      </p:sp>
      <p:pic>
        <p:nvPicPr>
          <p:cNvPr id="11" name="Picture 10" descr="A close-up of a computer chip&#10;&#10;Description automatically generated">
            <a:extLst>
              <a:ext uri="{FF2B5EF4-FFF2-40B4-BE49-F238E27FC236}">
                <a16:creationId xmlns:a16="http://schemas.microsoft.com/office/drawing/2014/main" id="{A927517A-E99F-8236-BC53-5B4F0D2281DD}"/>
              </a:ext>
            </a:extLst>
          </p:cNvPr>
          <p:cNvPicPr>
            <a:picLocks noChangeAspect="1"/>
          </p:cNvPicPr>
          <p:nvPr/>
        </p:nvPicPr>
        <p:blipFill>
          <a:blip r:embed="rId5"/>
          <a:stretch>
            <a:fillRect/>
          </a:stretch>
        </p:blipFill>
        <p:spPr>
          <a:xfrm>
            <a:off x="9350615" y="1989137"/>
            <a:ext cx="1095375" cy="847725"/>
          </a:xfrm>
          <a:prstGeom prst="rect">
            <a:avLst/>
          </a:prstGeom>
        </p:spPr>
      </p:pic>
      <p:sp>
        <p:nvSpPr>
          <p:cNvPr id="12" name="Text Placeholder 5">
            <a:extLst>
              <a:ext uri="{FF2B5EF4-FFF2-40B4-BE49-F238E27FC236}">
                <a16:creationId xmlns:a16="http://schemas.microsoft.com/office/drawing/2014/main" id="{57A74865-11ED-7B15-896D-81875A4A1E32}"/>
              </a:ext>
            </a:extLst>
          </p:cNvPr>
          <p:cNvSpPr txBox="1">
            <a:spLocks/>
          </p:cNvSpPr>
          <p:nvPr/>
        </p:nvSpPr>
        <p:spPr bwMode="gray">
          <a:xfrm>
            <a:off x="4296000" y="3518706"/>
            <a:ext cx="1800000" cy="1872000"/>
          </a:xfrm>
          <a:prstGeom prst="rect">
            <a:avLst/>
          </a:prstGeom>
          <a:solidFill>
            <a:schemeClr val="accent1"/>
          </a:solidFill>
        </p:spPr>
        <p:txBody>
          <a:bodyPr vert="horz" lIns="144000" tIns="108000" rIns="144000" bIns="108000" rtlCol="0" anchor="ctr">
            <a:noAutofit/>
          </a:bodyPr>
          <a:lstStyle>
            <a:lvl1pPr marL="0" indent="0" algn="ctr" defTabSz="914400" rtl="0" eaLnBrk="1" latinLnBrk="0" hangingPunct="1">
              <a:lnSpc>
                <a:spcPct val="100000"/>
              </a:lnSpc>
              <a:spcBef>
                <a:spcPts val="0"/>
              </a:spcBef>
              <a:spcAft>
                <a:spcPts val="0"/>
              </a:spcAft>
              <a:buClr>
                <a:schemeClr val="accent1"/>
              </a:buClr>
              <a:buFont typeface="Arial" panose="020B0604020202020204" pitchFamily="34" charset="0"/>
              <a:buNone/>
              <a:defRPr sz="4000" b="1" kern="1200">
                <a:solidFill>
                  <a:schemeClr val="bg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5pPr>
            <a:lvl6pPr marL="108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6pPr>
            <a:lvl7pPr marL="126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7pPr>
            <a:lvl8pPr marL="144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8pPr>
            <a:lvl9pPr marL="1620000" indent="-180000" algn="l" defTabSz="914400" rtl="0" eaLnBrk="1" latinLnBrk="0" hangingPunct="1">
              <a:lnSpc>
                <a:spcPct val="100000"/>
              </a:lnSpc>
              <a:spcBef>
                <a:spcPts val="0"/>
              </a:spcBef>
              <a:spcAft>
                <a:spcPts val="600"/>
              </a:spcAft>
              <a:buClr>
                <a:srgbClr val="BDBDBD"/>
              </a:buClr>
              <a:buFont typeface="Arial" panose="020B0604020202020204" pitchFamily="34" charset="0"/>
              <a:buChar char="•"/>
              <a:defRPr sz="1600" kern="1200">
                <a:solidFill>
                  <a:schemeClr val="tx1"/>
                </a:solidFill>
                <a:latin typeface="+mn-lt"/>
                <a:ea typeface="+mn-ea"/>
                <a:cs typeface="+mn-cs"/>
              </a:defRPr>
            </a:lvl9pPr>
          </a:lstStyle>
          <a:p>
            <a:r>
              <a:rPr lang="de-CH" sz="3800"/>
              <a:t>&lt;0.3%</a:t>
            </a:r>
            <a:endParaRPr lang="de-CH" sz="1800"/>
          </a:p>
          <a:p>
            <a:r>
              <a:rPr lang="de-CH" sz="1800" err="1"/>
              <a:t>cross-sensitivity</a:t>
            </a:r>
            <a:r>
              <a:rPr lang="de-CH" sz="1800"/>
              <a:t> </a:t>
            </a:r>
            <a:r>
              <a:rPr lang="de-CH" sz="1800" err="1"/>
              <a:t>to</a:t>
            </a:r>
            <a:r>
              <a:rPr lang="de-CH" sz="1800"/>
              <a:t> </a:t>
            </a:r>
            <a:r>
              <a:rPr lang="de-CH" sz="1800" err="1"/>
              <a:t>ethanol</a:t>
            </a:r>
            <a:endParaRPr lang="de-CH" sz="1400"/>
          </a:p>
        </p:txBody>
      </p:sp>
    </p:spTree>
    <p:extLst>
      <p:ext uri="{BB962C8B-B14F-4D97-AF65-F5344CB8AC3E}">
        <p14:creationId xmlns:p14="http://schemas.microsoft.com/office/powerpoint/2010/main" val="387802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FDE5919-90A9-5364-ADC7-4FF03B4AC43C}"/>
              </a:ext>
            </a:extLst>
          </p:cNvPr>
          <p:cNvPicPr>
            <a:picLocks noGrp="1" noChangeAspect="1" noChangeArrowheads="1"/>
          </p:cNvPicPr>
          <p:nvPr>
            <p:ph type="pic" sz="quarter" idx="11"/>
          </p:nvPr>
        </p:nvPicPr>
        <p:blipFill rotWithShape="1">
          <a:blip r:embed="rId2">
            <a:extLst>
              <a:ext uri="{28A0092B-C50C-407E-A947-70E740481C1C}">
                <a14:useLocalDpi xmlns:a14="http://schemas.microsoft.com/office/drawing/2010/main" val="0"/>
              </a:ext>
            </a:extLst>
          </a:blip>
          <a:srcRect r="125"/>
          <a:stretch/>
        </p:blipFill>
        <p:spPr bwMode="auto">
          <a:xfrm>
            <a:off x="6096020" y="10"/>
            <a:ext cx="6095980" cy="6857990"/>
          </a:xfrm>
          <a:prstGeom prst="rect">
            <a:avLst/>
          </a:prstGeom>
          <a:solidFill>
            <a:srgbClr val="FFFFFF"/>
          </a:solidFill>
        </p:spPr>
      </p:pic>
      <p:sp>
        <p:nvSpPr>
          <p:cNvPr id="13" name="Text Placeholder 2">
            <a:extLst>
              <a:ext uri="{FF2B5EF4-FFF2-40B4-BE49-F238E27FC236}">
                <a16:creationId xmlns:a16="http://schemas.microsoft.com/office/drawing/2014/main" id="{DEE7A2CB-4B2B-9608-AAC7-B28F107E4182}"/>
              </a:ext>
            </a:extLst>
          </p:cNvPr>
          <p:cNvSpPr>
            <a:spLocks noGrp="1"/>
          </p:cNvSpPr>
          <p:nvPr>
            <p:ph type="body" sz="quarter" idx="13"/>
          </p:nvPr>
        </p:nvSpPr>
        <p:spPr>
          <a:xfrm>
            <a:off x="583883" y="996029"/>
            <a:ext cx="5219700" cy="276999"/>
          </a:xfrm>
        </p:spPr>
        <p:txBody>
          <a:bodyPr/>
          <a:lstStyle/>
          <a:p>
            <a:r>
              <a:rPr lang="en-US"/>
              <a:t>Making good even better</a:t>
            </a:r>
          </a:p>
        </p:txBody>
      </p:sp>
      <p:sp>
        <p:nvSpPr>
          <p:cNvPr id="15" name="Content Placeholder 3">
            <a:extLst>
              <a:ext uri="{FF2B5EF4-FFF2-40B4-BE49-F238E27FC236}">
                <a16:creationId xmlns:a16="http://schemas.microsoft.com/office/drawing/2014/main" id="{C2D8BBE0-BB51-A7D5-A977-AEA3180391E1}"/>
              </a:ext>
            </a:extLst>
          </p:cNvPr>
          <p:cNvSpPr>
            <a:spLocks noGrp="1"/>
          </p:cNvSpPr>
          <p:nvPr>
            <p:ph sz="quarter" idx="15"/>
          </p:nvPr>
        </p:nvSpPr>
        <p:spPr>
          <a:xfrm>
            <a:off x="583883" y="1847655"/>
            <a:ext cx="5219700" cy="4284752"/>
          </a:xfrm>
        </p:spPr>
        <p:txBody>
          <a:bodyPr vert="horz" lIns="0" tIns="0" rIns="0" bIns="0" rtlCol="0" anchor="t">
            <a:noAutofit/>
          </a:bodyPr>
          <a:lstStyle/>
          <a:p>
            <a:pPr marL="179705" lvl="1" indent="0">
              <a:buNone/>
            </a:pPr>
            <a:r>
              <a:rPr lang="en-US" b="1"/>
              <a:t>Trusted performance</a:t>
            </a:r>
          </a:p>
          <a:p>
            <a:pPr marL="359410" lvl="1" indent="-179705"/>
            <a:r>
              <a:rPr lang="en-US"/>
              <a:t>Uniquely high selectivity to formaldehyde minimizes false positives </a:t>
            </a:r>
          </a:p>
          <a:p>
            <a:pPr marL="359410" lvl="1" indent="-179705"/>
            <a:r>
              <a:rPr lang="en-US">
                <a:cs typeface="Segoe UI"/>
              </a:rPr>
              <a:t>On track to be certified for accuracy</a:t>
            </a:r>
          </a:p>
          <a:p>
            <a:pPr marL="359410" lvl="1" indent="-179705"/>
            <a:r>
              <a:rPr lang="en-US">
                <a:cs typeface="Segoe UI"/>
              </a:rPr>
              <a:t>Long lifetime thanks to anti-dry technology</a:t>
            </a:r>
          </a:p>
          <a:p>
            <a:pPr marL="359410" lvl="1" indent="-179705"/>
            <a:r>
              <a:rPr lang="en-US">
                <a:cs typeface="Segoe UI"/>
              </a:rPr>
              <a:t>Designed and made in Switzerland</a:t>
            </a:r>
          </a:p>
          <a:p>
            <a:pPr marL="359410" lvl="1" indent="-179705"/>
            <a:r>
              <a:rPr lang="en-US">
                <a:cs typeface="Segoe UI"/>
              </a:rPr>
              <a:t>Based on success and know-how of SFA30</a:t>
            </a:r>
          </a:p>
          <a:p>
            <a:pPr marL="359410" lvl="1" indent="-179705"/>
            <a:endParaRPr lang="en-US">
              <a:cs typeface="Segoe UI"/>
            </a:endParaRPr>
          </a:p>
          <a:p>
            <a:pPr marL="359410" lvl="1" indent="-179705"/>
            <a:endParaRPr lang="en-US">
              <a:cs typeface="Segoe UI"/>
            </a:endParaRPr>
          </a:p>
          <a:p>
            <a:pPr marL="179705" lvl="1" indent="0">
              <a:buNone/>
            </a:pPr>
            <a:r>
              <a:rPr lang="en-US">
                <a:cs typeface="Segoe UI"/>
              </a:rPr>
              <a:t>Highly qualified and experienced customer support team. Sensirion sales, FAE and R&amp;D is ready to support with sensor choice and integration.</a:t>
            </a:r>
          </a:p>
          <a:p>
            <a:pPr marL="179705" indent="-179705"/>
            <a:endParaRPr lang="en-US">
              <a:cs typeface="Segoe UI"/>
            </a:endParaRPr>
          </a:p>
        </p:txBody>
      </p:sp>
      <p:sp>
        <p:nvSpPr>
          <p:cNvPr id="17" name="Title 4">
            <a:extLst>
              <a:ext uri="{FF2B5EF4-FFF2-40B4-BE49-F238E27FC236}">
                <a16:creationId xmlns:a16="http://schemas.microsoft.com/office/drawing/2014/main" id="{F1F4E883-D3D1-F5F3-47EA-4C72C0D0868E}"/>
              </a:ext>
            </a:extLst>
          </p:cNvPr>
          <p:cNvSpPr>
            <a:spLocks noGrp="1"/>
          </p:cNvSpPr>
          <p:nvPr>
            <p:ph type="title"/>
          </p:nvPr>
        </p:nvSpPr>
        <p:spPr>
          <a:xfrm>
            <a:off x="583882" y="550757"/>
            <a:ext cx="5219700" cy="430887"/>
          </a:xfrm>
        </p:spPr>
        <p:txBody>
          <a:bodyPr/>
          <a:lstStyle/>
          <a:p>
            <a:r>
              <a:rPr lang="en-US">
                <a:cs typeface="Segoe UI"/>
              </a:rPr>
              <a:t>F</a:t>
            </a:r>
            <a:r>
              <a:rPr lang="en-US" b="1">
                <a:cs typeface="Segoe UI"/>
              </a:rPr>
              <a:t>ocused on user experience</a:t>
            </a:r>
            <a:endParaRPr lang="en-US"/>
          </a:p>
        </p:txBody>
      </p:sp>
      <p:sp>
        <p:nvSpPr>
          <p:cNvPr id="3" name="Footer Placeholder 2">
            <a:extLst>
              <a:ext uri="{FF2B5EF4-FFF2-40B4-BE49-F238E27FC236}">
                <a16:creationId xmlns:a16="http://schemas.microsoft.com/office/drawing/2014/main" id="{25C6735F-D1B1-6321-9688-A869D3773D26}"/>
              </a:ext>
            </a:extLst>
          </p:cNvPr>
          <p:cNvSpPr>
            <a:spLocks noGrp="1"/>
          </p:cNvSpPr>
          <p:nvPr>
            <p:ph type="ftr" sz="quarter" idx="16"/>
          </p:nvPr>
        </p:nvSpPr>
        <p:spPr>
          <a:xfrm>
            <a:off x="1249680" y="6310083"/>
            <a:ext cx="2746800" cy="153888"/>
          </a:xfrm>
        </p:spPr>
        <p:txBody>
          <a:bodyPr anchor="ctr">
            <a:normAutofit/>
          </a:bodyPr>
          <a:lstStyle/>
          <a:p>
            <a:pPr>
              <a:spcAft>
                <a:spcPts val="600"/>
              </a:spcAft>
            </a:pPr>
            <a:r>
              <a:rPr lang="en-US"/>
              <a:t>© Copyright Sensirion, Switzerland</a:t>
            </a:r>
          </a:p>
        </p:txBody>
      </p:sp>
      <p:sp>
        <p:nvSpPr>
          <p:cNvPr id="4" name="Slide Number Placeholder 3">
            <a:extLst>
              <a:ext uri="{FF2B5EF4-FFF2-40B4-BE49-F238E27FC236}">
                <a16:creationId xmlns:a16="http://schemas.microsoft.com/office/drawing/2014/main" id="{08F3837C-AFA2-90D8-4FBE-83C8A3184D0D}"/>
              </a:ext>
            </a:extLst>
          </p:cNvPr>
          <p:cNvSpPr>
            <a:spLocks noGrp="1"/>
          </p:cNvSpPr>
          <p:nvPr>
            <p:ph type="sldNum" sz="quarter" idx="17"/>
          </p:nvPr>
        </p:nvSpPr>
        <p:spPr>
          <a:xfrm>
            <a:off x="515937" y="6310083"/>
            <a:ext cx="680403" cy="153888"/>
          </a:xfrm>
        </p:spPr>
        <p:txBody>
          <a:bodyPr wrap="square" anchor="ctr">
            <a:normAutofit/>
          </a:bodyPr>
          <a:lstStyle/>
          <a:p>
            <a:pPr>
              <a:spcAft>
                <a:spcPts val="600"/>
              </a:spcAft>
            </a:pPr>
            <a:fld id="{B1E691A1-F3A6-4574-B226-B412272B38A6}" type="slidenum">
              <a:rPr lang="en-US" smtClean="0"/>
              <a:pPr>
                <a:spcAft>
                  <a:spcPts val="600"/>
                </a:spcAft>
              </a:pPr>
              <a:t>3</a:t>
            </a:fld>
            <a:endParaRPr lang="en-US"/>
          </a:p>
        </p:txBody>
      </p:sp>
    </p:spTree>
    <p:extLst>
      <p:ext uri="{BB962C8B-B14F-4D97-AF65-F5344CB8AC3E}">
        <p14:creationId xmlns:p14="http://schemas.microsoft.com/office/powerpoint/2010/main" val="1731409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9515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ensirion Master">
  <a:themeElements>
    <a:clrScheme name="Sensirion colors">
      <a:dk1>
        <a:sysClr val="windowText" lastClr="000000"/>
      </a:dk1>
      <a:lt1>
        <a:sysClr val="window" lastClr="FFFFFF"/>
      </a:lt1>
      <a:dk2>
        <a:srgbClr val="000000"/>
      </a:dk2>
      <a:lt2>
        <a:srgbClr val="EEEEEE"/>
      </a:lt2>
      <a:accent1>
        <a:srgbClr val="66CC33"/>
      </a:accent1>
      <a:accent2>
        <a:srgbClr val="616161"/>
      </a:accent2>
      <a:accent3>
        <a:srgbClr val="C2EBAD"/>
      </a:accent3>
      <a:accent4>
        <a:srgbClr val="024430"/>
      </a:accent4>
      <a:accent5>
        <a:srgbClr val="004494"/>
      </a:accent5>
      <a:accent6>
        <a:srgbClr val="660099"/>
      </a:accent6>
      <a:hlink>
        <a:srgbClr val="66CC33"/>
      </a:hlink>
      <a:folHlink>
        <a:srgbClr val="616161"/>
      </a:folHlink>
    </a:clrScheme>
    <a:fontScheme name="Sensirion fon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a:ln>
          <a:solidFill>
            <a:srgbClr val="BDBDBD"/>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72000" tIns="72000" rIns="72000" bIns="72000" rtlCol="0">
        <a:spAutoFit/>
      </a:bodyPr>
      <a:lstStyle>
        <a:defPPr algn="l">
          <a:buClr>
            <a:schemeClr val="accent1"/>
          </a:buClr>
          <a:defRPr sz="1400" dirty="0" smtClean="0"/>
        </a:defPPr>
      </a:lstStyle>
    </a:txDef>
  </a:objectDefaults>
  <a:extraClrSchemeLst/>
  <a:extLst>
    <a:ext uri="{05A4C25C-085E-4340-85A3-A5531E510DB2}">
      <thm15:themeFamily xmlns:thm15="http://schemas.microsoft.com/office/thememl/2012/main" name="Presentation1" id="{A2229C6A-8C85-4369-BE5C-0F90A08D888C}" vid="{704E372A-D02F-4979-B6A3-0EEA5C7823FD}"/>
    </a:ext>
  </a:extLst>
</a:theme>
</file>

<file path=ppt/theme/theme2.xml><?xml version="1.0" encoding="utf-8"?>
<a:theme xmlns:a="http://schemas.openxmlformats.org/drawingml/2006/main" name="Office">
  <a:themeElements>
    <a:clrScheme name="Sensirion colors">
      <a:dk1>
        <a:sysClr val="windowText" lastClr="000000"/>
      </a:dk1>
      <a:lt1>
        <a:sysClr val="window" lastClr="FFFFFF"/>
      </a:lt1>
      <a:dk2>
        <a:srgbClr val="000000"/>
      </a:dk2>
      <a:lt2>
        <a:srgbClr val="EEEEEE"/>
      </a:lt2>
      <a:accent1>
        <a:srgbClr val="66CC33"/>
      </a:accent1>
      <a:accent2>
        <a:srgbClr val="616161"/>
      </a:accent2>
      <a:accent3>
        <a:srgbClr val="C2EBAD"/>
      </a:accent3>
      <a:accent4>
        <a:srgbClr val="024430"/>
      </a:accent4>
      <a:accent5>
        <a:srgbClr val="004494"/>
      </a:accent5>
      <a:accent6>
        <a:srgbClr val="660099"/>
      </a:accent6>
      <a:hlink>
        <a:srgbClr val="66CC33"/>
      </a:hlink>
      <a:folHlink>
        <a:srgbClr val="616161"/>
      </a:folHlink>
    </a:clrScheme>
    <a:fontScheme name="Sensirion fon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ensirion colors">
      <a:dk1>
        <a:sysClr val="windowText" lastClr="000000"/>
      </a:dk1>
      <a:lt1>
        <a:sysClr val="window" lastClr="FFFFFF"/>
      </a:lt1>
      <a:dk2>
        <a:srgbClr val="000000"/>
      </a:dk2>
      <a:lt2>
        <a:srgbClr val="EEEEEE"/>
      </a:lt2>
      <a:accent1>
        <a:srgbClr val="66CC33"/>
      </a:accent1>
      <a:accent2>
        <a:srgbClr val="616161"/>
      </a:accent2>
      <a:accent3>
        <a:srgbClr val="C2EBAD"/>
      </a:accent3>
      <a:accent4>
        <a:srgbClr val="024430"/>
      </a:accent4>
      <a:accent5>
        <a:srgbClr val="004494"/>
      </a:accent5>
      <a:accent6>
        <a:srgbClr val="660099"/>
      </a:accent6>
      <a:hlink>
        <a:srgbClr val="66CC33"/>
      </a:hlink>
      <a:folHlink>
        <a:srgbClr val="616161"/>
      </a:folHlink>
    </a:clrScheme>
    <a:fontScheme name="Sensirion fon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051eac9-b703-4204-a809-9bacc489fcf3">
      <Terms xmlns="http://schemas.microsoft.com/office/infopath/2007/PartnerControls"/>
    </lcf76f155ced4ddcb4097134ff3c332f>
    <TaxCatchAll xmlns="69eb2c81-d4ff-465d-8fe6-4df5a6fc26fc">
      <Value>159</Value>
      <Value>4</Value>
      <Value>29</Value>
    </TaxCatchAll>
    <SensiVersion xmlns="8051eac9-b703-4204-a809-9bacc489fcf3">1</SensiVersion>
    <Edit_x0020_Properties xmlns="8051eac9-b703-4204-a809-9bacc489fcf3" xsi:nil="true"/>
    <b6ced2411d4540e9bc750d16053149c3 xmlns="8051eac9-b703-4204-a809-9bacc489fcf3">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24766e25-0d91-4802-930b-186368c19398</TermId>
        </TermInfo>
      </Terms>
    </b6ced2411d4540e9bc750d16053149c3>
    <maeffe5561a64ebb972c8ef26f445a82 xmlns="8051eac9-b703-4204-a809-9bacc489fcf3">
      <Terms xmlns="http://schemas.microsoft.com/office/infopath/2007/PartnerControls">
        <TermInfo xmlns="http://schemas.microsoft.com/office/infopath/2007/PartnerControls">
          <TermName xmlns="http://schemas.microsoft.com/office/infopath/2007/PartnerControls">Gas Sensors Components</TermName>
          <TermId xmlns="http://schemas.microsoft.com/office/infopath/2007/PartnerControls">192862ad-a5ee-4fdb-a5c8-79673677bb7c</TermId>
        </TermInfo>
      </Terms>
    </maeffe5561a64ebb972c8ef26f445a82>
    <fe4aa807057448dfae9d23ac4c11825f xmlns="8051eac9-b703-4204-a809-9bacc489fcf3">
      <Terms xmlns="http://schemas.microsoft.com/office/infopath/2007/PartnerControls">
        <TermInfo xmlns="http://schemas.microsoft.com/office/infopath/2007/PartnerControls">
          <TermName xmlns="http://schemas.microsoft.com/office/infopath/2007/PartnerControls">SFA4x</TermName>
          <TermId xmlns="http://schemas.microsoft.com/office/infopath/2007/PartnerControls">c2585473-cf56-4301-9aee-136d2bdcfdca</TermId>
        </TermInfo>
      </Terms>
    </fe4aa807057448dfae9d23ac4c11825f>
    <Confidentiality xmlns="8051eac9-b703-4204-a809-9bacc489fcf3">D3</Confidential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A692D0110E6E4CB63F1CDAFC676B8B" ma:contentTypeVersion="30" ma:contentTypeDescription="Create a new document." ma:contentTypeScope="" ma:versionID="9ec9926f93cf59683030a087146da831">
  <xsd:schema xmlns:xsd="http://www.w3.org/2001/XMLSchema" xmlns:xs="http://www.w3.org/2001/XMLSchema" xmlns:p="http://schemas.microsoft.com/office/2006/metadata/properties" xmlns:ns2="69eb2c81-d4ff-465d-8fe6-4df5a6fc26fc" xmlns:ns3="8051eac9-b703-4204-a809-9bacc489fcf3" xmlns:ns4="9b096da1-55ae-40f0-828e-d96caf0055d1" targetNamespace="http://schemas.microsoft.com/office/2006/metadata/properties" ma:root="true" ma:fieldsID="07560b1d702e8f62dee8abf7d07dc2cd" ns2:_="" ns3:_="" ns4:_="">
    <xsd:import namespace="69eb2c81-d4ff-465d-8fe6-4df5a6fc26fc"/>
    <xsd:import namespace="8051eac9-b703-4204-a809-9bacc489fcf3"/>
    <xsd:import namespace="9b096da1-55ae-40f0-828e-d96caf0055d1"/>
    <xsd:element name="properties">
      <xsd:complexType>
        <xsd:sequence>
          <xsd:element name="documentManagement">
            <xsd:complexType>
              <xsd:all>
                <xsd:element ref="ns2:TaxCatchAll" minOccurs="0"/>
                <xsd:element ref="ns3:maeffe5561a64ebb972c8ef26f445a82" minOccurs="0"/>
                <xsd:element ref="ns3:fe4aa807057448dfae9d23ac4c11825f" minOccurs="0"/>
                <xsd:element ref="ns3:b6ced2411d4540e9bc750d16053149c3" minOccurs="0"/>
                <xsd:element ref="ns3:Confidentiality" minOccurs="0"/>
                <xsd:element ref="ns3:SensiVersion"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3:lcf76f155ced4ddcb4097134ff3c332f" minOccurs="0"/>
                <xsd:element ref="ns3:MediaServiceOCR" minOccurs="0"/>
                <xsd:element ref="ns3:MediaServiceGenerationTime" minOccurs="0"/>
                <xsd:element ref="ns3:MediaServiceEventHashCode" minOccurs="0"/>
                <xsd:element ref="ns3:Edit_x0020_Properties" minOccurs="0"/>
                <xsd:element ref="ns4:SharedWithUsers" minOccurs="0"/>
                <xsd:element ref="ns4:SharedWithDetail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eb2c81-d4ff-465d-8fe6-4df5a6fc26fc"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85fb00ae-8688-4dc5-99d6-23f2e7008ef4}" ma:internalName="TaxCatchAll" ma:showField="CatchAllData" ma:web="69eb2c81-d4ff-465d-8fe6-4df5a6fc26f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051eac9-b703-4204-a809-9bacc489fcf3" elementFormDefault="qualified">
    <xsd:import namespace="http://schemas.microsoft.com/office/2006/documentManagement/types"/>
    <xsd:import namespace="http://schemas.microsoft.com/office/infopath/2007/PartnerControls"/>
    <xsd:element name="maeffe5561a64ebb972c8ef26f445a82" ma:index="10" nillable="true" ma:taxonomy="true" ma:internalName="maeffe5561a64ebb972c8ef26f445a82" ma:taxonomyFieldName="ProductLine" ma:displayName="Product Line" ma:default="" ma:fieldId="{6aeffe55-61a6-4ebb-972c-8ef26f445a82}" ma:sspId="4b8de631-2c85-4ba1-af09-54e0ec8ee11a" ma:termSetId="fb8bfba6-e2d0-4fe5-b691-0334adad4c3f" ma:anchorId="00000000-0000-0000-0000-000000000000" ma:open="false" ma:isKeyword="false">
      <xsd:complexType>
        <xsd:sequence>
          <xsd:element ref="pc:Terms" minOccurs="0" maxOccurs="1"/>
        </xsd:sequence>
      </xsd:complexType>
    </xsd:element>
    <xsd:element name="fe4aa807057448dfae9d23ac4c11825f" ma:index="12" nillable="true" ma:taxonomy="true" ma:internalName="fe4aa807057448dfae9d23ac4c11825f" ma:taxonomyFieldName="Product" ma:displayName="Product" ma:default="" ma:fieldId="{fe4aa807-0574-48df-ae9d-23ac4c11825f}" ma:taxonomyMulti="true" ma:sspId="4b8de631-2c85-4ba1-af09-54e0ec8ee11a" ma:termSetId="8a01753b-117e-46d0-a932-92a2cdad9293" ma:anchorId="00000000-0000-0000-0000-000000000000" ma:open="false" ma:isKeyword="false">
      <xsd:complexType>
        <xsd:sequence>
          <xsd:element ref="pc:Terms" minOccurs="0" maxOccurs="1"/>
        </xsd:sequence>
      </xsd:complexType>
    </xsd:element>
    <xsd:element name="b6ced2411d4540e9bc750d16053149c3" ma:index="14" nillable="true" ma:taxonomy="true" ma:internalName="b6ced2411d4540e9bc750d16053149c3" ma:taxonomyFieldName="DocumentType" ma:displayName="Document Type" ma:default="" ma:fieldId="{b6ced241-1d45-40e9-bc75-0d16053149c3}" ma:sspId="4b8de631-2c85-4ba1-af09-54e0ec8ee11a" ma:termSetId="aca13de9-31ae-47e6-a105-8888d64fef9b" ma:anchorId="00000000-0000-0000-0000-000000000000" ma:open="false" ma:isKeyword="false">
      <xsd:complexType>
        <xsd:sequence>
          <xsd:element ref="pc:Terms" minOccurs="0" maxOccurs="1"/>
        </xsd:sequence>
      </xsd:complexType>
    </xsd:element>
    <xsd:element name="Confidentiality" ma:index="15" nillable="true" ma:displayName="Confidentiality" ma:format="Dropdown" ma:internalName="Confidentiality">
      <xsd:simpleType>
        <xsd:restriction base="dms:Choice">
          <xsd:enumeration value="D1"/>
          <xsd:enumeration value="D2"/>
          <xsd:enumeration value="D3"/>
          <xsd:enumeration value="D4"/>
          <xsd:enumeration value="D5"/>
          <xsd:enumeration value="D6"/>
        </xsd:restriction>
      </xsd:simpleType>
    </xsd:element>
    <xsd:element name="SensiVersion" ma:index="16" nillable="true" ma:displayName="SensiVersion" ma:format="Dropdown" ma:internalName="SensiVersion" ma:percentage="FALSE">
      <xsd:simpleType>
        <xsd:restriction base="dms:Number"/>
      </xsd:simple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b8de631-2c85-4ba1-af09-54e0ec8ee11a"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Edit_x0020_Properties" ma:index="27" nillable="true" ma:displayName="Edit Properties" ma:hidden="true" ma:internalName="Edit_x0020_Properties" ma:readOnly="false">
      <xsd:simpleType>
        <xsd:restriction base="dms:Text">
          <xsd:maxLength value="255"/>
        </xsd:restriction>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096da1-55ae-40f0-828e-d96caf0055d1"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14DE11-25CA-49F5-BF53-8B8254DCAF4B}">
  <ds:schemaRefs>
    <ds:schemaRef ds:uri="69eb2c81-d4ff-465d-8fe6-4df5a6fc26fc"/>
    <ds:schemaRef ds:uri="8051eac9-b703-4204-a809-9bacc489fcf3"/>
    <ds:schemaRef ds:uri="9b096da1-55ae-40f0-828e-d96caf0055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02C82E3-1F3C-43C7-B0BC-05F87C21E2C3}">
  <ds:schemaRefs>
    <ds:schemaRef ds:uri="http://schemas.microsoft.com/sharepoint/v3/contenttype/forms"/>
  </ds:schemaRefs>
</ds:datastoreItem>
</file>

<file path=customXml/itemProps3.xml><?xml version="1.0" encoding="utf-8"?>
<ds:datastoreItem xmlns:ds="http://schemas.openxmlformats.org/officeDocument/2006/customXml" ds:itemID="{23513C0A-6585-4E67-8EA1-597716004C84}">
  <ds:schemaRefs>
    <ds:schemaRef ds:uri="69eb2c81-d4ff-465d-8fe6-4df5a6fc26fc"/>
    <ds:schemaRef ds:uri="8051eac9-b703-4204-a809-9bacc489fcf3"/>
    <ds:schemaRef ds:uri="9b096da1-55ae-40f0-828e-d96caf0055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0</TotalTime>
  <Application>Microsoft Office PowerPoint</Application>
  <PresentationFormat>Widescreen</PresentationFormat>
  <Slides>4</Slides>
  <Notes>2</Notes>
  <HiddenSlides>1</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Sensirion Master</vt:lpstr>
      <vt:lpstr>SFA40</vt:lpstr>
      <vt:lpstr>SFA40</vt:lpstr>
      <vt:lpstr>Focused on user experience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tips</dc:title>
  <dc:creator>Olga Sambalova</dc:creator>
  <cp:revision>1</cp:revision>
  <dcterms:created xsi:type="dcterms:W3CDTF">2024-01-24T07:18:22Z</dcterms:created>
  <dcterms:modified xsi:type="dcterms:W3CDTF">2024-10-02T05:57:04Z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0x01010024A692D0110E6E4CB63F1CDAFC676B8B</vt:lpwstr>
  </property>
  <property fmtid="{D5CDD505-2E9C-101B-9397-08002B2CF9AE}" pid="3" name="MediaServiceImageTags">
    <vt:lpwstr/>
  </property>
  <property fmtid="{D5CDD505-2E9C-101B-9397-08002B2CF9AE}" pid="4" name="Product">
    <vt:lpwstr>159;#SFA4x|c2585473-cf56-4301-9aee-136d2bdcfdca</vt:lpwstr>
  </property>
  <property fmtid="{D5CDD505-2E9C-101B-9397-08002B2CF9AE}" pid="5" name="ProductLine">
    <vt:lpwstr>4;#Gas Sensors Components|192862ad-a5ee-4fdb-a5c8-79673677bb7c</vt:lpwstr>
  </property>
  <property fmtid="{D5CDD505-2E9C-101B-9397-08002B2CF9AE}" pid="6" name="DocumentType">
    <vt:lpwstr>29;#Presentation|24766e25-0d91-4802-930b-186368c19398</vt:lpwstr>
  </property>
</Properties>
</file>