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0"/>
  </p:notesMasterIdLst>
  <p:handoutMasterIdLst>
    <p:handoutMasterId r:id="rId11"/>
  </p:handoutMasterIdLst>
  <p:sldIdLst>
    <p:sldId id="521" r:id="rId5"/>
    <p:sldId id="2076136714" r:id="rId6"/>
    <p:sldId id="256460" r:id="rId7"/>
    <p:sldId id="2076136715" r:id="rId8"/>
    <p:sldId id="2076136713" r:id="rId9"/>
  </p:sldIdLst>
  <p:sldSz cx="12192000" cy="6858000"/>
  <p:notesSz cx="6858000" cy="9144000"/>
  <p:custDataLst>
    <p:tags r:id="rId12"/>
  </p:custData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9AE064F-75D5-98AB-966F-5436E9984DBE}" name="Katharina Jacobi" initials="KJ" userId="S::katharina.jacobi@sensirion.com::76f3eb18-7ccc-4302-b788-668f75c1b81d" providerId="AD"/>
</p188: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CC33"/>
    <a:srgbClr val="BDBDBD"/>
    <a:srgbClr val="FFFFFF"/>
    <a:srgbClr val="004494"/>
    <a:srgbClr val="EEEEEE"/>
    <a:srgbClr val="2F4A68"/>
    <a:srgbClr val="7F9CB6"/>
    <a:srgbClr val="666666"/>
    <a:srgbClr val="A3E085"/>
    <a:srgbClr val="61616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049A49D-D2F2-49A7-BE6B-B69B93960B7E}" v="103" dt="2024-10-14T10:52:50.688"/>
  </p1510:revLst>
</p1510:revInfo>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44" autoAdjust="0"/>
    <p:restoredTop sz="95343" autoAdjust="0"/>
  </p:normalViewPr>
  <p:slideViewPr>
    <p:cSldViewPr snapToGrid="0" showGuides="1">
      <p:cViewPr varScale="1">
        <p:scale>
          <a:sx n="110" d="100"/>
          <a:sy n="110" d="100"/>
        </p:scale>
        <p:origin x="114" y="1098"/>
      </p:cViewPr>
      <p:guideLst/>
    </p:cSldViewPr>
  </p:slideViewPr>
  <p:notesTextViewPr>
    <p:cViewPr>
      <p:scale>
        <a:sx n="1" d="1"/>
        <a:sy n="1" d="1"/>
      </p:scale>
      <p:origin x="0" y="0"/>
    </p:cViewPr>
  </p:notesTextViewPr>
  <p:sorterViewPr>
    <p:cViewPr varScale="1">
      <p:scale>
        <a:sx n="1" d="1"/>
        <a:sy n="1" d="1"/>
      </p:scale>
      <p:origin x="0" y="-6990"/>
    </p:cViewPr>
  </p:sorterViewPr>
  <p:notesViewPr>
    <p:cSldViewPr snapToGrid="0" showGuides="1">
      <p:cViewPr varScale="1">
        <p:scale>
          <a:sx n="80" d="100"/>
          <a:sy n="80" d="100"/>
        </p:scale>
        <p:origin x="3066"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tags" Target="tags/tag1.xml"/><Relationship Id="rId17"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notesMaster" Target="notesMasters/notesMaster1.xml"/><Relationship Id="rId19"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 Carminati" userId="a989f591-d563-4a5d-9f30-4a519ad2660e" providerId="ADAL" clId="{C049A49D-D2F2-49A7-BE6B-B69B93960B7E}"/>
    <pc:docChg chg="undo redo custSel addSld delSld modSld sldOrd">
      <pc:chgData name="David Carminati" userId="a989f591-d563-4a5d-9f30-4a519ad2660e" providerId="ADAL" clId="{C049A49D-D2F2-49A7-BE6B-B69B93960B7E}" dt="2024-10-14T11:01:20.322" v="773" actId="478"/>
      <pc:docMkLst>
        <pc:docMk/>
      </pc:docMkLst>
      <pc:sldChg chg="addSp delSp modSp add del mod">
        <pc:chgData name="David Carminati" userId="a989f591-d563-4a5d-9f30-4a519ad2660e" providerId="ADAL" clId="{C049A49D-D2F2-49A7-BE6B-B69B93960B7E}" dt="2024-10-14T10:23:27.603" v="493" actId="47"/>
        <pc:sldMkLst>
          <pc:docMk/>
          <pc:sldMk cId="2959235583" sldId="276"/>
        </pc:sldMkLst>
        <pc:spChg chg="mod">
          <ac:chgData name="David Carminati" userId="a989f591-d563-4a5d-9f30-4a519ad2660e" providerId="ADAL" clId="{C049A49D-D2F2-49A7-BE6B-B69B93960B7E}" dt="2024-10-14T09:41:47.827" v="1" actId="20577"/>
          <ac:spMkLst>
            <pc:docMk/>
            <pc:sldMk cId="2959235583" sldId="276"/>
            <ac:spMk id="2" creationId="{0B2D8DBB-A162-D9B2-0D26-8C3B5EC00590}"/>
          </ac:spMkLst>
        </pc:spChg>
        <pc:spChg chg="mod">
          <ac:chgData name="David Carminati" userId="a989f591-d563-4a5d-9f30-4a519ad2660e" providerId="ADAL" clId="{C049A49D-D2F2-49A7-BE6B-B69B93960B7E}" dt="2024-10-14T10:15:39.986" v="441" actId="20577"/>
          <ac:spMkLst>
            <pc:docMk/>
            <pc:sldMk cId="2959235583" sldId="276"/>
            <ac:spMk id="3" creationId="{082FEE33-ECEC-C282-F7C9-DDE1A101E7E0}"/>
          </ac:spMkLst>
        </pc:spChg>
        <pc:spChg chg="mod">
          <ac:chgData name="David Carminati" userId="a989f591-d563-4a5d-9f30-4a519ad2660e" providerId="ADAL" clId="{C049A49D-D2F2-49A7-BE6B-B69B93960B7E}" dt="2024-10-14T10:14:35.311" v="404" actId="14100"/>
          <ac:spMkLst>
            <pc:docMk/>
            <pc:sldMk cId="2959235583" sldId="276"/>
            <ac:spMk id="14" creationId="{7F9DF6B7-D383-0790-FA46-1B41CF4DD1D6}"/>
          </ac:spMkLst>
        </pc:spChg>
        <pc:spChg chg="add del mod">
          <ac:chgData name="David Carminati" userId="a989f591-d563-4a5d-9f30-4a519ad2660e" providerId="ADAL" clId="{C049A49D-D2F2-49A7-BE6B-B69B93960B7E}" dt="2024-10-14T10:22:30.341" v="480" actId="478"/>
          <ac:spMkLst>
            <pc:docMk/>
            <pc:sldMk cId="2959235583" sldId="276"/>
            <ac:spMk id="16" creationId="{4175BEA9-B150-E516-3EAD-7742D25380F6}"/>
          </ac:spMkLst>
        </pc:spChg>
        <pc:spChg chg="add mod">
          <ac:chgData name="David Carminati" userId="a989f591-d563-4a5d-9f30-4a519ad2660e" providerId="ADAL" clId="{C049A49D-D2F2-49A7-BE6B-B69B93960B7E}" dt="2024-10-14T10:22:32.488" v="482"/>
          <ac:spMkLst>
            <pc:docMk/>
            <pc:sldMk cId="2959235583" sldId="276"/>
            <ac:spMk id="17" creationId="{11C0FD72-C00F-B7C4-0D5A-F078DA22B7AB}"/>
          </ac:spMkLst>
        </pc:spChg>
        <pc:spChg chg="add del mod">
          <ac:chgData name="David Carminati" userId="a989f591-d563-4a5d-9f30-4a519ad2660e" providerId="ADAL" clId="{C049A49D-D2F2-49A7-BE6B-B69B93960B7E}" dt="2024-10-14T10:22:47.197" v="486" actId="478"/>
          <ac:spMkLst>
            <pc:docMk/>
            <pc:sldMk cId="2959235583" sldId="276"/>
            <ac:spMk id="18" creationId="{E2287F51-4053-5A8E-89CA-DE759EBD883A}"/>
          </ac:spMkLst>
        </pc:spChg>
        <pc:spChg chg="mod">
          <ac:chgData name="David Carminati" userId="a989f591-d563-4a5d-9f30-4a519ad2660e" providerId="ADAL" clId="{C049A49D-D2F2-49A7-BE6B-B69B93960B7E}" dt="2024-10-14T10:13:25.180" v="393" actId="14100"/>
          <ac:spMkLst>
            <pc:docMk/>
            <pc:sldMk cId="2959235583" sldId="276"/>
            <ac:spMk id="22" creationId="{1BDF8E16-CF60-B2CA-EE06-54D93A9232CF}"/>
          </ac:spMkLst>
        </pc:spChg>
        <pc:spChg chg="mod">
          <ac:chgData name="David Carminati" userId="a989f591-d563-4a5d-9f30-4a519ad2660e" providerId="ADAL" clId="{C049A49D-D2F2-49A7-BE6B-B69B93960B7E}" dt="2024-10-14T10:15:27.427" v="424" actId="14100"/>
          <ac:spMkLst>
            <pc:docMk/>
            <pc:sldMk cId="2959235583" sldId="276"/>
            <ac:spMk id="29" creationId="{41103C53-F417-DF60-A042-2AAF30F39D1E}"/>
          </ac:spMkLst>
        </pc:spChg>
        <pc:grpChg chg="add mod">
          <ac:chgData name="David Carminati" userId="a989f591-d563-4a5d-9f30-4a519ad2660e" providerId="ADAL" clId="{C049A49D-D2F2-49A7-BE6B-B69B93960B7E}" dt="2024-10-14T10:14:55.587" v="417" actId="1038"/>
          <ac:grpSpMkLst>
            <pc:docMk/>
            <pc:sldMk cId="2959235583" sldId="276"/>
            <ac:grpSpMk id="10" creationId="{4F36C8B7-5301-329A-4392-2B91431068D0}"/>
          </ac:grpSpMkLst>
        </pc:grpChg>
        <pc:grpChg chg="add mod">
          <ac:chgData name="David Carminati" userId="a989f591-d563-4a5d-9f30-4a519ad2660e" providerId="ADAL" clId="{C049A49D-D2F2-49A7-BE6B-B69B93960B7E}" dt="2024-10-14T10:14:24.996" v="400" actId="1076"/>
          <ac:grpSpMkLst>
            <pc:docMk/>
            <pc:sldMk cId="2959235583" sldId="276"/>
            <ac:grpSpMk id="11" creationId="{80499A9F-BAFC-01BC-2772-7C2CB4886D01}"/>
          </ac:grpSpMkLst>
        </pc:grpChg>
        <pc:picChg chg="mod">
          <ac:chgData name="David Carminati" userId="a989f591-d563-4a5d-9f30-4a519ad2660e" providerId="ADAL" clId="{C049A49D-D2F2-49A7-BE6B-B69B93960B7E}" dt="2024-10-14T10:14:24.996" v="400" actId="1076"/>
          <ac:picMkLst>
            <pc:docMk/>
            <pc:sldMk cId="2959235583" sldId="276"/>
            <ac:picMk id="6" creationId="{A3A32C69-28E8-F6D3-36B8-3AA757EB8F84}"/>
          </ac:picMkLst>
        </pc:picChg>
        <pc:picChg chg="mod">
          <ac:chgData name="David Carminati" userId="a989f591-d563-4a5d-9f30-4a519ad2660e" providerId="ADAL" clId="{C049A49D-D2F2-49A7-BE6B-B69B93960B7E}" dt="2024-10-14T10:14:55.587" v="417" actId="1038"/>
          <ac:picMkLst>
            <pc:docMk/>
            <pc:sldMk cId="2959235583" sldId="276"/>
            <ac:picMk id="31" creationId="{54FE1F73-9AC6-E10C-1D2C-B7332473CCE9}"/>
          </ac:picMkLst>
        </pc:picChg>
        <pc:picChg chg="mod">
          <ac:chgData name="David Carminati" userId="a989f591-d563-4a5d-9f30-4a519ad2660e" providerId="ADAL" clId="{C049A49D-D2F2-49A7-BE6B-B69B93960B7E}" dt="2024-10-14T10:15:07.065" v="420" actId="1076"/>
          <ac:picMkLst>
            <pc:docMk/>
            <pc:sldMk cId="2959235583" sldId="276"/>
            <ac:picMk id="1026" creationId="{3D0CB29B-729C-E701-6501-CA1C1908A7B3}"/>
          </ac:picMkLst>
        </pc:picChg>
        <pc:picChg chg="mod">
          <ac:chgData name="David Carminati" userId="a989f591-d563-4a5d-9f30-4a519ad2660e" providerId="ADAL" clId="{C049A49D-D2F2-49A7-BE6B-B69B93960B7E}" dt="2024-10-14T10:14:24.996" v="400" actId="1076"/>
          <ac:picMkLst>
            <pc:docMk/>
            <pc:sldMk cId="2959235583" sldId="276"/>
            <ac:picMk id="1028" creationId="{17364BAE-F570-5690-C47D-ADF736FD169A}"/>
          </ac:picMkLst>
        </pc:picChg>
        <pc:picChg chg="mod">
          <ac:chgData name="David Carminati" userId="a989f591-d563-4a5d-9f30-4a519ad2660e" providerId="ADAL" clId="{C049A49D-D2F2-49A7-BE6B-B69B93960B7E}" dt="2024-10-14T10:14:24.996" v="400" actId="1076"/>
          <ac:picMkLst>
            <pc:docMk/>
            <pc:sldMk cId="2959235583" sldId="276"/>
            <ac:picMk id="1030" creationId="{596DE8B4-73D1-EF2F-A3EF-B938A5A21729}"/>
          </ac:picMkLst>
        </pc:picChg>
        <pc:picChg chg="mod">
          <ac:chgData name="David Carminati" userId="a989f591-d563-4a5d-9f30-4a519ad2660e" providerId="ADAL" clId="{C049A49D-D2F2-49A7-BE6B-B69B93960B7E}" dt="2024-10-14T10:14:55.587" v="417" actId="1038"/>
          <ac:picMkLst>
            <pc:docMk/>
            <pc:sldMk cId="2959235583" sldId="276"/>
            <ac:picMk id="1032" creationId="{71B80658-60A1-568A-F4A8-BB14EE029D52}"/>
          </ac:picMkLst>
        </pc:picChg>
        <pc:picChg chg="mod">
          <ac:chgData name="David Carminati" userId="a989f591-d563-4a5d-9f30-4a519ad2660e" providerId="ADAL" clId="{C049A49D-D2F2-49A7-BE6B-B69B93960B7E}" dt="2024-10-14T10:14:55.587" v="417" actId="1038"/>
          <ac:picMkLst>
            <pc:docMk/>
            <pc:sldMk cId="2959235583" sldId="276"/>
            <ac:picMk id="1034" creationId="{1441A2C5-AF5F-D4D7-0F66-843C0334A3D6}"/>
          </ac:picMkLst>
        </pc:picChg>
        <pc:picChg chg="mod">
          <ac:chgData name="David Carminati" userId="a989f591-d563-4a5d-9f30-4a519ad2660e" providerId="ADAL" clId="{C049A49D-D2F2-49A7-BE6B-B69B93960B7E}" dt="2024-10-14T10:14:55.587" v="417" actId="1038"/>
          <ac:picMkLst>
            <pc:docMk/>
            <pc:sldMk cId="2959235583" sldId="276"/>
            <ac:picMk id="1036" creationId="{A9AD148D-D2C5-8D66-2448-71B1102FE353}"/>
          </ac:picMkLst>
        </pc:picChg>
        <pc:picChg chg="mod">
          <ac:chgData name="David Carminati" userId="a989f591-d563-4a5d-9f30-4a519ad2660e" providerId="ADAL" clId="{C049A49D-D2F2-49A7-BE6B-B69B93960B7E}" dt="2024-10-14T10:14:55.587" v="417" actId="1038"/>
          <ac:picMkLst>
            <pc:docMk/>
            <pc:sldMk cId="2959235583" sldId="276"/>
            <ac:picMk id="1038" creationId="{7F77F97B-D9AB-06C5-4F4A-5AB3447D01FD}"/>
          </ac:picMkLst>
        </pc:picChg>
        <pc:cxnChg chg="mod">
          <ac:chgData name="David Carminati" userId="a989f591-d563-4a5d-9f30-4a519ad2660e" providerId="ADAL" clId="{C049A49D-D2F2-49A7-BE6B-B69B93960B7E}" dt="2024-10-14T10:13:17.069" v="391" actId="14100"/>
          <ac:cxnSpMkLst>
            <pc:docMk/>
            <pc:sldMk cId="2959235583" sldId="276"/>
            <ac:cxnSpMk id="9" creationId="{18C3C3D1-F143-C668-81A8-F289D9083766}"/>
          </ac:cxnSpMkLst>
        </pc:cxnChg>
        <pc:cxnChg chg="mod">
          <ac:chgData name="David Carminati" userId="a989f591-d563-4a5d-9f30-4a519ad2660e" providerId="ADAL" clId="{C049A49D-D2F2-49A7-BE6B-B69B93960B7E}" dt="2024-10-14T10:15:27.427" v="424" actId="14100"/>
          <ac:cxnSpMkLst>
            <pc:docMk/>
            <pc:sldMk cId="2959235583" sldId="276"/>
            <ac:cxnSpMk id="26" creationId="{5F36AB6A-C5DB-0EE6-2F1C-ABC08E5EC270}"/>
          </ac:cxnSpMkLst>
        </pc:cxnChg>
      </pc:sldChg>
      <pc:sldChg chg="addSp delSp modSp mod modTransition delAnim modAnim">
        <pc:chgData name="David Carminati" userId="a989f591-d563-4a5d-9f30-4a519ad2660e" providerId="ADAL" clId="{C049A49D-D2F2-49A7-BE6B-B69B93960B7E}" dt="2024-10-14T11:01:15.831" v="770" actId="478"/>
        <pc:sldMkLst>
          <pc:docMk/>
          <pc:sldMk cId="1297448184" sldId="521"/>
        </pc:sldMkLst>
        <pc:spChg chg="del">
          <ac:chgData name="David Carminati" userId="a989f591-d563-4a5d-9f30-4a519ad2660e" providerId="ADAL" clId="{C049A49D-D2F2-49A7-BE6B-B69B93960B7E}" dt="2024-10-14T10:28:49.446" v="674" actId="478"/>
          <ac:spMkLst>
            <pc:docMk/>
            <pc:sldMk cId="1297448184" sldId="521"/>
            <ac:spMk id="4" creationId="{4ED668AA-280F-68FF-EE80-8EDD91381424}"/>
          </ac:spMkLst>
        </pc:spChg>
        <pc:spChg chg="add del mod">
          <ac:chgData name="David Carminati" userId="a989f591-d563-4a5d-9f30-4a519ad2660e" providerId="ADAL" clId="{C049A49D-D2F2-49A7-BE6B-B69B93960B7E}" dt="2024-10-14T10:28:50.927" v="675" actId="478"/>
          <ac:spMkLst>
            <pc:docMk/>
            <pc:sldMk cId="1297448184" sldId="521"/>
            <ac:spMk id="8" creationId="{E98D31CB-C715-D4C3-F533-F413E54B51D7}"/>
          </ac:spMkLst>
        </pc:spChg>
        <pc:picChg chg="add del mod">
          <ac:chgData name="David Carminati" userId="a989f591-d563-4a5d-9f30-4a519ad2660e" providerId="ADAL" clId="{C049A49D-D2F2-49A7-BE6B-B69B93960B7E}" dt="2024-10-14T10:33:38.901" v="725"/>
          <ac:picMkLst>
            <pc:docMk/>
            <pc:sldMk cId="1297448184" sldId="521"/>
            <ac:picMk id="12" creationId="{52D2B01A-036E-02B2-8A7C-E7E03665FC35}"/>
          </ac:picMkLst>
        </pc:picChg>
        <pc:picChg chg="add del mod">
          <ac:chgData name="David Carminati" userId="a989f591-d563-4a5d-9f30-4a519ad2660e" providerId="ADAL" clId="{C049A49D-D2F2-49A7-BE6B-B69B93960B7E}" dt="2024-10-14T10:33:43.710" v="727"/>
          <ac:picMkLst>
            <pc:docMk/>
            <pc:sldMk cId="1297448184" sldId="521"/>
            <ac:picMk id="13" creationId="{01D2DDC3-C064-0C16-1FB6-3D75E3B33B82}"/>
          </ac:picMkLst>
        </pc:picChg>
        <pc:picChg chg="add del mod ord">
          <ac:chgData name="David Carminati" userId="a989f591-d563-4a5d-9f30-4a519ad2660e" providerId="ADAL" clId="{C049A49D-D2F2-49A7-BE6B-B69B93960B7E}" dt="2024-10-14T10:34:07.918" v="728"/>
          <ac:picMkLst>
            <pc:docMk/>
            <pc:sldMk cId="1297448184" sldId="521"/>
            <ac:picMk id="16" creationId="{C0C7745C-E086-5907-3197-E0850E3E503D}"/>
          </ac:picMkLst>
        </pc:picChg>
        <pc:picChg chg="add del mod">
          <ac:chgData name="David Carminati" userId="a989f591-d563-4a5d-9f30-4a519ad2660e" providerId="ADAL" clId="{C049A49D-D2F2-49A7-BE6B-B69B93960B7E}" dt="2024-10-14T10:34:12.230" v="731"/>
          <ac:picMkLst>
            <pc:docMk/>
            <pc:sldMk cId="1297448184" sldId="521"/>
            <ac:picMk id="17" creationId="{662F61FA-CCFA-8DFC-8032-21369CC7D924}"/>
          </ac:picMkLst>
        </pc:picChg>
        <pc:picChg chg="add del mod ord">
          <ac:chgData name="David Carminati" userId="a989f591-d563-4a5d-9f30-4a519ad2660e" providerId="ADAL" clId="{C049A49D-D2F2-49A7-BE6B-B69B93960B7E}" dt="2024-10-14T10:35:03.600" v="732"/>
          <ac:picMkLst>
            <pc:docMk/>
            <pc:sldMk cId="1297448184" sldId="521"/>
            <ac:picMk id="18" creationId="{9540E9C9-0ACD-D46C-27AC-DDC6D5B43982}"/>
          </ac:picMkLst>
        </pc:picChg>
        <pc:picChg chg="add del mod">
          <ac:chgData name="David Carminati" userId="a989f591-d563-4a5d-9f30-4a519ad2660e" providerId="ADAL" clId="{C049A49D-D2F2-49A7-BE6B-B69B93960B7E}" dt="2024-10-14T10:39:50.003" v="753"/>
          <ac:picMkLst>
            <pc:docMk/>
            <pc:sldMk cId="1297448184" sldId="521"/>
            <ac:picMk id="19" creationId="{23117365-71A1-9B0B-7F17-41652C495B16}"/>
          </ac:picMkLst>
        </pc:picChg>
        <pc:picChg chg="add del mod ord">
          <ac:chgData name="David Carminati" userId="a989f591-d563-4a5d-9f30-4a519ad2660e" providerId="ADAL" clId="{C049A49D-D2F2-49A7-BE6B-B69B93960B7E}" dt="2024-10-14T10:40:11.844" v="754"/>
          <ac:picMkLst>
            <pc:docMk/>
            <pc:sldMk cId="1297448184" sldId="521"/>
            <ac:picMk id="21" creationId="{DCA5C86B-4649-D8A9-74DA-FA47C42A1D16}"/>
          </ac:picMkLst>
        </pc:picChg>
        <pc:picChg chg="add del mod">
          <ac:chgData name="David Carminati" userId="a989f591-d563-4a5d-9f30-4a519ad2660e" providerId="ADAL" clId="{C049A49D-D2F2-49A7-BE6B-B69B93960B7E}" dt="2024-10-14T10:40:17.057" v="757"/>
          <ac:picMkLst>
            <pc:docMk/>
            <pc:sldMk cId="1297448184" sldId="521"/>
            <ac:picMk id="22" creationId="{ED77FC5E-A0FC-8D54-6CB5-1D7E86D752AD}"/>
          </ac:picMkLst>
        </pc:picChg>
        <pc:picChg chg="add del mod ord">
          <ac:chgData name="David Carminati" userId="a989f591-d563-4a5d-9f30-4a519ad2660e" providerId="ADAL" clId="{C049A49D-D2F2-49A7-BE6B-B69B93960B7E}" dt="2024-10-14T10:43:13.883" v="758"/>
          <ac:picMkLst>
            <pc:docMk/>
            <pc:sldMk cId="1297448184" sldId="521"/>
            <ac:picMk id="23" creationId="{A15C8D0A-3E8B-8618-162F-0747E22B563C}"/>
          </ac:picMkLst>
        </pc:picChg>
        <pc:picChg chg="add del mod">
          <ac:chgData name="David Carminati" userId="a989f591-d563-4a5d-9f30-4a519ad2660e" providerId="ADAL" clId="{C049A49D-D2F2-49A7-BE6B-B69B93960B7E}" dt="2024-10-14T11:01:15.831" v="770" actId="478"/>
          <ac:picMkLst>
            <pc:docMk/>
            <pc:sldMk cId="1297448184" sldId="521"/>
            <ac:picMk id="24" creationId="{234AEA89-6234-668B-C99F-9BB2B5261B37}"/>
          </ac:picMkLst>
        </pc:picChg>
      </pc:sldChg>
      <pc:sldChg chg="addSp delSp modSp mod ord modTransition delAnim">
        <pc:chgData name="David Carminati" userId="a989f591-d563-4a5d-9f30-4a519ad2660e" providerId="ADAL" clId="{C049A49D-D2F2-49A7-BE6B-B69B93960B7E}" dt="2024-10-14T11:01:18.808" v="772" actId="478"/>
        <pc:sldMkLst>
          <pc:docMk/>
          <pc:sldMk cId="2188496406" sldId="256460"/>
        </pc:sldMkLst>
        <pc:spChg chg="mod">
          <ac:chgData name="David Carminati" userId="a989f591-d563-4a5d-9f30-4a519ad2660e" providerId="ADAL" clId="{C049A49D-D2F2-49A7-BE6B-B69B93960B7E}" dt="2024-10-14T09:48:09.708" v="72" actId="1036"/>
          <ac:spMkLst>
            <pc:docMk/>
            <pc:sldMk cId="2188496406" sldId="256460"/>
            <ac:spMk id="2" creationId="{EBCEAAB8-4F77-613B-D624-A089FE75CD79}"/>
          </ac:spMkLst>
        </pc:spChg>
        <pc:spChg chg="mod">
          <ac:chgData name="David Carminati" userId="a989f591-d563-4a5d-9f30-4a519ad2660e" providerId="ADAL" clId="{C049A49D-D2F2-49A7-BE6B-B69B93960B7E}" dt="2024-10-14T09:47:51.982" v="53" actId="20577"/>
          <ac:spMkLst>
            <pc:docMk/>
            <pc:sldMk cId="2188496406" sldId="256460"/>
            <ac:spMk id="25" creationId="{2925193C-B29F-9FFA-AD10-BE09DD54FB18}"/>
          </ac:spMkLst>
        </pc:spChg>
        <pc:spChg chg="mod">
          <ac:chgData name="David Carminati" userId="a989f591-d563-4a5d-9f30-4a519ad2660e" providerId="ADAL" clId="{C049A49D-D2F2-49A7-BE6B-B69B93960B7E}" dt="2024-10-14T09:48:09.708" v="72" actId="1036"/>
          <ac:spMkLst>
            <pc:docMk/>
            <pc:sldMk cId="2188496406" sldId="256460"/>
            <ac:spMk id="27" creationId="{4F840F60-F270-D098-30EA-C9C5F134F989}"/>
          </ac:spMkLst>
        </pc:spChg>
        <pc:spChg chg="mod">
          <ac:chgData name="David Carminati" userId="a989f591-d563-4a5d-9f30-4a519ad2660e" providerId="ADAL" clId="{C049A49D-D2F2-49A7-BE6B-B69B93960B7E}" dt="2024-10-14T09:48:09.708" v="72" actId="1036"/>
          <ac:spMkLst>
            <pc:docMk/>
            <pc:sldMk cId="2188496406" sldId="256460"/>
            <ac:spMk id="51" creationId="{78FFB879-1E43-A1B2-1BE7-799FEB35C696}"/>
          </ac:spMkLst>
        </pc:spChg>
        <pc:spChg chg="mod">
          <ac:chgData name="David Carminati" userId="a989f591-d563-4a5d-9f30-4a519ad2660e" providerId="ADAL" clId="{C049A49D-D2F2-49A7-BE6B-B69B93960B7E}" dt="2024-10-14T09:48:09.708" v="72" actId="1036"/>
          <ac:spMkLst>
            <pc:docMk/>
            <pc:sldMk cId="2188496406" sldId="256460"/>
            <ac:spMk id="53" creationId="{636BDBA7-5654-5DDB-1F2E-B0EEB34B61CE}"/>
          </ac:spMkLst>
        </pc:spChg>
        <pc:spChg chg="mod">
          <ac:chgData name="David Carminati" userId="a989f591-d563-4a5d-9f30-4a519ad2660e" providerId="ADAL" clId="{C049A49D-D2F2-49A7-BE6B-B69B93960B7E}" dt="2024-10-14T09:48:09.708" v="72" actId="1036"/>
          <ac:spMkLst>
            <pc:docMk/>
            <pc:sldMk cId="2188496406" sldId="256460"/>
            <ac:spMk id="55" creationId="{3BB0EF38-4B03-EDC3-DEE0-D74229DF5FA5}"/>
          </ac:spMkLst>
        </pc:spChg>
        <pc:spChg chg="mod">
          <ac:chgData name="David Carminati" userId="a989f591-d563-4a5d-9f30-4a519ad2660e" providerId="ADAL" clId="{C049A49D-D2F2-49A7-BE6B-B69B93960B7E}" dt="2024-10-14T09:48:09.708" v="72" actId="1036"/>
          <ac:spMkLst>
            <pc:docMk/>
            <pc:sldMk cId="2188496406" sldId="256460"/>
            <ac:spMk id="57" creationId="{2A0FBA6B-407E-87D9-2F40-DB53B2E320E1}"/>
          </ac:spMkLst>
        </pc:spChg>
        <pc:picChg chg="add del mod">
          <ac:chgData name="David Carminati" userId="a989f591-d563-4a5d-9f30-4a519ad2660e" providerId="ADAL" clId="{C049A49D-D2F2-49A7-BE6B-B69B93960B7E}" dt="2024-10-14T11:01:18.808" v="772" actId="478"/>
          <ac:picMkLst>
            <pc:docMk/>
            <pc:sldMk cId="2188496406" sldId="256460"/>
            <ac:picMk id="7" creationId="{E3C6C801-1800-F8FB-330C-5C85F96D62A1}"/>
          </ac:picMkLst>
        </pc:picChg>
        <pc:picChg chg="mod">
          <ac:chgData name="David Carminati" userId="a989f591-d563-4a5d-9f30-4a519ad2660e" providerId="ADAL" clId="{C049A49D-D2F2-49A7-BE6B-B69B93960B7E}" dt="2024-10-14T09:48:12.428" v="73" actId="14100"/>
          <ac:picMkLst>
            <pc:docMk/>
            <pc:sldMk cId="2188496406" sldId="256460"/>
            <ac:picMk id="26" creationId="{FDCA7275-9EB5-B11A-48E8-AB2F8D893A24}"/>
          </ac:picMkLst>
        </pc:picChg>
        <pc:picChg chg="mod">
          <ac:chgData name="David Carminati" userId="a989f591-d563-4a5d-9f30-4a519ad2660e" providerId="ADAL" clId="{C049A49D-D2F2-49A7-BE6B-B69B93960B7E}" dt="2024-10-14T10:05:48.203" v="379" actId="14826"/>
          <ac:picMkLst>
            <pc:docMk/>
            <pc:sldMk cId="2188496406" sldId="256460"/>
            <ac:picMk id="41" creationId="{968CA2C8-B9E5-CE62-E9EA-EF1AD3D29250}"/>
          </ac:picMkLst>
        </pc:picChg>
      </pc:sldChg>
      <pc:sldChg chg="modSp add del mod ord">
        <pc:chgData name="David Carminati" userId="a989f591-d563-4a5d-9f30-4a519ad2660e" providerId="ADAL" clId="{C049A49D-D2F2-49A7-BE6B-B69B93960B7E}" dt="2024-10-14T10:10:16.833" v="390" actId="47"/>
        <pc:sldMkLst>
          <pc:docMk/>
          <pc:sldMk cId="2055668964" sldId="256491"/>
        </pc:sldMkLst>
        <pc:spChg chg="mod">
          <ac:chgData name="David Carminati" userId="a989f591-d563-4a5d-9f30-4a519ad2660e" providerId="ADAL" clId="{C049A49D-D2F2-49A7-BE6B-B69B93960B7E}" dt="2024-10-14T09:44:11.760" v="37" actId="20577"/>
          <ac:spMkLst>
            <pc:docMk/>
            <pc:sldMk cId="2055668964" sldId="256491"/>
            <ac:spMk id="2" creationId="{820A5056-0FAF-6CE8-1DFE-E3BD7DC2165E}"/>
          </ac:spMkLst>
        </pc:spChg>
      </pc:sldChg>
      <pc:sldChg chg="delSp modSp add del mod">
        <pc:chgData name="David Carminati" userId="a989f591-d563-4a5d-9f30-4a519ad2660e" providerId="ADAL" clId="{C049A49D-D2F2-49A7-BE6B-B69B93960B7E}" dt="2024-10-14T10:25:52.770" v="553" actId="47"/>
        <pc:sldMkLst>
          <pc:docMk/>
          <pc:sldMk cId="408947380" sldId="2076136712"/>
        </pc:sldMkLst>
        <pc:spChg chg="del mod topLvl">
          <ac:chgData name="David Carminati" userId="a989f591-d563-4a5d-9f30-4a519ad2660e" providerId="ADAL" clId="{C049A49D-D2F2-49A7-BE6B-B69B93960B7E}" dt="2024-10-14T09:42:47.377" v="19" actId="478"/>
          <ac:spMkLst>
            <pc:docMk/>
            <pc:sldMk cId="408947380" sldId="2076136712"/>
            <ac:spMk id="20" creationId="{6ECC6657-0A93-29C8-24CC-9B165BC97DAE}"/>
          </ac:spMkLst>
        </pc:spChg>
        <pc:grpChg chg="del mod">
          <ac:chgData name="David Carminati" userId="a989f591-d563-4a5d-9f30-4a519ad2660e" providerId="ADAL" clId="{C049A49D-D2F2-49A7-BE6B-B69B93960B7E}" dt="2024-10-14T09:42:47.377" v="19" actId="478"/>
          <ac:grpSpMkLst>
            <pc:docMk/>
            <pc:sldMk cId="408947380" sldId="2076136712"/>
            <ac:grpSpMk id="24" creationId="{B7BA7328-1A7B-B203-C1C0-81ACD392DCF5}"/>
          </ac:grpSpMkLst>
        </pc:grpChg>
        <pc:picChg chg="mod topLvl">
          <ac:chgData name="David Carminati" userId="a989f591-d563-4a5d-9f30-4a519ad2660e" providerId="ADAL" clId="{C049A49D-D2F2-49A7-BE6B-B69B93960B7E}" dt="2024-10-14T09:42:49.587" v="20" actId="1076"/>
          <ac:picMkLst>
            <pc:docMk/>
            <pc:sldMk cId="408947380" sldId="2076136712"/>
            <ac:picMk id="19" creationId="{F12FEAE7-12D2-CB33-BBA0-86E372373D30}"/>
          </ac:picMkLst>
        </pc:picChg>
      </pc:sldChg>
      <pc:sldChg chg="addSp delSp modSp new mod modTransition delAnim">
        <pc:chgData name="David Carminati" userId="a989f591-d563-4a5d-9f30-4a519ad2660e" providerId="ADAL" clId="{C049A49D-D2F2-49A7-BE6B-B69B93960B7E}" dt="2024-10-14T10:49:35.077" v="766" actId="478"/>
        <pc:sldMkLst>
          <pc:docMk/>
          <pc:sldMk cId="1652208092" sldId="2076136713"/>
        </pc:sldMkLst>
        <pc:picChg chg="add del mod">
          <ac:chgData name="David Carminati" userId="a989f591-d563-4a5d-9f30-4a519ad2660e" providerId="ADAL" clId="{C049A49D-D2F2-49A7-BE6B-B69B93960B7E}" dt="2024-10-14T10:49:35.077" v="766" actId="478"/>
          <ac:picMkLst>
            <pc:docMk/>
            <pc:sldMk cId="1652208092" sldId="2076136713"/>
            <ac:picMk id="3" creationId="{4CA455CC-276B-29A0-0738-46DB92953712}"/>
          </ac:picMkLst>
        </pc:picChg>
      </pc:sldChg>
      <pc:sldChg chg="addSp delSp modSp new mod modTransition delAnim modAnim">
        <pc:chgData name="David Carminati" userId="a989f591-d563-4a5d-9f30-4a519ad2660e" providerId="ADAL" clId="{C049A49D-D2F2-49A7-BE6B-B69B93960B7E}" dt="2024-10-14T11:01:17.459" v="771" actId="478"/>
        <pc:sldMkLst>
          <pc:docMk/>
          <pc:sldMk cId="4013695969" sldId="2076136714"/>
        </pc:sldMkLst>
        <pc:spChg chg="mod">
          <ac:chgData name="David Carminati" userId="a989f591-d563-4a5d-9f30-4a519ad2660e" providerId="ADAL" clId="{C049A49D-D2F2-49A7-BE6B-B69B93960B7E}" dt="2024-10-14T09:53:53.753" v="92" actId="20577"/>
          <ac:spMkLst>
            <pc:docMk/>
            <pc:sldMk cId="4013695969" sldId="2076136714"/>
            <ac:spMk id="4" creationId="{604E76AA-4F90-89B7-46A5-10D897691843}"/>
          </ac:spMkLst>
        </pc:spChg>
        <pc:spChg chg="mod">
          <ac:chgData name="David Carminati" userId="a989f591-d563-4a5d-9f30-4a519ad2660e" providerId="ADAL" clId="{C049A49D-D2F2-49A7-BE6B-B69B93960B7E}" dt="2024-10-14T10:04:58.772" v="376" actId="404"/>
          <ac:spMkLst>
            <pc:docMk/>
            <pc:sldMk cId="4013695969" sldId="2076136714"/>
            <ac:spMk id="5" creationId="{E043DD0F-B9C6-D770-C00D-737C436EE618}"/>
          </ac:spMkLst>
        </pc:spChg>
        <pc:spChg chg="mod">
          <ac:chgData name="David Carminati" userId="a989f591-d563-4a5d-9f30-4a519ad2660e" providerId="ADAL" clId="{C049A49D-D2F2-49A7-BE6B-B69B93960B7E}" dt="2024-10-14T10:10:06.386" v="389" actId="20577"/>
          <ac:spMkLst>
            <pc:docMk/>
            <pc:sldMk cId="4013695969" sldId="2076136714"/>
            <ac:spMk id="6" creationId="{75D83505-D43A-1997-536E-29558DFA34DD}"/>
          </ac:spMkLst>
        </pc:spChg>
        <pc:spChg chg="mod">
          <ac:chgData name="David Carminati" userId="a989f591-d563-4a5d-9f30-4a519ad2660e" providerId="ADAL" clId="{C049A49D-D2F2-49A7-BE6B-B69B93960B7E}" dt="2024-10-14T10:00:50.485" v="307" actId="404"/>
          <ac:spMkLst>
            <pc:docMk/>
            <pc:sldMk cId="4013695969" sldId="2076136714"/>
            <ac:spMk id="7" creationId="{6F6C09B7-A740-D899-A106-4584C2486154}"/>
          </ac:spMkLst>
        </pc:spChg>
        <pc:spChg chg="mod">
          <ac:chgData name="David Carminati" userId="a989f591-d563-4a5d-9f30-4a519ad2660e" providerId="ADAL" clId="{C049A49D-D2F2-49A7-BE6B-B69B93960B7E}" dt="2024-10-14T10:38:59.217" v="750" actId="1036"/>
          <ac:spMkLst>
            <pc:docMk/>
            <pc:sldMk cId="4013695969" sldId="2076136714"/>
            <ac:spMk id="8" creationId="{7228F6F0-02F2-A931-4F38-510ABD986041}"/>
          </ac:spMkLst>
        </pc:spChg>
        <pc:spChg chg="del">
          <ac:chgData name="David Carminati" userId="a989f591-d563-4a5d-9f30-4a519ad2660e" providerId="ADAL" clId="{C049A49D-D2F2-49A7-BE6B-B69B93960B7E}" dt="2024-10-14T10:01:24.195" v="308" actId="478"/>
          <ac:spMkLst>
            <pc:docMk/>
            <pc:sldMk cId="4013695969" sldId="2076136714"/>
            <ac:spMk id="9" creationId="{DB7EEDF7-F060-C36F-77CC-51533CE0A0B5}"/>
          </ac:spMkLst>
        </pc:spChg>
        <pc:spChg chg="mod">
          <ac:chgData name="David Carminati" userId="a989f591-d563-4a5d-9f30-4a519ad2660e" providerId="ADAL" clId="{C049A49D-D2F2-49A7-BE6B-B69B93960B7E}" dt="2024-10-14T09:55:14.076" v="138" actId="313"/>
          <ac:spMkLst>
            <pc:docMk/>
            <pc:sldMk cId="4013695969" sldId="2076136714"/>
            <ac:spMk id="10" creationId="{4C878963-22D4-D73F-915A-91E85876D9E8}"/>
          </ac:spMkLst>
        </pc:spChg>
        <pc:spChg chg="add mod">
          <ac:chgData name="David Carminati" userId="a989f591-d563-4a5d-9f30-4a519ad2660e" providerId="ADAL" clId="{C049A49D-D2F2-49A7-BE6B-B69B93960B7E}" dt="2024-10-14T10:02:25.119" v="332" actId="14100"/>
          <ac:spMkLst>
            <pc:docMk/>
            <pc:sldMk cId="4013695969" sldId="2076136714"/>
            <ac:spMk id="15" creationId="{4DCD03AE-0490-EAFB-34F0-EEFF79B2B55A}"/>
          </ac:spMkLst>
        </pc:spChg>
        <pc:spChg chg="add mod">
          <ac:chgData name="David Carminati" userId="a989f591-d563-4a5d-9f30-4a519ad2660e" providerId="ADAL" clId="{C049A49D-D2F2-49A7-BE6B-B69B93960B7E}" dt="2024-10-14T10:02:42.250" v="338" actId="20577"/>
          <ac:spMkLst>
            <pc:docMk/>
            <pc:sldMk cId="4013695969" sldId="2076136714"/>
            <ac:spMk id="16" creationId="{F9742E22-3ABA-226B-C8AD-5272C4AB92CB}"/>
          </ac:spMkLst>
        </pc:spChg>
        <pc:picChg chg="add mod">
          <ac:chgData name="David Carminati" userId="a989f591-d563-4a5d-9f30-4a519ad2660e" providerId="ADAL" clId="{C049A49D-D2F2-49A7-BE6B-B69B93960B7E}" dt="2024-10-14T10:02:09.318" v="324" actId="1076"/>
          <ac:picMkLst>
            <pc:docMk/>
            <pc:sldMk cId="4013695969" sldId="2076136714"/>
            <ac:picMk id="12" creationId="{5F2CEE03-3621-7747-EC40-D3956D651D3E}"/>
          </ac:picMkLst>
        </pc:picChg>
        <pc:picChg chg="add mod">
          <ac:chgData name="David Carminati" userId="a989f591-d563-4a5d-9f30-4a519ad2660e" providerId="ADAL" clId="{C049A49D-D2F2-49A7-BE6B-B69B93960B7E}" dt="2024-10-14T10:02:10.655" v="325" actId="1076"/>
          <ac:picMkLst>
            <pc:docMk/>
            <pc:sldMk cId="4013695969" sldId="2076136714"/>
            <ac:picMk id="14" creationId="{A191033E-1022-0E3A-5D19-00CA0407E755}"/>
          </ac:picMkLst>
        </pc:picChg>
        <pc:picChg chg="add del mod">
          <ac:chgData name="David Carminati" userId="a989f591-d563-4a5d-9f30-4a519ad2660e" providerId="ADAL" clId="{C049A49D-D2F2-49A7-BE6B-B69B93960B7E}" dt="2024-10-14T10:34:12.230" v="731"/>
          <ac:picMkLst>
            <pc:docMk/>
            <pc:sldMk cId="4013695969" sldId="2076136714"/>
            <ac:picMk id="20" creationId="{66329F6E-6A74-F22A-94C1-3A0EB89B189B}"/>
          </ac:picMkLst>
        </pc:picChg>
        <pc:picChg chg="add del mod ord">
          <ac:chgData name="David Carminati" userId="a989f591-d563-4a5d-9f30-4a519ad2660e" providerId="ADAL" clId="{C049A49D-D2F2-49A7-BE6B-B69B93960B7E}" dt="2024-10-14T10:35:03.600" v="732"/>
          <ac:picMkLst>
            <pc:docMk/>
            <pc:sldMk cId="4013695969" sldId="2076136714"/>
            <ac:picMk id="23" creationId="{A1BBDA00-8EB4-2618-8CF8-CF8F7ECCE3EC}"/>
          </ac:picMkLst>
        </pc:picChg>
        <pc:picChg chg="add del mod">
          <ac:chgData name="David Carminati" userId="a989f591-d563-4a5d-9f30-4a519ad2660e" providerId="ADAL" clId="{C049A49D-D2F2-49A7-BE6B-B69B93960B7E}" dt="2024-10-14T10:39:50.003" v="753"/>
          <ac:picMkLst>
            <pc:docMk/>
            <pc:sldMk cId="4013695969" sldId="2076136714"/>
            <ac:picMk id="24" creationId="{053B2EC4-8F06-89A9-129B-07C03658FA09}"/>
          </ac:picMkLst>
        </pc:picChg>
        <pc:picChg chg="add del mod ord">
          <ac:chgData name="David Carminati" userId="a989f591-d563-4a5d-9f30-4a519ad2660e" providerId="ADAL" clId="{C049A49D-D2F2-49A7-BE6B-B69B93960B7E}" dt="2024-10-14T10:40:11.844" v="754"/>
          <ac:picMkLst>
            <pc:docMk/>
            <pc:sldMk cId="4013695969" sldId="2076136714"/>
            <ac:picMk id="28" creationId="{F84A9CF2-58BE-6644-1FC2-733B667E8847}"/>
          </ac:picMkLst>
        </pc:picChg>
        <pc:picChg chg="add del mod">
          <ac:chgData name="David Carminati" userId="a989f591-d563-4a5d-9f30-4a519ad2660e" providerId="ADAL" clId="{C049A49D-D2F2-49A7-BE6B-B69B93960B7E}" dt="2024-10-14T10:40:17.057" v="757"/>
          <ac:picMkLst>
            <pc:docMk/>
            <pc:sldMk cId="4013695969" sldId="2076136714"/>
            <ac:picMk id="29" creationId="{11A366E0-F7AE-4236-B61C-1618E5AB9E7A}"/>
          </ac:picMkLst>
        </pc:picChg>
        <pc:picChg chg="add del mod ord">
          <ac:chgData name="David Carminati" userId="a989f591-d563-4a5d-9f30-4a519ad2660e" providerId="ADAL" clId="{C049A49D-D2F2-49A7-BE6B-B69B93960B7E}" dt="2024-10-14T10:43:13.883" v="758"/>
          <ac:picMkLst>
            <pc:docMk/>
            <pc:sldMk cId="4013695969" sldId="2076136714"/>
            <ac:picMk id="32" creationId="{A5456909-A5F6-4498-23BB-931DF3F20C15}"/>
          </ac:picMkLst>
        </pc:picChg>
        <pc:picChg chg="add del mod">
          <ac:chgData name="David Carminati" userId="a989f591-d563-4a5d-9f30-4a519ad2660e" providerId="ADAL" clId="{C049A49D-D2F2-49A7-BE6B-B69B93960B7E}" dt="2024-10-14T11:01:17.459" v="771" actId="478"/>
          <ac:picMkLst>
            <pc:docMk/>
            <pc:sldMk cId="4013695969" sldId="2076136714"/>
            <ac:picMk id="33" creationId="{DCDD8C90-0EDE-4A7D-AB9F-916B9DECFB8B}"/>
          </ac:picMkLst>
        </pc:picChg>
      </pc:sldChg>
      <pc:sldChg chg="addSp delSp modSp new mod modTransition delAnim modAnim">
        <pc:chgData name="David Carminati" userId="a989f591-d563-4a5d-9f30-4a519ad2660e" providerId="ADAL" clId="{C049A49D-D2F2-49A7-BE6B-B69B93960B7E}" dt="2024-10-14T11:01:20.322" v="773" actId="478"/>
        <pc:sldMkLst>
          <pc:docMk/>
          <pc:sldMk cId="4180775390" sldId="2076136715"/>
        </pc:sldMkLst>
        <pc:spChg chg="del">
          <ac:chgData name="David Carminati" userId="a989f591-d563-4a5d-9f30-4a519ad2660e" providerId="ADAL" clId="{C049A49D-D2F2-49A7-BE6B-B69B93960B7E}" dt="2024-10-14T10:23:20.627" v="490" actId="478"/>
          <ac:spMkLst>
            <pc:docMk/>
            <pc:sldMk cId="4180775390" sldId="2076136715"/>
            <ac:spMk id="2" creationId="{250485CF-D0DF-C239-048C-E3DF615095AF}"/>
          </ac:spMkLst>
        </pc:spChg>
        <pc:spChg chg="mod">
          <ac:chgData name="David Carminati" userId="a989f591-d563-4a5d-9f30-4a519ad2660e" providerId="ADAL" clId="{C049A49D-D2F2-49A7-BE6B-B69B93960B7E}" dt="2024-10-14T10:38:06.467" v="742" actId="20577"/>
          <ac:spMkLst>
            <pc:docMk/>
            <pc:sldMk cId="4180775390" sldId="2076136715"/>
            <ac:spMk id="3" creationId="{97A061B0-BE37-E694-9E48-9560304E2B04}"/>
          </ac:spMkLst>
        </pc:spChg>
        <pc:spChg chg="del">
          <ac:chgData name="David Carminati" userId="a989f591-d563-4a5d-9f30-4a519ad2660e" providerId="ADAL" clId="{C049A49D-D2F2-49A7-BE6B-B69B93960B7E}" dt="2024-10-14T10:23:21.318" v="491" actId="478"/>
          <ac:spMkLst>
            <pc:docMk/>
            <pc:sldMk cId="4180775390" sldId="2076136715"/>
            <ac:spMk id="4" creationId="{F9503745-C92D-BD8E-C642-BDFF97BDB4E5}"/>
          </ac:spMkLst>
        </pc:spChg>
        <pc:spChg chg="add mod">
          <ac:chgData name="David Carminati" userId="a989f591-d563-4a5d-9f30-4a519ad2660e" providerId="ADAL" clId="{C049A49D-D2F2-49A7-BE6B-B69B93960B7E}" dt="2024-10-14T10:23:01.619" v="488"/>
          <ac:spMkLst>
            <pc:docMk/>
            <pc:sldMk cId="4180775390" sldId="2076136715"/>
            <ac:spMk id="9" creationId="{E690FE3E-CA47-79BE-AD1E-12FC34660E1E}"/>
          </ac:spMkLst>
        </pc:spChg>
        <pc:spChg chg="add mod">
          <ac:chgData name="David Carminati" userId="a989f591-d563-4a5d-9f30-4a519ad2660e" providerId="ADAL" clId="{C049A49D-D2F2-49A7-BE6B-B69B93960B7E}" dt="2024-10-14T10:23:01.619" v="488"/>
          <ac:spMkLst>
            <pc:docMk/>
            <pc:sldMk cId="4180775390" sldId="2076136715"/>
            <ac:spMk id="10" creationId="{805A0FAB-40DD-2B8E-8EB2-1D4C06B355AB}"/>
          </ac:spMkLst>
        </pc:spChg>
        <pc:spChg chg="add mod">
          <ac:chgData name="David Carminati" userId="a989f591-d563-4a5d-9f30-4a519ad2660e" providerId="ADAL" clId="{C049A49D-D2F2-49A7-BE6B-B69B93960B7E}" dt="2024-10-14T10:23:01.619" v="488"/>
          <ac:spMkLst>
            <pc:docMk/>
            <pc:sldMk cId="4180775390" sldId="2076136715"/>
            <ac:spMk id="15" creationId="{C9BB1786-3C72-4332-D26C-3829FDEF39CA}"/>
          </ac:spMkLst>
        </pc:spChg>
        <pc:spChg chg="add mod">
          <ac:chgData name="David Carminati" userId="a989f591-d563-4a5d-9f30-4a519ad2660e" providerId="ADAL" clId="{C049A49D-D2F2-49A7-BE6B-B69B93960B7E}" dt="2024-10-14T10:24:08.341" v="552" actId="1037"/>
          <ac:spMkLst>
            <pc:docMk/>
            <pc:sldMk cId="4180775390" sldId="2076136715"/>
            <ac:spMk id="18" creationId="{7B4EF830-45EB-7DE8-7028-0FA6143F7CC7}"/>
          </ac:spMkLst>
        </pc:spChg>
        <pc:spChg chg="add mod">
          <ac:chgData name="David Carminati" userId="a989f591-d563-4a5d-9f30-4a519ad2660e" providerId="ADAL" clId="{C049A49D-D2F2-49A7-BE6B-B69B93960B7E}" dt="2024-10-14T10:23:22.182" v="492"/>
          <ac:spMkLst>
            <pc:docMk/>
            <pc:sldMk cId="4180775390" sldId="2076136715"/>
            <ac:spMk id="25" creationId="{55FC98AE-FA3A-6030-0CC5-DA29679B8861}"/>
          </ac:spMkLst>
        </pc:spChg>
        <pc:spChg chg="add mod">
          <ac:chgData name="David Carminati" userId="a989f591-d563-4a5d-9f30-4a519ad2660e" providerId="ADAL" clId="{C049A49D-D2F2-49A7-BE6B-B69B93960B7E}" dt="2024-10-14T10:23:22.182" v="492"/>
          <ac:spMkLst>
            <pc:docMk/>
            <pc:sldMk cId="4180775390" sldId="2076136715"/>
            <ac:spMk id="26" creationId="{8260C463-BE0D-B778-689D-43877D055964}"/>
          </ac:spMkLst>
        </pc:spChg>
        <pc:grpChg chg="add mod">
          <ac:chgData name="David Carminati" userId="a989f591-d563-4a5d-9f30-4a519ad2660e" providerId="ADAL" clId="{C049A49D-D2F2-49A7-BE6B-B69B93960B7E}" dt="2024-10-14T10:23:01.619" v="488"/>
          <ac:grpSpMkLst>
            <pc:docMk/>
            <pc:sldMk cId="4180775390" sldId="2076136715"/>
            <ac:grpSpMk id="11" creationId="{63A33996-5288-9118-0A7E-10884C2E39B1}"/>
          </ac:grpSpMkLst>
        </pc:grpChg>
        <pc:grpChg chg="add mod">
          <ac:chgData name="David Carminati" userId="a989f591-d563-4a5d-9f30-4a519ad2660e" providerId="ADAL" clId="{C049A49D-D2F2-49A7-BE6B-B69B93960B7E}" dt="2024-10-14T10:23:01.619" v="488"/>
          <ac:grpSpMkLst>
            <pc:docMk/>
            <pc:sldMk cId="4180775390" sldId="2076136715"/>
            <ac:grpSpMk id="19" creationId="{729856D6-F734-6535-A5FC-B9F944490DA7}"/>
          </ac:grpSpMkLst>
        </pc:grpChg>
        <pc:picChg chg="mod">
          <ac:chgData name="David Carminati" userId="a989f591-d563-4a5d-9f30-4a519ad2660e" providerId="ADAL" clId="{C049A49D-D2F2-49A7-BE6B-B69B93960B7E}" dt="2024-10-14T10:23:01.619" v="488"/>
          <ac:picMkLst>
            <pc:docMk/>
            <pc:sldMk cId="4180775390" sldId="2076136715"/>
            <ac:picMk id="12" creationId="{EF114F75-3DDE-85E2-7935-C3EA65EF799E}"/>
          </ac:picMkLst>
        </pc:picChg>
        <pc:picChg chg="mod">
          <ac:chgData name="David Carminati" userId="a989f591-d563-4a5d-9f30-4a519ad2660e" providerId="ADAL" clId="{C049A49D-D2F2-49A7-BE6B-B69B93960B7E}" dt="2024-10-14T10:23:01.619" v="488"/>
          <ac:picMkLst>
            <pc:docMk/>
            <pc:sldMk cId="4180775390" sldId="2076136715"/>
            <ac:picMk id="13" creationId="{5D7FD908-18A4-A7EA-2088-B7145FB86DFF}"/>
          </ac:picMkLst>
        </pc:picChg>
        <pc:picChg chg="mod">
          <ac:chgData name="David Carminati" userId="a989f591-d563-4a5d-9f30-4a519ad2660e" providerId="ADAL" clId="{C049A49D-D2F2-49A7-BE6B-B69B93960B7E}" dt="2024-10-14T10:23:01.619" v="488"/>
          <ac:picMkLst>
            <pc:docMk/>
            <pc:sldMk cId="4180775390" sldId="2076136715"/>
            <ac:picMk id="14" creationId="{02B97ECF-1C4C-23F1-397F-1DAC0ED93AC9}"/>
          </ac:picMkLst>
        </pc:picChg>
        <pc:picChg chg="add mod">
          <ac:chgData name="David Carminati" userId="a989f591-d563-4a5d-9f30-4a519ad2660e" providerId="ADAL" clId="{C049A49D-D2F2-49A7-BE6B-B69B93960B7E}" dt="2024-10-14T10:23:01.619" v="488"/>
          <ac:picMkLst>
            <pc:docMk/>
            <pc:sldMk cId="4180775390" sldId="2076136715"/>
            <ac:picMk id="16" creationId="{C14EA2C1-31F6-79B0-942E-61145ACA7CAF}"/>
          </ac:picMkLst>
        </pc:picChg>
        <pc:picChg chg="mod">
          <ac:chgData name="David Carminati" userId="a989f591-d563-4a5d-9f30-4a519ad2660e" providerId="ADAL" clId="{C049A49D-D2F2-49A7-BE6B-B69B93960B7E}" dt="2024-10-14T10:23:01.619" v="488"/>
          <ac:picMkLst>
            <pc:docMk/>
            <pc:sldMk cId="4180775390" sldId="2076136715"/>
            <ac:picMk id="20" creationId="{86590AF3-65A7-BE99-236C-BE7BEBE0969E}"/>
          </ac:picMkLst>
        </pc:picChg>
        <pc:picChg chg="mod">
          <ac:chgData name="David Carminati" userId="a989f591-d563-4a5d-9f30-4a519ad2660e" providerId="ADAL" clId="{C049A49D-D2F2-49A7-BE6B-B69B93960B7E}" dt="2024-10-14T10:23:01.619" v="488"/>
          <ac:picMkLst>
            <pc:docMk/>
            <pc:sldMk cId="4180775390" sldId="2076136715"/>
            <ac:picMk id="21" creationId="{A28F1C6E-E1C3-2D56-8427-AA3CD17EB2CB}"/>
          </ac:picMkLst>
        </pc:picChg>
        <pc:picChg chg="mod">
          <ac:chgData name="David Carminati" userId="a989f591-d563-4a5d-9f30-4a519ad2660e" providerId="ADAL" clId="{C049A49D-D2F2-49A7-BE6B-B69B93960B7E}" dt="2024-10-14T10:23:01.619" v="488"/>
          <ac:picMkLst>
            <pc:docMk/>
            <pc:sldMk cId="4180775390" sldId="2076136715"/>
            <ac:picMk id="22" creationId="{13DEDBF9-BF8B-510D-FCED-D3FF59327E0A}"/>
          </ac:picMkLst>
        </pc:picChg>
        <pc:picChg chg="mod">
          <ac:chgData name="David Carminati" userId="a989f591-d563-4a5d-9f30-4a519ad2660e" providerId="ADAL" clId="{C049A49D-D2F2-49A7-BE6B-B69B93960B7E}" dt="2024-10-14T10:23:01.619" v="488"/>
          <ac:picMkLst>
            <pc:docMk/>
            <pc:sldMk cId="4180775390" sldId="2076136715"/>
            <ac:picMk id="23" creationId="{D07657E5-386E-953C-65CA-66EB07E4245A}"/>
          </ac:picMkLst>
        </pc:picChg>
        <pc:picChg chg="mod">
          <ac:chgData name="David Carminati" userId="a989f591-d563-4a5d-9f30-4a519ad2660e" providerId="ADAL" clId="{C049A49D-D2F2-49A7-BE6B-B69B93960B7E}" dt="2024-10-14T10:23:01.619" v="488"/>
          <ac:picMkLst>
            <pc:docMk/>
            <pc:sldMk cId="4180775390" sldId="2076136715"/>
            <ac:picMk id="24" creationId="{A5BF62E3-FD1D-66D7-C310-87505AC25466}"/>
          </ac:picMkLst>
        </pc:picChg>
        <pc:picChg chg="add del mod">
          <ac:chgData name="David Carminati" userId="a989f591-d563-4a5d-9f30-4a519ad2660e" providerId="ADAL" clId="{C049A49D-D2F2-49A7-BE6B-B69B93960B7E}" dt="2024-10-14T10:46:59.374" v="760"/>
          <ac:picMkLst>
            <pc:docMk/>
            <pc:sldMk cId="4180775390" sldId="2076136715"/>
            <ac:picMk id="28" creationId="{52CDF251-4551-0A72-E832-720B330976E9}"/>
          </ac:picMkLst>
        </pc:picChg>
        <pc:picChg chg="add del mod ord">
          <ac:chgData name="David Carminati" userId="a989f591-d563-4a5d-9f30-4a519ad2660e" providerId="ADAL" clId="{C049A49D-D2F2-49A7-BE6B-B69B93960B7E}" dt="2024-10-14T10:48:32.389" v="761"/>
          <ac:picMkLst>
            <pc:docMk/>
            <pc:sldMk cId="4180775390" sldId="2076136715"/>
            <ac:picMk id="32" creationId="{F0E82C97-0396-697B-B416-8B20ADAE6F5D}"/>
          </ac:picMkLst>
        </pc:picChg>
        <pc:picChg chg="add del mod">
          <ac:chgData name="David Carminati" userId="a989f591-d563-4a5d-9f30-4a519ad2660e" providerId="ADAL" clId="{C049A49D-D2F2-49A7-BE6B-B69B93960B7E}" dt="2024-10-14T10:51:22.097" v="768"/>
          <ac:picMkLst>
            <pc:docMk/>
            <pc:sldMk cId="4180775390" sldId="2076136715"/>
            <ac:picMk id="33" creationId="{FF36FEA2-547B-30C6-A753-0C22C96DFD5F}"/>
          </ac:picMkLst>
        </pc:picChg>
        <pc:picChg chg="add del mod ord">
          <ac:chgData name="David Carminati" userId="a989f591-d563-4a5d-9f30-4a519ad2660e" providerId="ADAL" clId="{C049A49D-D2F2-49A7-BE6B-B69B93960B7E}" dt="2024-10-14T10:52:50.688" v="769"/>
          <ac:picMkLst>
            <pc:docMk/>
            <pc:sldMk cId="4180775390" sldId="2076136715"/>
            <ac:picMk id="38" creationId="{003C250B-EE8C-A413-CFC4-7FABCCC68543}"/>
          </ac:picMkLst>
        </pc:picChg>
        <pc:picChg chg="add del mod">
          <ac:chgData name="David Carminati" userId="a989f591-d563-4a5d-9f30-4a519ad2660e" providerId="ADAL" clId="{C049A49D-D2F2-49A7-BE6B-B69B93960B7E}" dt="2024-10-14T11:01:20.322" v="773" actId="478"/>
          <ac:picMkLst>
            <pc:docMk/>
            <pc:sldMk cId="4180775390" sldId="2076136715"/>
            <ac:picMk id="39" creationId="{6527AEE0-E49B-ADE8-8C5B-CEE0E2C8E28D}"/>
          </ac:picMkLst>
        </pc:picChg>
        <pc:cxnChg chg="add mod">
          <ac:chgData name="David Carminati" userId="a989f591-d563-4a5d-9f30-4a519ad2660e" providerId="ADAL" clId="{C049A49D-D2F2-49A7-BE6B-B69B93960B7E}" dt="2024-10-14T10:23:01.619" v="488"/>
          <ac:cxnSpMkLst>
            <pc:docMk/>
            <pc:sldMk cId="4180775390" sldId="2076136715"/>
            <ac:cxnSpMk id="7" creationId="{4915962B-0F9A-6403-0A20-D59814164561}"/>
          </ac:cxnSpMkLst>
        </pc:cxnChg>
        <pc:cxnChg chg="add mod">
          <ac:chgData name="David Carminati" userId="a989f591-d563-4a5d-9f30-4a519ad2660e" providerId="ADAL" clId="{C049A49D-D2F2-49A7-BE6B-B69B93960B7E}" dt="2024-10-14T10:23:01.619" v="488"/>
          <ac:cxnSpMkLst>
            <pc:docMk/>
            <pc:sldMk cId="4180775390" sldId="2076136715"/>
            <ac:cxnSpMk id="8" creationId="{54B5B868-10D0-32C1-C1FC-4195215C23E1}"/>
          </ac:cxnSpMkLst>
        </pc:cxnChg>
        <pc:cxnChg chg="add mod">
          <ac:chgData name="David Carminati" userId="a989f591-d563-4a5d-9f30-4a519ad2660e" providerId="ADAL" clId="{C049A49D-D2F2-49A7-BE6B-B69B93960B7E}" dt="2024-10-14T10:24:08.341" v="552" actId="1037"/>
          <ac:cxnSpMkLst>
            <pc:docMk/>
            <pc:sldMk cId="4180775390" sldId="2076136715"/>
            <ac:cxnSpMk id="17" creationId="{7C49F7B4-DC4F-7CBB-1E6C-DCC7B0A5A518}"/>
          </ac:cxnSpMkLst>
        </pc:cxnChg>
      </pc:sldChg>
      <pc:sldChg chg="del">
        <pc:chgData name="David Carminati" userId="a989f591-d563-4a5d-9f30-4a519ad2660e" providerId="ADAL" clId="{C049A49D-D2F2-49A7-BE6B-B69B93960B7E}" dt="2024-10-14T09:42:05.426" v="16" actId="47"/>
        <pc:sldMkLst>
          <pc:docMk/>
          <pc:sldMk cId="1009551942" sldId="2076136718"/>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D1F2D97-14DC-3D68-F695-73A2E8626B5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5432E61-330F-A25F-0EB6-75FB4F260AB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FEEF22F-4601-480B-AFDB-0EDCF7C2442C}" type="datetimeFigureOut">
              <a:rPr lang="en-US" smtClean="0"/>
              <a:t>10/14/2024</a:t>
            </a:fld>
            <a:endParaRPr lang="en-US"/>
          </a:p>
        </p:txBody>
      </p:sp>
      <p:sp>
        <p:nvSpPr>
          <p:cNvPr id="4" name="Footer Placeholder 3">
            <a:extLst>
              <a:ext uri="{FF2B5EF4-FFF2-40B4-BE49-F238E27FC236}">
                <a16:creationId xmlns:a16="http://schemas.microsoft.com/office/drawing/2014/main" id="{89441705-911E-87F8-95DF-E1272933AAF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6DA9F20-F66F-1B8A-DB3A-299D3718957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65387CF-09AA-4FE6-9F5A-B60CE63E1F12}" type="slidenum">
              <a:rPr lang="en-US" smtClean="0"/>
              <a:t>‹#›</a:t>
            </a:fld>
            <a:endParaRPr lang="en-US"/>
          </a:p>
        </p:txBody>
      </p:sp>
    </p:spTree>
    <p:extLst>
      <p:ext uri="{BB962C8B-B14F-4D97-AF65-F5344CB8AC3E}">
        <p14:creationId xmlns:p14="http://schemas.microsoft.com/office/powerpoint/2010/main" val="604662926"/>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0792A3-2C7B-47A0-80C9-DAA1E1046924}" type="datetimeFigureOut">
              <a:rPr lang="de-DE" smtClean="0"/>
              <a:t>14.10.2024</a:t>
            </a:fld>
            <a:endParaRPr lang="de-DE"/>
          </a:p>
        </p:txBody>
      </p:sp>
      <p:sp>
        <p:nvSpPr>
          <p:cNvPr id="4" name="Folienbildplatzhalter 3"/>
          <p:cNvSpPr>
            <a:spLocks noGrp="1" noRot="1" noChangeAspect="1"/>
          </p:cNvSpPr>
          <p:nvPr>
            <p:ph type="sldImg" idx="2"/>
          </p:nvPr>
        </p:nvSpPr>
        <p:spPr>
          <a:xfrm>
            <a:off x="1359568" y="932447"/>
            <a:ext cx="4138864" cy="2328112"/>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3561347"/>
            <a:ext cx="5486400" cy="4439653"/>
          </a:xfrm>
          <a:prstGeom prst="rect">
            <a:avLst/>
          </a:prstGeom>
        </p:spPr>
        <p:txBody>
          <a:bodyPr vert="horz" lIns="0" tIns="0" rIns="0" bIns="0" rtlCol="0"/>
          <a:lstStyle/>
          <a:p>
            <a:pPr lvl="0"/>
            <a:r>
              <a:rPr lang="en-US" noProof="0" dirty="0"/>
              <a:t>First level</a:t>
            </a:r>
          </a:p>
          <a:p>
            <a:pPr lvl="1"/>
            <a:r>
              <a:rPr lang="en-US" noProof="0" dirty="0"/>
              <a:t>Second level</a:t>
            </a:r>
          </a:p>
          <a:p>
            <a:pPr lvl="2"/>
            <a:r>
              <a:rPr lang="en-US" noProof="0" dirty="0"/>
              <a:t>Third level</a:t>
            </a:r>
          </a:p>
          <a:p>
            <a:pPr lvl="3"/>
            <a:r>
              <a:rPr lang="en-US" noProof="0" dirty="0"/>
              <a:t>Fourth level</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A377EE-D37B-49B0-B274-FAC640F68D07}" type="slidenum">
              <a:rPr lang="de-DE" smtClean="0"/>
              <a:t>‹#›</a:t>
            </a:fld>
            <a:endParaRPr lang="de-DE"/>
          </a:p>
        </p:txBody>
      </p:sp>
    </p:spTree>
    <p:extLst>
      <p:ext uri="{BB962C8B-B14F-4D97-AF65-F5344CB8AC3E}">
        <p14:creationId xmlns:p14="http://schemas.microsoft.com/office/powerpoint/2010/main" val="787129825"/>
      </p:ext>
    </p:extLst>
  </p:cSld>
  <p:clrMap bg1="lt1" tx1="dk1" bg2="lt2" tx2="dk2" accent1="accent1" accent2="accent2" accent3="accent3" accent4="accent4" accent5="accent5" accent6="accent6" hlink="hlink" folHlink="folHlink"/>
  <p:notesStyle>
    <a:lvl1pPr marL="180000" indent="-180000" algn="l" defTabSz="914400" rtl="0" eaLnBrk="1" latinLnBrk="0" hangingPunct="1">
      <a:spcAft>
        <a:spcPts val="600"/>
      </a:spcAft>
      <a:buClr>
        <a:schemeClr val="accent1"/>
      </a:buClr>
      <a:buFont typeface="Arial" panose="020B0604020202020204" pitchFamily="34" charset="0"/>
      <a:buChar char="•"/>
      <a:defRPr sz="1400" kern="1200">
        <a:solidFill>
          <a:schemeClr val="tx1"/>
        </a:solidFill>
        <a:latin typeface="+mn-lt"/>
        <a:ea typeface="+mn-ea"/>
        <a:cs typeface="+mn-cs"/>
      </a:defRPr>
    </a:lvl1pPr>
    <a:lvl2pPr marL="360000" indent="-180000" algn="l" defTabSz="914400" rtl="0" eaLnBrk="1" latinLnBrk="0" hangingPunct="1">
      <a:spcAft>
        <a:spcPts val="600"/>
      </a:spcAft>
      <a:buClr>
        <a:schemeClr val="accent2"/>
      </a:buClr>
      <a:buFont typeface="Arial" panose="020B0604020202020204" pitchFamily="34" charset="0"/>
      <a:buChar char="•"/>
      <a:defRPr sz="1400" kern="1200">
        <a:solidFill>
          <a:schemeClr val="tx1"/>
        </a:solidFill>
        <a:latin typeface="+mn-lt"/>
        <a:ea typeface="+mn-ea"/>
        <a:cs typeface="+mn-cs"/>
      </a:defRPr>
    </a:lvl2pPr>
    <a:lvl3pPr marL="540000" indent="-180000" algn="l" defTabSz="914400" rtl="0" eaLnBrk="1" latinLnBrk="0" hangingPunct="1">
      <a:spcAft>
        <a:spcPts val="600"/>
      </a:spcAft>
      <a:buClr>
        <a:srgbClr val="BDBDBD"/>
      </a:buClr>
      <a:buFont typeface="Arial" panose="020B0604020202020204" pitchFamily="34" charset="0"/>
      <a:buChar char="•"/>
      <a:defRPr sz="1400" kern="1200">
        <a:solidFill>
          <a:schemeClr val="tx1"/>
        </a:solidFill>
        <a:latin typeface="+mn-lt"/>
        <a:ea typeface="+mn-ea"/>
        <a:cs typeface="+mn-cs"/>
      </a:defRPr>
    </a:lvl3pPr>
    <a:lvl4pPr marL="720000" indent="-180000" algn="l" defTabSz="914400" rtl="0" eaLnBrk="1" latinLnBrk="0" hangingPunct="1">
      <a:spcAft>
        <a:spcPts val="600"/>
      </a:spcAft>
      <a:buClr>
        <a:srgbClr val="BDBDBD"/>
      </a:buClr>
      <a:buFont typeface="Arial" panose="020B0604020202020204" pitchFamily="34" charset="0"/>
      <a:buChar char="•"/>
      <a:defRPr sz="14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8900" y="931863"/>
            <a:ext cx="4140200" cy="2328862"/>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8A377EE-D37B-49B0-B274-FAC640F68D07}" type="slidenum">
              <a:rPr lang="de-DE" smtClean="0"/>
              <a:t>1</a:t>
            </a:fld>
            <a:endParaRPr lang="de-DE"/>
          </a:p>
        </p:txBody>
      </p:sp>
    </p:spTree>
    <p:extLst>
      <p:ext uri="{BB962C8B-B14F-4D97-AF65-F5344CB8AC3E}">
        <p14:creationId xmlns:p14="http://schemas.microsoft.com/office/powerpoint/2010/main" val="31728214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8900" y="931863"/>
            <a:ext cx="4140200" cy="2328862"/>
          </a:xfrm>
        </p:spPr>
      </p:sp>
      <p:sp>
        <p:nvSpPr>
          <p:cNvPr id="3" name="Notes Placeholder 2"/>
          <p:cNvSpPr>
            <a:spLocks noGrp="1"/>
          </p:cNvSpPr>
          <p:nvPr>
            <p:ph type="body" idx="1"/>
          </p:nvPr>
        </p:nvSpPr>
        <p:spPr/>
        <p:txBody>
          <a:bodyPr/>
          <a:lstStyle/>
          <a:p>
            <a:r>
              <a:rPr lang="en-US"/>
              <a:t>So What does the SEN6x line offer you? Your application is unique and maybe you don’t need all the parameters.</a:t>
            </a:r>
          </a:p>
          <a:p>
            <a:endParaRPr lang="en-US"/>
          </a:p>
          <a:p>
            <a:r>
              <a:rPr lang="en-US"/>
              <a:t>That’s the beauty of SEN6x, it is built as a modular platform. You choose which parameter matter to you in your application. We offer a total of four different models, tailored to different applications. </a:t>
            </a:r>
          </a:p>
          <a:p>
            <a:endParaRPr lang="en-US"/>
          </a:p>
          <a:p>
            <a:r>
              <a:rPr lang="en-US"/>
              <a:t>SEN60 is our lowest cost particulate matter sensor that we ever offered. </a:t>
            </a:r>
          </a:p>
          <a:p>
            <a:r>
              <a:rPr lang="en-US"/>
              <a:t>SEN65 adds relative humidity, temperature, VOC and NOx measurements in addition to PM, this makes it for example perfect for air purifiers </a:t>
            </a:r>
          </a:p>
          <a:p>
            <a:r>
              <a:rPr lang="en-US"/>
              <a:t>SEN66 adds CO2 to that mix, which is ideal for Indoor air quality monitors or as actionable signal in energy recovery ventilation or HVAC systems, that can use it to optimize their energy consumption while making sure that the CO2 levels stay at an optimal level</a:t>
            </a:r>
          </a:p>
          <a:p>
            <a:r>
              <a:rPr lang="en-US"/>
              <a:t>SEN68 offers PM, RH&amp;T, VOC, NOx and Formaldehyde, this fits premium air purifiers with special filter that can decompose the Formaldehyde or indoor air quality monitors for the Asian market</a:t>
            </a:r>
          </a:p>
          <a:p>
            <a:endParaRPr lang="en-US"/>
          </a:p>
          <a:p>
            <a:r>
              <a:rPr lang="en-US"/>
              <a:t>And the best thing is, that all models share one physical formfactor. This means you can design it in once but offer a whole range of different tiers of products. Your requirements have changed? You want to upgrade your product with an additional sensors? No problem, just order another variant without changing your design</a:t>
            </a:r>
          </a:p>
        </p:txBody>
      </p:sp>
      <p:sp>
        <p:nvSpPr>
          <p:cNvPr id="4" name="Slide Number Placeholder 3"/>
          <p:cNvSpPr>
            <a:spLocks noGrp="1"/>
          </p:cNvSpPr>
          <p:nvPr>
            <p:ph type="sldNum" sz="quarter" idx="5"/>
          </p:nvPr>
        </p:nvSpPr>
        <p:spPr/>
        <p:txBody>
          <a:bodyPr/>
          <a:lstStyle/>
          <a:p>
            <a:pPr>
              <a:defRPr/>
            </a:pPr>
            <a:fld id="{9BC1A513-A0BF-4E31-BFE4-A8A08AB75B3B}" type="slidenum">
              <a:rPr lang="de-CH" smtClean="0"/>
              <a:pPr>
                <a:defRPr/>
              </a:pPr>
              <a:t>3</a:t>
            </a:fld>
            <a:endParaRPr lang="de-CH"/>
          </a:p>
        </p:txBody>
      </p:sp>
    </p:spTree>
    <p:extLst>
      <p:ext uri="{BB962C8B-B14F-4D97-AF65-F5344CB8AC3E}">
        <p14:creationId xmlns:p14="http://schemas.microsoft.com/office/powerpoint/2010/main" val="2549732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1.xml"/><Relationship Id="rId1" Type="http://schemas.openxmlformats.org/officeDocument/2006/relationships/tags" Target="../tags/tag12.xml"/><Relationship Id="rId4" Type="http://schemas.openxmlformats.org/officeDocument/2006/relationships/image" Target="../media/image2.emf"/></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1.xml"/><Relationship Id="rId1" Type="http://schemas.openxmlformats.org/officeDocument/2006/relationships/tags" Target="../tags/tag13.xml"/><Relationship Id="rId4" Type="http://schemas.openxmlformats.org/officeDocument/2006/relationships/image" Target="../media/image2.emf"/></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1.xml"/><Relationship Id="rId1" Type="http://schemas.openxmlformats.org/officeDocument/2006/relationships/tags" Target="../tags/tag14.xml"/><Relationship Id="rId4" Type="http://schemas.openxmlformats.org/officeDocument/2006/relationships/image" Target="../media/image2.emf"/></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1.xml"/><Relationship Id="rId1" Type="http://schemas.openxmlformats.org/officeDocument/2006/relationships/tags" Target="../tags/tag15.xml"/><Relationship Id="rId4" Type="http://schemas.openxmlformats.org/officeDocument/2006/relationships/image" Target="../media/image2.emf"/></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1.xml"/><Relationship Id="rId1" Type="http://schemas.openxmlformats.org/officeDocument/2006/relationships/tags" Target="../tags/tag16.xml"/><Relationship Id="rId4" Type="http://schemas.openxmlformats.org/officeDocument/2006/relationships/image" Target="../media/image2.emf"/></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1.xml"/><Relationship Id="rId1" Type="http://schemas.openxmlformats.org/officeDocument/2006/relationships/tags" Target="../tags/tag17.xml"/><Relationship Id="rId4" Type="http://schemas.openxmlformats.org/officeDocument/2006/relationships/image" Target="../media/image2.emf"/></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1.xml"/><Relationship Id="rId1" Type="http://schemas.openxmlformats.org/officeDocument/2006/relationships/tags" Target="../tags/tag18.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emf"/></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1.xml"/><Relationship Id="rId1" Type="http://schemas.openxmlformats.org/officeDocument/2006/relationships/tags" Target="../tags/tag19.xml"/><Relationship Id="rId4" Type="http://schemas.openxmlformats.org/officeDocument/2006/relationships/image" Target="../media/image2.emf"/></Relationships>
</file>

<file path=ppt/slideLayouts/_rels/slideLayout18.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1.xml"/><Relationship Id="rId1" Type="http://schemas.openxmlformats.org/officeDocument/2006/relationships/tags" Target="../tags/tag20.xml"/><Relationship Id="rId4" Type="http://schemas.openxmlformats.org/officeDocument/2006/relationships/image" Target="../media/image2.emf"/></Relationships>
</file>

<file path=ppt/slideLayouts/_rels/slideLayout19.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1.xml"/><Relationship Id="rId1" Type="http://schemas.openxmlformats.org/officeDocument/2006/relationships/tags" Target="../tags/tag21.xml"/><Relationship Id="rId4" Type="http://schemas.openxmlformats.org/officeDocument/2006/relationships/image" Target="../media/image2.emf"/></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2.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2.emf"/></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2.emf"/></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7.xml"/><Relationship Id="rId4" Type="http://schemas.openxmlformats.org/officeDocument/2006/relationships/image" Target="../media/image2.emf"/></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1.xml"/><Relationship Id="rId1" Type="http://schemas.openxmlformats.org/officeDocument/2006/relationships/tags" Target="../tags/tag8.xml"/><Relationship Id="rId4" Type="http://schemas.openxmlformats.org/officeDocument/2006/relationships/image" Target="../media/image2.emf"/></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1.xml"/><Relationship Id="rId1" Type="http://schemas.openxmlformats.org/officeDocument/2006/relationships/tags" Target="../tags/tag9.xml"/><Relationship Id="rId4" Type="http://schemas.openxmlformats.org/officeDocument/2006/relationships/image" Target="../media/image2.emf"/></Relationships>
</file>

<file path=ppt/slideLayouts/_rels/slideLayout8.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1.xml"/><Relationship Id="rId1" Type="http://schemas.openxmlformats.org/officeDocument/2006/relationships/tags" Target="../tags/tag10.xml"/><Relationship Id="rId4" Type="http://schemas.openxmlformats.org/officeDocument/2006/relationships/image" Target="../media/image2.emf"/></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11.xml"/><Relationship Id="rId4" Type="http://schemas.openxmlformats.org/officeDocument/2006/relationships/image" Target="../media/image2.emf"/></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701C1F6-A140-C203-8BFC-35C0188A77B8}"/>
              </a:ext>
            </a:extLst>
          </p:cNvPr>
          <p:cNvSpPr>
            <a:spLocks noGrp="1"/>
          </p:cNvSpPr>
          <p:nvPr>
            <p:ph type="pic" sz="quarter" idx="11" hasCustomPrompt="1"/>
          </p:nvPr>
        </p:nvSpPr>
        <p:spPr bwMode="gray">
          <a:xfrm>
            <a:off x="0" y="0"/>
            <a:ext cx="12192000" cy="6858000"/>
          </a:xfrm>
          <a:pattFill prst="wdUpDiag">
            <a:fgClr>
              <a:schemeClr val="bg1"/>
            </a:fgClr>
            <a:bgClr>
              <a:schemeClr val="bg2"/>
            </a:bgClr>
          </a:pattFill>
        </p:spPr>
        <p:txBody>
          <a:bodyPr anchor="ctr"/>
          <a:lstStyle>
            <a:lvl1pPr marL="0" indent="0" algn="ctr">
              <a:lnSpc>
                <a:spcPct val="100000"/>
              </a:lnSpc>
              <a:buNone/>
              <a:defRPr sz="1000" b="1" i="1">
                <a:solidFill>
                  <a:srgbClr val="BDBDBD"/>
                </a:solidFill>
              </a:defRPr>
            </a:lvl1pPr>
          </a:lstStyle>
          <a:p>
            <a:r>
              <a:rPr lang="en-US" noProof="0" dirty="0"/>
              <a:t> Image placeholder</a:t>
            </a:r>
          </a:p>
        </p:txBody>
      </p:sp>
      <p:graphicFrame>
        <p:nvGraphicFramePr>
          <p:cNvPr id="5" name="Objekt 4" hidden="1">
            <a:extLst>
              <a:ext uri="{FF2B5EF4-FFF2-40B4-BE49-F238E27FC236}">
                <a16:creationId xmlns:a16="http://schemas.microsoft.com/office/drawing/2014/main" id="{767385B7-6838-292C-9A71-B34C47821397}"/>
              </a:ext>
            </a:extLst>
          </p:cNvPr>
          <p:cNvGraphicFramePr>
            <a:graphicFrameLocks noChangeAspect="1"/>
          </p:cNvGraphicFramePr>
          <p:nvPr userDrawn="1">
            <p:custDataLst>
              <p:tags r:id="rId1"/>
            </p:custDataLst>
            <p:extLst>
              <p:ext uri="{D42A27DB-BD31-4B8C-83A1-F6EECF244321}">
                <p14:modId xmlns:p14="http://schemas.microsoft.com/office/powerpoint/2010/main" val="29775277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80" imgH="481" progId="TCLayout.ActiveDocument.1">
                  <p:embed/>
                </p:oleObj>
              </mc:Choice>
              <mc:Fallback>
                <p:oleObj name="think-cell Folie" r:id="rId3" imgW="480" imgH="481" progId="TCLayout.ActiveDocument.1">
                  <p:embed/>
                  <p:pic>
                    <p:nvPicPr>
                      <p:cNvPr id="5" name="Objekt 4" hidden="1">
                        <a:extLst>
                          <a:ext uri="{FF2B5EF4-FFF2-40B4-BE49-F238E27FC236}">
                            <a16:creationId xmlns:a16="http://schemas.microsoft.com/office/drawing/2014/main" id="{767385B7-6838-292C-9A71-B34C4782139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9E4B5D56-4EE6-6923-EBA2-5824FC9584B2}"/>
              </a:ext>
            </a:extLst>
          </p:cNvPr>
          <p:cNvSpPr>
            <a:spLocks noGrp="1"/>
          </p:cNvSpPr>
          <p:nvPr>
            <p:ph type="ctrTitle" hasCustomPrompt="1"/>
          </p:nvPr>
        </p:nvSpPr>
        <p:spPr bwMode="gray">
          <a:xfrm>
            <a:off x="1189036" y="964959"/>
            <a:ext cx="9144000" cy="738664"/>
          </a:xfrm>
          <a:prstGeom prst="rect">
            <a:avLst/>
          </a:prstGeom>
        </p:spPr>
        <p:txBody>
          <a:bodyPr vert="horz" anchor="b"/>
          <a:lstStyle>
            <a:lvl1pPr algn="l">
              <a:lnSpc>
                <a:spcPct val="100000"/>
              </a:lnSpc>
              <a:defRPr sz="4800" cap="all" baseline="0"/>
            </a:lvl1pPr>
          </a:lstStyle>
          <a:p>
            <a:r>
              <a:rPr lang="en-US" noProof="0" dirty="0"/>
              <a:t>overhead</a:t>
            </a:r>
          </a:p>
        </p:txBody>
      </p:sp>
      <p:sp>
        <p:nvSpPr>
          <p:cNvPr id="6" name="Text Placeholder 5">
            <a:extLst>
              <a:ext uri="{FF2B5EF4-FFF2-40B4-BE49-F238E27FC236}">
                <a16:creationId xmlns:a16="http://schemas.microsoft.com/office/drawing/2014/main" id="{1A4D2577-167E-69EB-1162-5BBAC4F82FD4}"/>
              </a:ext>
            </a:extLst>
          </p:cNvPr>
          <p:cNvSpPr>
            <a:spLocks noGrp="1"/>
          </p:cNvSpPr>
          <p:nvPr>
            <p:ph type="body" sz="quarter" idx="10" hasCustomPrompt="1"/>
          </p:nvPr>
        </p:nvSpPr>
        <p:spPr bwMode="gray">
          <a:xfrm>
            <a:off x="1189036" y="3063969"/>
            <a:ext cx="9144000" cy="214312"/>
          </a:xfrm>
        </p:spPr>
        <p:txBody>
          <a:bodyPr wrap="square">
            <a:spAutoFit/>
          </a:bodyPr>
          <a:lstStyle>
            <a:lvl1pPr marL="0" indent="0">
              <a:lnSpc>
                <a:spcPct val="100000"/>
              </a:lnSpc>
              <a:buNone/>
              <a:defRPr/>
            </a:lvl1pPr>
          </a:lstStyle>
          <a:p>
            <a:pPr lvl="0"/>
            <a:r>
              <a:rPr lang="en-US" noProof="0" dirty="0"/>
              <a:t>Author | Date</a:t>
            </a:r>
          </a:p>
        </p:txBody>
      </p:sp>
      <p:sp>
        <p:nvSpPr>
          <p:cNvPr id="7" name="Text Placeholder 6">
            <a:extLst>
              <a:ext uri="{FF2B5EF4-FFF2-40B4-BE49-F238E27FC236}">
                <a16:creationId xmlns:a16="http://schemas.microsoft.com/office/drawing/2014/main" id="{87869E6D-0360-2933-8C4A-69CBE7710BF1}"/>
              </a:ext>
            </a:extLst>
          </p:cNvPr>
          <p:cNvSpPr>
            <a:spLocks noGrp="1"/>
          </p:cNvSpPr>
          <p:nvPr>
            <p:ph type="body" sz="quarter" idx="12" hasCustomPrompt="1"/>
          </p:nvPr>
        </p:nvSpPr>
        <p:spPr bwMode="gray">
          <a:xfrm>
            <a:off x="0" y="6057900"/>
            <a:ext cx="12192000" cy="800100"/>
          </a:xfrm>
          <a:gradFill>
            <a:gsLst>
              <a:gs pos="19000">
                <a:schemeClr val="bg1">
                  <a:alpha val="80000"/>
                </a:schemeClr>
              </a:gs>
              <a:gs pos="100000">
                <a:schemeClr val="bg1"/>
              </a:gs>
            </a:gsLst>
            <a:lin ang="0" scaled="1"/>
          </a:gradFill>
        </p:spPr>
        <p:txBody>
          <a:bodyPr/>
          <a:lstStyle>
            <a:lvl1pPr marL="0" indent="0">
              <a:buNone/>
              <a:defRPr/>
            </a:lvl1pPr>
          </a:lstStyle>
          <a:p>
            <a:pPr lvl="0"/>
            <a:r>
              <a:rPr lang="en-US" dirty="0"/>
              <a:t> </a:t>
            </a:r>
          </a:p>
        </p:txBody>
      </p:sp>
      <p:sp>
        <p:nvSpPr>
          <p:cNvPr id="20" name="Text Placeholder 19">
            <a:extLst>
              <a:ext uri="{FF2B5EF4-FFF2-40B4-BE49-F238E27FC236}">
                <a16:creationId xmlns:a16="http://schemas.microsoft.com/office/drawing/2014/main" id="{885E7427-45FF-59FD-D7C2-D246E3C50A76}"/>
              </a:ext>
            </a:extLst>
          </p:cNvPr>
          <p:cNvSpPr>
            <a:spLocks noGrp="1"/>
          </p:cNvSpPr>
          <p:nvPr>
            <p:ph type="body" sz="quarter" idx="13" hasCustomPrompt="1"/>
          </p:nvPr>
        </p:nvSpPr>
        <p:spPr bwMode="gray">
          <a:xfrm>
            <a:off x="9912063" y="6301582"/>
            <a:ext cx="1764000" cy="176400"/>
          </a:xfrm>
          <a:blipFill>
            <a:blip r:embed="rId5">
              <a:extLst>
                <a:ext uri="{96DAC541-7B7A-43D3-8B79-37D633B846F1}">
                  <asvg:svgBlip xmlns:asvg="http://schemas.microsoft.com/office/drawing/2016/SVG/main" r:embed="rId6"/>
                </a:ext>
              </a:extLst>
            </a:blip>
            <a:stretch>
              <a:fillRect/>
            </a:stretch>
          </a:blipFill>
        </p:spPr>
        <p:txBody>
          <a:bodyPr/>
          <a:lstStyle>
            <a:lvl1pPr marL="0" indent="0">
              <a:buNone/>
              <a:defRPr/>
            </a:lvl1pPr>
          </a:lstStyle>
          <a:p>
            <a:pPr lvl="0"/>
            <a:r>
              <a:rPr lang="en-US" dirty="0"/>
              <a:t> </a:t>
            </a:r>
          </a:p>
        </p:txBody>
      </p:sp>
      <p:sp>
        <p:nvSpPr>
          <p:cNvPr id="9" name="Textplatzhalter 8">
            <a:extLst>
              <a:ext uri="{FF2B5EF4-FFF2-40B4-BE49-F238E27FC236}">
                <a16:creationId xmlns:a16="http://schemas.microsoft.com/office/drawing/2014/main" id="{64775200-1551-8488-CA6F-C4CF768DB1DB}"/>
              </a:ext>
            </a:extLst>
          </p:cNvPr>
          <p:cNvSpPr>
            <a:spLocks noGrp="1"/>
          </p:cNvSpPr>
          <p:nvPr>
            <p:ph type="body" sz="quarter" idx="14" hasCustomPrompt="1"/>
          </p:nvPr>
        </p:nvSpPr>
        <p:spPr>
          <a:xfrm>
            <a:off x="1189036" y="1703623"/>
            <a:ext cx="9144000" cy="1231106"/>
          </a:xfrm>
        </p:spPr>
        <p:txBody>
          <a:bodyPr>
            <a:spAutoFit/>
          </a:bodyPr>
          <a:lstStyle>
            <a:lvl1pPr marL="0" indent="0">
              <a:spcAft>
                <a:spcPts val="0"/>
              </a:spcAft>
              <a:buNone/>
              <a:defRPr sz="4000"/>
            </a:lvl1pPr>
          </a:lstStyle>
          <a:p>
            <a:pPr lvl="0"/>
            <a:r>
              <a:rPr lang="en-US" dirty="0"/>
              <a:t>Descriptive and more informative presentation header (position variable)</a:t>
            </a:r>
          </a:p>
        </p:txBody>
      </p:sp>
    </p:spTree>
    <p:extLst>
      <p:ext uri="{BB962C8B-B14F-4D97-AF65-F5344CB8AC3E}">
        <p14:creationId xmlns:p14="http://schemas.microsoft.com/office/powerpoint/2010/main" val="205424579"/>
      </p:ext>
    </p:extLst>
  </p:cSld>
  <p:clrMapOvr>
    <a:masterClrMapping/>
  </p:clrMapOvr>
  <p:extLst>
    <p:ext uri="{DCECCB84-F9BA-43D5-87BE-67443E8EF086}">
      <p15:sldGuideLst xmlns:p15="http://schemas.microsoft.com/office/powerpoint/2012/main">
        <p15:guide id="1" orient="horz" pos="3816" userDrawn="1">
          <p15:clr>
            <a:srgbClr val="F26B43"/>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and image left">
    <p:spTree>
      <p:nvGrpSpPr>
        <p:cNvPr id="1" name=""/>
        <p:cNvGrpSpPr/>
        <p:nvPr/>
      </p:nvGrpSpPr>
      <p:grpSpPr>
        <a:xfrm>
          <a:off x="0" y="0"/>
          <a:ext cx="0" cy="0"/>
          <a:chOff x="0" y="0"/>
          <a:chExt cx="0" cy="0"/>
        </a:xfrm>
      </p:grpSpPr>
      <p:sp>
        <p:nvSpPr>
          <p:cNvPr id="3" name="Picture Placeholder 7">
            <a:extLst>
              <a:ext uri="{FF2B5EF4-FFF2-40B4-BE49-F238E27FC236}">
                <a16:creationId xmlns:a16="http://schemas.microsoft.com/office/drawing/2014/main" id="{AE0FE1CD-B1AE-2871-3162-980A2C8857B3}"/>
              </a:ext>
            </a:extLst>
          </p:cNvPr>
          <p:cNvSpPr>
            <a:spLocks noGrp="1"/>
          </p:cNvSpPr>
          <p:nvPr>
            <p:ph type="pic" sz="quarter" idx="11" hasCustomPrompt="1"/>
          </p:nvPr>
        </p:nvSpPr>
        <p:spPr bwMode="gray">
          <a:xfrm>
            <a:off x="0" y="0"/>
            <a:ext cx="6096000" cy="6858000"/>
          </a:xfrm>
          <a:pattFill prst="wdUpDiag">
            <a:fgClr>
              <a:schemeClr val="bg1"/>
            </a:fgClr>
            <a:bgClr>
              <a:schemeClr val="bg2"/>
            </a:bgClr>
          </a:pattFill>
        </p:spPr>
        <p:txBody>
          <a:bodyPr anchor="ctr"/>
          <a:lstStyle>
            <a:lvl1pPr marL="0" indent="0" algn="ctr">
              <a:lnSpc>
                <a:spcPct val="100000"/>
              </a:lnSpc>
              <a:buNone/>
              <a:defRPr sz="1000" b="1" i="1">
                <a:solidFill>
                  <a:srgbClr val="BDBDBD"/>
                </a:solidFill>
              </a:defRPr>
            </a:lvl1pPr>
          </a:lstStyle>
          <a:p>
            <a:r>
              <a:rPr lang="en-US" noProof="0" dirty="0"/>
              <a:t> Image placeholder</a:t>
            </a:r>
          </a:p>
        </p:txBody>
      </p:sp>
      <p:graphicFrame>
        <p:nvGraphicFramePr>
          <p:cNvPr id="18" name="Objekt 17" hidden="1">
            <a:extLst>
              <a:ext uri="{FF2B5EF4-FFF2-40B4-BE49-F238E27FC236}">
                <a16:creationId xmlns:a16="http://schemas.microsoft.com/office/drawing/2014/main" id="{F05B8204-9FDB-9C14-7435-D448FCDFE6C8}"/>
              </a:ext>
            </a:extLst>
          </p:cNvPr>
          <p:cNvGraphicFramePr>
            <a:graphicFrameLocks noChangeAspect="1"/>
          </p:cNvGraphicFramePr>
          <p:nvPr userDrawn="1">
            <p:custDataLst>
              <p:tags r:id="rId1"/>
            </p:custDataLst>
            <p:extLst>
              <p:ext uri="{D42A27DB-BD31-4B8C-83A1-F6EECF244321}">
                <p14:modId xmlns:p14="http://schemas.microsoft.com/office/powerpoint/2010/main" val="36668772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80" imgH="481" progId="TCLayout.ActiveDocument.1">
                  <p:embed/>
                </p:oleObj>
              </mc:Choice>
              <mc:Fallback>
                <p:oleObj name="think-cell Folie" r:id="rId3" imgW="480" imgH="481" progId="TCLayout.ActiveDocument.1">
                  <p:embed/>
                  <p:pic>
                    <p:nvPicPr>
                      <p:cNvPr id="18" name="Objekt 17" hidden="1">
                        <a:extLst>
                          <a:ext uri="{FF2B5EF4-FFF2-40B4-BE49-F238E27FC236}">
                            <a16:creationId xmlns:a16="http://schemas.microsoft.com/office/drawing/2014/main" id="{F05B8204-9FDB-9C14-7435-D448FCDFE6C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Textplatzhalter 15">
            <a:extLst>
              <a:ext uri="{FF2B5EF4-FFF2-40B4-BE49-F238E27FC236}">
                <a16:creationId xmlns:a16="http://schemas.microsoft.com/office/drawing/2014/main" id="{9949918B-D12D-7BAD-20AE-4F6D7F538C37}"/>
              </a:ext>
            </a:extLst>
          </p:cNvPr>
          <p:cNvSpPr>
            <a:spLocks noGrp="1"/>
          </p:cNvSpPr>
          <p:nvPr>
            <p:ph type="body" sz="quarter" idx="13" hasCustomPrompt="1"/>
          </p:nvPr>
        </p:nvSpPr>
        <p:spPr bwMode="gray">
          <a:xfrm>
            <a:off x="6456363" y="921522"/>
            <a:ext cx="5219700" cy="276999"/>
          </a:xfrm>
        </p:spPr>
        <p:txBody>
          <a:bodyPr wrap="square">
            <a:spAutoFit/>
          </a:bodyPr>
          <a:lstStyle>
            <a:lvl1pPr marL="0" indent="0">
              <a:buNone/>
              <a:defRPr sz="1800"/>
            </a:lvl1pPr>
          </a:lstStyle>
          <a:p>
            <a:pPr lvl="0"/>
            <a:r>
              <a:rPr lang="en-US" dirty="0"/>
              <a:t>Subtitle</a:t>
            </a:r>
          </a:p>
        </p:txBody>
      </p:sp>
      <p:sp>
        <p:nvSpPr>
          <p:cNvPr id="5" name="Inhaltsplatzhalter 4">
            <a:extLst>
              <a:ext uri="{FF2B5EF4-FFF2-40B4-BE49-F238E27FC236}">
                <a16:creationId xmlns:a16="http://schemas.microsoft.com/office/drawing/2014/main" id="{6F21486E-9A25-93A1-CBA6-27F7E8AF8E64}"/>
              </a:ext>
            </a:extLst>
          </p:cNvPr>
          <p:cNvSpPr>
            <a:spLocks noGrp="1"/>
          </p:cNvSpPr>
          <p:nvPr>
            <p:ph sz="quarter" idx="15" hasCustomPrompt="1"/>
          </p:nvPr>
        </p:nvSpPr>
        <p:spPr bwMode="gray">
          <a:xfrm>
            <a:off x="6456363" y="1449388"/>
            <a:ext cx="5219700" cy="4608512"/>
          </a:xfrm>
        </p:spPr>
        <p:txBody>
          <a:bodyPr/>
          <a:lstStyle/>
          <a:p>
            <a:pPr lvl="0"/>
            <a:r>
              <a:rPr lang="en-US" noProof="0" dirty="0"/>
              <a:t>First level</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a:p>
            <a:pPr lvl="6"/>
            <a:r>
              <a:rPr lang="en-US" noProof="0" dirty="0"/>
              <a:t>Seventh level</a:t>
            </a:r>
          </a:p>
          <a:p>
            <a:pPr lvl="7"/>
            <a:r>
              <a:rPr lang="en-US" noProof="0" dirty="0"/>
              <a:t>Eighth level</a:t>
            </a:r>
          </a:p>
          <a:p>
            <a:pPr lvl="8"/>
            <a:r>
              <a:rPr lang="en-US" noProof="0" dirty="0"/>
              <a:t>Nineth level</a:t>
            </a:r>
          </a:p>
        </p:txBody>
      </p:sp>
      <p:sp>
        <p:nvSpPr>
          <p:cNvPr id="2" name="Title 1">
            <a:extLst>
              <a:ext uri="{FF2B5EF4-FFF2-40B4-BE49-F238E27FC236}">
                <a16:creationId xmlns:a16="http://schemas.microsoft.com/office/drawing/2014/main" id="{71A2DFB5-48F4-943E-B44B-45DD1B5A924C}"/>
              </a:ext>
            </a:extLst>
          </p:cNvPr>
          <p:cNvSpPr>
            <a:spLocks noGrp="1"/>
          </p:cNvSpPr>
          <p:nvPr>
            <p:ph type="title" hasCustomPrompt="1"/>
          </p:nvPr>
        </p:nvSpPr>
        <p:spPr bwMode="gray">
          <a:xfrm>
            <a:off x="6456362" y="476250"/>
            <a:ext cx="5219700" cy="430887"/>
          </a:xfrm>
        </p:spPr>
        <p:txBody>
          <a:bodyPr vert="horz"/>
          <a:lstStyle/>
          <a:p>
            <a:r>
              <a:rPr lang="en-US" dirty="0"/>
              <a:t>Click to edit title</a:t>
            </a:r>
          </a:p>
        </p:txBody>
      </p:sp>
      <p:sp>
        <p:nvSpPr>
          <p:cNvPr id="7" name="Footer Placeholder 6">
            <a:extLst>
              <a:ext uri="{FF2B5EF4-FFF2-40B4-BE49-F238E27FC236}">
                <a16:creationId xmlns:a16="http://schemas.microsoft.com/office/drawing/2014/main" id="{8349C354-53FD-5E75-76EC-6C80A35BC397}"/>
              </a:ext>
            </a:extLst>
          </p:cNvPr>
          <p:cNvSpPr>
            <a:spLocks noGrp="1"/>
          </p:cNvSpPr>
          <p:nvPr>
            <p:ph type="ftr" sz="quarter" idx="16"/>
          </p:nvPr>
        </p:nvSpPr>
        <p:spPr bwMode="gray"/>
        <p:txBody>
          <a:bodyPr/>
          <a:lstStyle/>
          <a:p>
            <a:r>
              <a:rPr lang="de-DE"/>
              <a:t>© Copyright Sensirion, Switzerland</a:t>
            </a:r>
            <a:endParaRPr lang="de-DE" dirty="0"/>
          </a:p>
        </p:txBody>
      </p:sp>
      <p:sp>
        <p:nvSpPr>
          <p:cNvPr id="8" name="Slide Number Placeholder 7">
            <a:extLst>
              <a:ext uri="{FF2B5EF4-FFF2-40B4-BE49-F238E27FC236}">
                <a16:creationId xmlns:a16="http://schemas.microsoft.com/office/drawing/2014/main" id="{94705C1F-6CF3-8FF8-4D42-9153C70BF287}"/>
              </a:ext>
            </a:extLst>
          </p:cNvPr>
          <p:cNvSpPr>
            <a:spLocks noGrp="1"/>
          </p:cNvSpPr>
          <p:nvPr>
            <p:ph type="sldNum" sz="quarter" idx="17"/>
          </p:nvPr>
        </p:nvSpPr>
        <p:spPr bwMode="gray"/>
        <p:txBody>
          <a:bodyPr/>
          <a:lstStyle/>
          <a:p>
            <a:fld id="{B1E691A1-F3A6-4574-B226-B412272B38A6}" type="slidenum">
              <a:rPr lang="de-DE" smtClean="0"/>
              <a:pPr/>
              <a:t>‹#›</a:t>
            </a:fld>
            <a:endParaRPr lang="de-DE"/>
          </a:p>
        </p:txBody>
      </p:sp>
    </p:spTree>
    <p:extLst>
      <p:ext uri="{BB962C8B-B14F-4D97-AF65-F5344CB8AC3E}">
        <p14:creationId xmlns:p14="http://schemas.microsoft.com/office/powerpoint/2010/main" val="2920932642"/>
      </p:ext>
    </p:extLst>
  </p:cSld>
  <p:clrMapOvr>
    <a:masterClrMapping/>
  </p:clrMapOvr>
  <p:extLst>
    <p:ext uri="{DCECCB84-F9BA-43D5-87BE-67443E8EF086}">
      <p15:sldGuideLst xmlns:p15="http://schemas.microsoft.com/office/powerpoint/2012/main">
        <p15:guide id="1" orient="horz" pos="913">
          <p15:clr>
            <a:srgbClr val="F26B43"/>
          </p15:clr>
        </p15:guide>
        <p15:guide id="2" orient="horz" pos="754">
          <p15:clr>
            <a:srgbClr val="F26B43"/>
          </p15:clr>
        </p15:guide>
        <p15:guide id="3" orient="horz" pos="300">
          <p15:clr>
            <a:srgbClr val="F26B43"/>
          </p15:clr>
        </p15:guide>
        <p15:guide id="4" orient="horz" pos="3974">
          <p15:clr>
            <a:srgbClr val="F26B43"/>
          </p15:clr>
        </p15:guide>
        <p15:guide id="5" orient="horz" pos="3816">
          <p15:clr>
            <a:srgbClr val="F26B43"/>
          </p15:clr>
        </p15:guide>
        <p15:guide id="6" pos="3840" userDrawn="1">
          <p15:clr>
            <a:srgbClr val="F26B43"/>
          </p15:clr>
        </p15:guide>
        <p15:guide id="7" pos="4067" userDrawn="1">
          <p15:clr>
            <a:srgbClr val="F26B43"/>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and image right">
    <p:spTree>
      <p:nvGrpSpPr>
        <p:cNvPr id="1" name=""/>
        <p:cNvGrpSpPr/>
        <p:nvPr/>
      </p:nvGrpSpPr>
      <p:grpSpPr>
        <a:xfrm>
          <a:off x="0" y="0"/>
          <a:ext cx="0" cy="0"/>
          <a:chOff x="0" y="0"/>
          <a:chExt cx="0" cy="0"/>
        </a:xfrm>
      </p:grpSpPr>
      <p:sp>
        <p:nvSpPr>
          <p:cNvPr id="3" name="Picture Placeholder 7">
            <a:extLst>
              <a:ext uri="{FF2B5EF4-FFF2-40B4-BE49-F238E27FC236}">
                <a16:creationId xmlns:a16="http://schemas.microsoft.com/office/drawing/2014/main" id="{AE0FE1CD-B1AE-2871-3162-980A2C8857B3}"/>
              </a:ext>
            </a:extLst>
          </p:cNvPr>
          <p:cNvSpPr>
            <a:spLocks noGrp="1"/>
          </p:cNvSpPr>
          <p:nvPr>
            <p:ph type="pic" sz="quarter" idx="11" hasCustomPrompt="1"/>
          </p:nvPr>
        </p:nvSpPr>
        <p:spPr bwMode="gray">
          <a:xfrm>
            <a:off x="6096000" y="0"/>
            <a:ext cx="6096000" cy="6057900"/>
          </a:xfrm>
          <a:pattFill prst="wdUpDiag">
            <a:fgClr>
              <a:schemeClr val="bg1"/>
            </a:fgClr>
            <a:bgClr>
              <a:schemeClr val="bg2"/>
            </a:bgClr>
          </a:pattFill>
        </p:spPr>
        <p:txBody>
          <a:bodyPr anchor="ctr"/>
          <a:lstStyle>
            <a:lvl1pPr marL="0" indent="0" algn="ctr">
              <a:lnSpc>
                <a:spcPct val="100000"/>
              </a:lnSpc>
              <a:buNone/>
              <a:defRPr sz="1000" b="1" i="1">
                <a:solidFill>
                  <a:srgbClr val="BDBDBD"/>
                </a:solidFill>
              </a:defRPr>
            </a:lvl1pPr>
          </a:lstStyle>
          <a:p>
            <a:r>
              <a:rPr lang="en-US" noProof="0" dirty="0"/>
              <a:t> Image placeholder</a:t>
            </a:r>
          </a:p>
        </p:txBody>
      </p:sp>
      <p:graphicFrame>
        <p:nvGraphicFramePr>
          <p:cNvPr id="18" name="Objekt 17" hidden="1">
            <a:extLst>
              <a:ext uri="{FF2B5EF4-FFF2-40B4-BE49-F238E27FC236}">
                <a16:creationId xmlns:a16="http://schemas.microsoft.com/office/drawing/2014/main" id="{F05B8204-9FDB-9C14-7435-D448FCDFE6C8}"/>
              </a:ext>
            </a:extLst>
          </p:cNvPr>
          <p:cNvGraphicFramePr>
            <a:graphicFrameLocks noChangeAspect="1"/>
          </p:cNvGraphicFramePr>
          <p:nvPr userDrawn="1">
            <p:custDataLst>
              <p:tags r:id="rId1"/>
            </p:custDataLst>
            <p:extLst>
              <p:ext uri="{D42A27DB-BD31-4B8C-83A1-F6EECF244321}">
                <p14:modId xmlns:p14="http://schemas.microsoft.com/office/powerpoint/2010/main" val="310659855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80" imgH="481" progId="TCLayout.ActiveDocument.1">
                  <p:embed/>
                </p:oleObj>
              </mc:Choice>
              <mc:Fallback>
                <p:oleObj name="think-cell Folie" r:id="rId3" imgW="480" imgH="481" progId="TCLayout.ActiveDocument.1">
                  <p:embed/>
                  <p:pic>
                    <p:nvPicPr>
                      <p:cNvPr id="18" name="Objekt 17" hidden="1">
                        <a:extLst>
                          <a:ext uri="{FF2B5EF4-FFF2-40B4-BE49-F238E27FC236}">
                            <a16:creationId xmlns:a16="http://schemas.microsoft.com/office/drawing/2014/main" id="{F05B8204-9FDB-9C14-7435-D448FCDFE6C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Footer Placeholder 6">
            <a:extLst>
              <a:ext uri="{FF2B5EF4-FFF2-40B4-BE49-F238E27FC236}">
                <a16:creationId xmlns:a16="http://schemas.microsoft.com/office/drawing/2014/main" id="{8349C354-53FD-5E75-76EC-6C80A35BC397}"/>
              </a:ext>
            </a:extLst>
          </p:cNvPr>
          <p:cNvSpPr>
            <a:spLocks noGrp="1"/>
          </p:cNvSpPr>
          <p:nvPr>
            <p:ph type="ftr" sz="quarter" idx="16"/>
          </p:nvPr>
        </p:nvSpPr>
        <p:spPr bwMode="gray"/>
        <p:txBody>
          <a:bodyPr/>
          <a:lstStyle/>
          <a:p>
            <a:r>
              <a:rPr lang="de-DE"/>
              <a:t>© Copyright Sensirion, Switzerland</a:t>
            </a:r>
            <a:endParaRPr lang="de-DE" dirty="0"/>
          </a:p>
        </p:txBody>
      </p:sp>
      <p:sp>
        <p:nvSpPr>
          <p:cNvPr id="8" name="Slide Number Placeholder 7">
            <a:extLst>
              <a:ext uri="{FF2B5EF4-FFF2-40B4-BE49-F238E27FC236}">
                <a16:creationId xmlns:a16="http://schemas.microsoft.com/office/drawing/2014/main" id="{94705C1F-6CF3-8FF8-4D42-9153C70BF287}"/>
              </a:ext>
            </a:extLst>
          </p:cNvPr>
          <p:cNvSpPr>
            <a:spLocks noGrp="1"/>
          </p:cNvSpPr>
          <p:nvPr>
            <p:ph type="sldNum" sz="quarter" idx="17"/>
          </p:nvPr>
        </p:nvSpPr>
        <p:spPr bwMode="gray"/>
        <p:txBody>
          <a:bodyPr/>
          <a:lstStyle/>
          <a:p>
            <a:fld id="{B1E691A1-F3A6-4574-B226-B412272B38A6}" type="slidenum">
              <a:rPr lang="de-DE" smtClean="0"/>
              <a:pPr/>
              <a:t>‹#›</a:t>
            </a:fld>
            <a:endParaRPr lang="de-DE"/>
          </a:p>
        </p:txBody>
      </p:sp>
      <p:sp>
        <p:nvSpPr>
          <p:cNvPr id="6" name="Textplatzhalter 15">
            <a:extLst>
              <a:ext uri="{FF2B5EF4-FFF2-40B4-BE49-F238E27FC236}">
                <a16:creationId xmlns:a16="http://schemas.microsoft.com/office/drawing/2014/main" id="{A4B53DB6-80C3-D01F-BDE4-AFB56A6B75EA}"/>
              </a:ext>
            </a:extLst>
          </p:cNvPr>
          <p:cNvSpPr>
            <a:spLocks noGrp="1"/>
          </p:cNvSpPr>
          <p:nvPr>
            <p:ph type="body" sz="quarter" idx="13" hasCustomPrompt="1"/>
          </p:nvPr>
        </p:nvSpPr>
        <p:spPr bwMode="gray">
          <a:xfrm>
            <a:off x="515938" y="921522"/>
            <a:ext cx="5219701" cy="276999"/>
          </a:xfrm>
        </p:spPr>
        <p:txBody>
          <a:bodyPr wrap="square">
            <a:spAutoFit/>
          </a:bodyPr>
          <a:lstStyle>
            <a:lvl1pPr marL="0" indent="0">
              <a:buNone/>
              <a:defRPr sz="1800"/>
            </a:lvl1pPr>
          </a:lstStyle>
          <a:p>
            <a:pPr lvl="0"/>
            <a:r>
              <a:rPr lang="en-US" dirty="0"/>
              <a:t>Subtitle</a:t>
            </a:r>
          </a:p>
        </p:txBody>
      </p:sp>
      <p:sp>
        <p:nvSpPr>
          <p:cNvPr id="9" name="Inhaltsplatzhalter 4">
            <a:extLst>
              <a:ext uri="{FF2B5EF4-FFF2-40B4-BE49-F238E27FC236}">
                <a16:creationId xmlns:a16="http://schemas.microsoft.com/office/drawing/2014/main" id="{B948D79B-E0E8-80F3-AB99-7EF9CDDA9C62}"/>
              </a:ext>
            </a:extLst>
          </p:cNvPr>
          <p:cNvSpPr>
            <a:spLocks noGrp="1"/>
          </p:cNvSpPr>
          <p:nvPr>
            <p:ph sz="quarter" idx="15" hasCustomPrompt="1"/>
          </p:nvPr>
        </p:nvSpPr>
        <p:spPr bwMode="gray">
          <a:xfrm>
            <a:off x="515937" y="1449388"/>
            <a:ext cx="5219701" cy="4608512"/>
          </a:xfrm>
        </p:spPr>
        <p:txBody>
          <a:bodyPr/>
          <a:lstStyle/>
          <a:p>
            <a:pPr lvl="0"/>
            <a:r>
              <a:rPr lang="en-US" noProof="0" dirty="0"/>
              <a:t>First level</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a:p>
            <a:pPr lvl="6"/>
            <a:r>
              <a:rPr lang="en-US" noProof="0" dirty="0"/>
              <a:t>Seventh level</a:t>
            </a:r>
          </a:p>
          <a:p>
            <a:pPr lvl="7"/>
            <a:r>
              <a:rPr lang="en-US" noProof="0" dirty="0"/>
              <a:t>Eighth level</a:t>
            </a:r>
          </a:p>
          <a:p>
            <a:pPr lvl="8"/>
            <a:r>
              <a:rPr lang="en-US" noProof="0" dirty="0"/>
              <a:t>Nineth level</a:t>
            </a:r>
          </a:p>
        </p:txBody>
      </p:sp>
      <p:sp>
        <p:nvSpPr>
          <p:cNvPr id="10" name="Title 1">
            <a:extLst>
              <a:ext uri="{FF2B5EF4-FFF2-40B4-BE49-F238E27FC236}">
                <a16:creationId xmlns:a16="http://schemas.microsoft.com/office/drawing/2014/main" id="{1AA63BB0-73AC-7587-28FB-0A96DF658943}"/>
              </a:ext>
            </a:extLst>
          </p:cNvPr>
          <p:cNvSpPr>
            <a:spLocks noGrp="1"/>
          </p:cNvSpPr>
          <p:nvPr>
            <p:ph type="title" hasCustomPrompt="1"/>
          </p:nvPr>
        </p:nvSpPr>
        <p:spPr bwMode="gray">
          <a:xfrm>
            <a:off x="515937" y="476250"/>
            <a:ext cx="5219701" cy="430887"/>
          </a:xfrm>
        </p:spPr>
        <p:txBody>
          <a:bodyPr vert="horz"/>
          <a:lstStyle/>
          <a:p>
            <a:r>
              <a:rPr lang="en-US" dirty="0"/>
              <a:t>Click to edit title</a:t>
            </a:r>
          </a:p>
        </p:txBody>
      </p:sp>
      <p:sp>
        <p:nvSpPr>
          <p:cNvPr id="2" name="Textfeld 1">
            <a:extLst>
              <a:ext uri="{FF2B5EF4-FFF2-40B4-BE49-F238E27FC236}">
                <a16:creationId xmlns:a16="http://schemas.microsoft.com/office/drawing/2014/main" id="{56437736-CFA1-CDD9-8686-D532BC412AAA}"/>
              </a:ext>
            </a:extLst>
          </p:cNvPr>
          <p:cNvSpPr txBox="1">
            <a:spLocks/>
          </p:cNvSpPr>
          <p:nvPr userDrawn="1"/>
        </p:nvSpPr>
        <p:spPr>
          <a:xfrm>
            <a:off x="5691185" y="6310083"/>
            <a:ext cx="809630" cy="153888"/>
          </a:xfrm>
          <a:prstGeom prst="rect">
            <a:avLst/>
          </a:prstGeom>
          <a:noFill/>
        </p:spPr>
        <p:txBody>
          <a:bodyPr wrap="square" lIns="0" tIns="0" rIns="0" bIns="0" rtlCol="0">
            <a:spAutoFit/>
          </a:bodyPr>
          <a:lstStyle/>
          <a:p>
            <a:pPr marL="0" lvl="0" indent="0" algn="ctr" defTabSz="914400" rtl="0" eaLnBrk="1" latinLnBrk="0" hangingPunct="1">
              <a:lnSpc>
                <a:spcPct val="100000"/>
              </a:lnSpc>
              <a:spcBef>
                <a:spcPts val="0"/>
              </a:spcBef>
              <a:spcAft>
                <a:spcPts val="600"/>
              </a:spcAft>
              <a:buClr>
                <a:schemeClr val="accent1"/>
              </a:buClr>
              <a:buFont typeface="Arial" panose="020B0604020202020204" pitchFamily="34" charset="0"/>
              <a:buNone/>
            </a:pPr>
            <a:r>
              <a:rPr lang="en-US" sz="1000" kern="1200" dirty="0">
                <a:solidFill>
                  <a:schemeClr val="accent2"/>
                </a:solidFill>
                <a:latin typeface="+mn-lt"/>
                <a:ea typeface="+mn-ea"/>
                <a:cs typeface="+mn-cs"/>
              </a:rPr>
              <a:t>Confidential</a:t>
            </a:r>
          </a:p>
        </p:txBody>
      </p:sp>
    </p:spTree>
    <p:extLst>
      <p:ext uri="{BB962C8B-B14F-4D97-AF65-F5344CB8AC3E}">
        <p14:creationId xmlns:p14="http://schemas.microsoft.com/office/powerpoint/2010/main" val="1249023530"/>
      </p:ext>
    </p:extLst>
  </p:cSld>
  <p:clrMapOvr>
    <a:masterClrMapping/>
  </p:clrMapOvr>
  <p:extLst>
    <p:ext uri="{DCECCB84-F9BA-43D5-87BE-67443E8EF086}">
      <p15:sldGuideLst xmlns:p15="http://schemas.microsoft.com/office/powerpoint/2012/main">
        <p15:guide id="1" orient="horz" pos="913">
          <p15:clr>
            <a:srgbClr val="F26B43"/>
          </p15:clr>
        </p15:guide>
        <p15:guide id="2" orient="horz" pos="754">
          <p15:clr>
            <a:srgbClr val="F26B43"/>
          </p15:clr>
        </p15:guide>
        <p15:guide id="3" orient="horz" pos="300">
          <p15:clr>
            <a:srgbClr val="F26B43"/>
          </p15:clr>
        </p15:guide>
        <p15:guide id="4" orient="horz" pos="3974">
          <p15:clr>
            <a:srgbClr val="F26B43"/>
          </p15:clr>
        </p15:guide>
        <p15:guide id="5" orient="horz" pos="3816">
          <p15:clr>
            <a:srgbClr val="F26B43"/>
          </p15:clr>
        </p15:guide>
        <p15:guide id="6" pos="3840" userDrawn="1">
          <p15:clr>
            <a:srgbClr val="F26B43"/>
          </p15:clr>
        </p15:guide>
        <p15:guide id="7" pos="3613" userDrawn="1">
          <p15:clr>
            <a:srgbClr val="F26B43"/>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with collage and information">
    <p:spTree>
      <p:nvGrpSpPr>
        <p:cNvPr id="1" name=""/>
        <p:cNvGrpSpPr/>
        <p:nvPr/>
      </p:nvGrpSpPr>
      <p:grpSpPr>
        <a:xfrm>
          <a:off x="0" y="0"/>
          <a:ext cx="0" cy="0"/>
          <a:chOff x="0" y="0"/>
          <a:chExt cx="0" cy="0"/>
        </a:xfrm>
      </p:grpSpPr>
      <p:sp>
        <p:nvSpPr>
          <p:cNvPr id="3" name="Picture Placeholder 7">
            <a:extLst>
              <a:ext uri="{FF2B5EF4-FFF2-40B4-BE49-F238E27FC236}">
                <a16:creationId xmlns:a16="http://schemas.microsoft.com/office/drawing/2014/main" id="{AE0FE1CD-B1AE-2871-3162-980A2C8857B3}"/>
              </a:ext>
            </a:extLst>
          </p:cNvPr>
          <p:cNvSpPr>
            <a:spLocks noGrp="1"/>
          </p:cNvSpPr>
          <p:nvPr>
            <p:ph type="pic" sz="quarter" idx="11" hasCustomPrompt="1"/>
          </p:nvPr>
        </p:nvSpPr>
        <p:spPr bwMode="gray">
          <a:xfrm>
            <a:off x="-1" y="2903025"/>
            <a:ext cx="4053600" cy="3956400"/>
          </a:xfrm>
          <a:pattFill prst="wdUpDiag">
            <a:fgClr>
              <a:schemeClr val="bg1"/>
            </a:fgClr>
            <a:bgClr>
              <a:schemeClr val="bg2"/>
            </a:bgClr>
          </a:pattFill>
        </p:spPr>
        <p:txBody>
          <a:bodyPr anchor="ctr"/>
          <a:lstStyle>
            <a:lvl1pPr marL="0" indent="0" algn="ctr">
              <a:lnSpc>
                <a:spcPct val="100000"/>
              </a:lnSpc>
              <a:buNone/>
              <a:defRPr sz="1000" b="1" i="1">
                <a:solidFill>
                  <a:srgbClr val="BDBDBD"/>
                </a:solidFill>
              </a:defRPr>
            </a:lvl1pPr>
          </a:lstStyle>
          <a:p>
            <a:r>
              <a:rPr lang="en-US" noProof="0" dirty="0"/>
              <a:t> Image placeholder</a:t>
            </a:r>
          </a:p>
        </p:txBody>
      </p:sp>
      <p:graphicFrame>
        <p:nvGraphicFramePr>
          <p:cNvPr id="18" name="Objekt 17" hidden="1">
            <a:extLst>
              <a:ext uri="{FF2B5EF4-FFF2-40B4-BE49-F238E27FC236}">
                <a16:creationId xmlns:a16="http://schemas.microsoft.com/office/drawing/2014/main" id="{F05B8204-9FDB-9C14-7435-D448FCDFE6C8}"/>
              </a:ext>
            </a:extLst>
          </p:cNvPr>
          <p:cNvGraphicFramePr>
            <a:graphicFrameLocks noChangeAspect="1"/>
          </p:cNvGraphicFramePr>
          <p:nvPr userDrawn="1">
            <p:custDataLst>
              <p:tags r:id="rId1"/>
            </p:custDataLst>
            <p:extLst>
              <p:ext uri="{D42A27DB-BD31-4B8C-83A1-F6EECF244321}">
                <p14:modId xmlns:p14="http://schemas.microsoft.com/office/powerpoint/2010/main" val="18488273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80" imgH="481" progId="TCLayout.ActiveDocument.1">
                  <p:embed/>
                </p:oleObj>
              </mc:Choice>
              <mc:Fallback>
                <p:oleObj name="think-cell Folie" r:id="rId3" imgW="480" imgH="481" progId="TCLayout.ActiveDocument.1">
                  <p:embed/>
                  <p:pic>
                    <p:nvPicPr>
                      <p:cNvPr id="18" name="Objekt 17" hidden="1">
                        <a:extLst>
                          <a:ext uri="{FF2B5EF4-FFF2-40B4-BE49-F238E27FC236}">
                            <a16:creationId xmlns:a16="http://schemas.microsoft.com/office/drawing/2014/main" id="{F05B8204-9FDB-9C14-7435-D448FCDFE6C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Footer Placeholder 6">
            <a:extLst>
              <a:ext uri="{FF2B5EF4-FFF2-40B4-BE49-F238E27FC236}">
                <a16:creationId xmlns:a16="http://schemas.microsoft.com/office/drawing/2014/main" id="{8349C354-53FD-5E75-76EC-6C80A35BC397}"/>
              </a:ext>
            </a:extLst>
          </p:cNvPr>
          <p:cNvSpPr>
            <a:spLocks noGrp="1"/>
          </p:cNvSpPr>
          <p:nvPr>
            <p:ph type="ftr" sz="quarter" idx="16"/>
          </p:nvPr>
        </p:nvSpPr>
        <p:spPr bwMode="gray"/>
        <p:txBody>
          <a:bodyPr/>
          <a:lstStyle/>
          <a:p>
            <a:r>
              <a:rPr lang="de-DE"/>
              <a:t>© Copyright Sensirion, Switzerland</a:t>
            </a:r>
            <a:endParaRPr lang="de-DE" dirty="0"/>
          </a:p>
        </p:txBody>
      </p:sp>
      <p:sp>
        <p:nvSpPr>
          <p:cNvPr id="8" name="Slide Number Placeholder 7">
            <a:extLst>
              <a:ext uri="{FF2B5EF4-FFF2-40B4-BE49-F238E27FC236}">
                <a16:creationId xmlns:a16="http://schemas.microsoft.com/office/drawing/2014/main" id="{94705C1F-6CF3-8FF8-4D42-9153C70BF287}"/>
              </a:ext>
            </a:extLst>
          </p:cNvPr>
          <p:cNvSpPr>
            <a:spLocks noGrp="1"/>
          </p:cNvSpPr>
          <p:nvPr>
            <p:ph type="sldNum" sz="quarter" idx="17"/>
          </p:nvPr>
        </p:nvSpPr>
        <p:spPr bwMode="gray"/>
        <p:txBody>
          <a:bodyPr/>
          <a:lstStyle/>
          <a:p>
            <a:fld id="{B1E691A1-F3A6-4574-B226-B412272B38A6}" type="slidenum">
              <a:rPr lang="de-DE" smtClean="0"/>
              <a:pPr/>
              <a:t>‹#›</a:t>
            </a:fld>
            <a:endParaRPr lang="de-DE"/>
          </a:p>
        </p:txBody>
      </p:sp>
      <p:sp>
        <p:nvSpPr>
          <p:cNvPr id="6" name="Textplatzhalter 15">
            <a:extLst>
              <a:ext uri="{FF2B5EF4-FFF2-40B4-BE49-F238E27FC236}">
                <a16:creationId xmlns:a16="http://schemas.microsoft.com/office/drawing/2014/main" id="{A4B53DB6-80C3-D01F-BDE4-AFB56A6B75EA}"/>
              </a:ext>
            </a:extLst>
          </p:cNvPr>
          <p:cNvSpPr>
            <a:spLocks noGrp="1"/>
          </p:cNvSpPr>
          <p:nvPr>
            <p:ph type="body" sz="quarter" idx="13" hasCustomPrompt="1"/>
          </p:nvPr>
        </p:nvSpPr>
        <p:spPr bwMode="gray">
          <a:xfrm>
            <a:off x="6456364" y="921522"/>
            <a:ext cx="5219701" cy="276999"/>
          </a:xfrm>
        </p:spPr>
        <p:txBody>
          <a:bodyPr wrap="square">
            <a:spAutoFit/>
          </a:bodyPr>
          <a:lstStyle>
            <a:lvl1pPr marL="0" indent="0">
              <a:buNone/>
              <a:defRPr sz="1800"/>
            </a:lvl1pPr>
          </a:lstStyle>
          <a:p>
            <a:pPr lvl="0"/>
            <a:r>
              <a:rPr lang="en-US" dirty="0"/>
              <a:t>Subtitle</a:t>
            </a:r>
          </a:p>
        </p:txBody>
      </p:sp>
      <p:sp>
        <p:nvSpPr>
          <p:cNvPr id="9" name="Inhaltsplatzhalter 4">
            <a:extLst>
              <a:ext uri="{FF2B5EF4-FFF2-40B4-BE49-F238E27FC236}">
                <a16:creationId xmlns:a16="http://schemas.microsoft.com/office/drawing/2014/main" id="{B948D79B-E0E8-80F3-AB99-7EF9CDDA9C62}"/>
              </a:ext>
            </a:extLst>
          </p:cNvPr>
          <p:cNvSpPr>
            <a:spLocks noGrp="1"/>
          </p:cNvSpPr>
          <p:nvPr>
            <p:ph sz="quarter" idx="15" hasCustomPrompt="1"/>
          </p:nvPr>
        </p:nvSpPr>
        <p:spPr bwMode="gray">
          <a:xfrm>
            <a:off x="6456363" y="1449388"/>
            <a:ext cx="5219701" cy="4608512"/>
          </a:xfrm>
        </p:spPr>
        <p:txBody>
          <a:bodyPr/>
          <a:lstStyle/>
          <a:p>
            <a:pPr lvl="0"/>
            <a:r>
              <a:rPr lang="en-US" noProof="0" dirty="0"/>
              <a:t>First level</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a:p>
            <a:pPr lvl="6"/>
            <a:r>
              <a:rPr lang="en-US" noProof="0" dirty="0"/>
              <a:t>Seventh level</a:t>
            </a:r>
          </a:p>
          <a:p>
            <a:pPr lvl="7"/>
            <a:r>
              <a:rPr lang="en-US" noProof="0" dirty="0"/>
              <a:t>Eighth level</a:t>
            </a:r>
          </a:p>
          <a:p>
            <a:pPr lvl="8"/>
            <a:r>
              <a:rPr lang="en-US" noProof="0" dirty="0"/>
              <a:t>Nineth level</a:t>
            </a:r>
          </a:p>
        </p:txBody>
      </p:sp>
      <p:sp>
        <p:nvSpPr>
          <p:cNvPr id="10" name="Title 1">
            <a:extLst>
              <a:ext uri="{FF2B5EF4-FFF2-40B4-BE49-F238E27FC236}">
                <a16:creationId xmlns:a16="http://schemas.microsoft.com/office/drawing/2014/main" id="{1AA63BB0-73AC-7587-28FB-0A96DF658943}"/>
              </a:ext>
            </a:extLst>
          </p:cNvPr>
          <p:cNvSpPr>
            <a:spLocks noGrp="1"/>
          </p:cNvSpPr>
          <p:nvPr>
            <p:ph type="title" hasCustomPrompt="1"/>
          </p:nvPr>
        </p:nvSpPr>
        <p:spPr bwMode="gray">
          <a:xfrm>
            <a:off x="6456363" y="476250"/>
            <a:ext cx="5219701" cy="430887"/>
          </a:xfrm>
        </p:spPr>
        <p:txBody>
          <a:bodyPr vert="horz"/>
          <a:lstStyle/>
          <a:p>
            <a:r>
              <a:rPr lang="en-US" dirty="0"/>
              <a:t>Click to edit title</a:t>
            </a:r>
          </a:p>
        </p:txBody>
      </p:sp>
      <p:sp>
        <p:nvSpPr>
          <p:cNvPr id="2" name="Picture Placeholder 7">
            <a:extLst>
              <a:ext uri="{FF2B5EF4-FFF2-40B4-BE49-F238E27FC236}">
                <a16:creationId xmlns:a16="http://schemas.microsoft.com/office/drawing/2014/main" id="{070EB6FF-BDB8-BC57-43D8-64D1EFB9A77C}"/>
              </a:ext>
            </a:extLst>
          </p:cNvPr>
          <p:cNvSpPr>
            <a:spLocks noGrp="1"/>
          </p:cNvSpPr>
          <p:nvPr>
            <p:ph type="pic" sz="quarter" idx="18" hasCustomPrompt="1"/>
          </p:nvPr>
        </p:nvSpPr>
        <p:spPr bwMode="gray">
          <a:xfrm>
            <a:off x="2044799" y="0"/>
            <a:ext cx="2008800" cy="2865600"/>
          </a:xfrm>
          <a:pattFill prst="wdUpDiag">
            <a:fgClr>
              <a:schemeClr val="bg1"/>
            </a:fgClr>
            <a:bgClr>
              <a:schemeClr val="bg2"/>
            </a:bgClr>
          </a:pattFill>
        </p:spPr>
        <p:txBody>
          <a:bodyPr anchor="ctr"/>
          <a:lstStyle>
            <a:lvl1pPr marL="0" indent="0" algn="ctr">
              <a:lnSpc>
                <a:spcPct val="100000"/>
              </a:lnSpc>
              <a:buNone/>
              <a:defRPr sz="1000" b="1" i="1">
                <a:solidFill>
                  <a:srgbClr val="BDBDBD"/>
                </a:solidFill>
              </a:defRPr>
            </a:lvl1pPr>
          </a:lstStyle>
          <a:p>
            <a:r>
              <a:rPr lang="en-US" noProof="0" dirty="0"/>
              <a:t> Image placeholder</a:t>
            </a:r>
          </a:p>
        </p:txBody>
      </p:sp>
      <p:sp>
        <p:nvSpPr>
          <p:cNvPr id="5" name="Picture Placeholder 7">
            <a:extLst>
              <a:ext uri="{FF2B5EF4-FFF2-40B4-BE49-F238E27FC236}">
                <a16:creationId xmlns:a16="http://schemas.microsoft.com/office/drawing/2014/main" id="{34A790C3-EB46-C493-10F9-1874E4BDD5AB}"/>
              </a:ext>
            </a:extLst>
          </p:cNvPr>
          <p:cNvSpPr>
            <a:spLocks noGrp="1"/>
          </p:cNvSpPr>
          <p:nvPr>
            <p:ph type="pic" sz="quarter" idx="19" hasCustomPrompt="1"/>
          </p:nvPr>
        </p:nvSpPr>
        <p:spPr bwMode="gray">
          <a:xfrm>
            <a:off x="4087999" y="0"/>
            <a:ext cx="2008800" cy="1764000"/>
          </a:xfrm>
          <a:pattFill prst="wdUpDiag">
            <a:fgClr>
              <a:schemeClr val="bg1"/>
            </a:fgClr>
            <a:bgClr>
              <a:schemeClr val="bg2"/>
            </a:bgClr>
          </a:pattFill>
        </p:spPr>
        <p:txBody>
          <a:bodyPr anchor="ctr"/>
          <a:lstStyle>
            <a:lvl1pPr marL="0" indent="0" algn="ctr">
              <a:lnSpc>
                <a:spcPct val="100000"/>
              </a:lnSpc>
              <a:buNone/>
              <a:defRPr sz="1000" b="1" i="1">
                <a:solidFill>
                  <a:srgbClr val="BDBDBD"/>
                </a:solidFill>
              </a:defRPr>
            </a:lvl1pPr>
          </a:lstStyle>
          <a:p>
            <a:r>
              <a:rPr lang="en-US" noProof="0" dirty="0"/>
              <a:t>4,9 c</a:t>
            </a:r>
          </a:p>
        </p:txBody>
      </p:sp>
      <p:sp>
        <p:nvSpPr>
          <p:cNvPr id="11" name="Picture Placeholder 7">
            <a:extLst>
              <a:ext uri="{FF2B5EF4-FFF2-40B4-BE49-F238E27FC236}">
                <a16:creationId xmlns:a16="http://schemas.microsoft.com/office/drawing/2014/main" id="{5604904C-2CE1-5025-AED5-7AD531C88649}"/>
              </a:ext>
            </a:extLst>
          </p:cNvPr>
          <p:cNvSpPr>
            <a:spLocks noGrp="1"/>
          </p:cNvSpPr>
          <p:nvPr>
            <p:ph type="pic" sz="quarter" idx="20" hasCustomPrompt="1"/>
          </p:nvPr>
        </p:nvSpPr>
        <p:spPr bwMode="gray">
          <a:xfrm>
            <a:off x="4087999" y="1798125"/>
            <a:ext cx="2008800" cy="2977200"/>
          </a:xfrm>
          <a:pattFill prst="wdUpDiag">
            <a:fgClr>
              <a:schemeClr val="bg1"/>
            </a:fgClr>
            <a:bgClr>
              <a:schemeClr val="bg2"/>
            </a:bgClr>
          </a:pattFill>
        </p:spPr>
        <p:txBody>
          <a:bodyPr anchor="ctr"/>
          <a:lstStyle>
            <a:lvl1pPr marL="0" indent="0" algn="ctr">
              <a:lnSpc>
                <a:spcPct val="100000"/>
              </a:lnSpc>
              <a:buNone/>
              <a:defRPr sz="1000" b="1" i="1">
                <a:solidFill>
                  <a:srgbClr val="BDBDBD"/>
                </a:solidFill>
              </a:defRPr>
            </a:lvl1pPr>
          </a:lstStyle>
          <a:p>
            <a:r>
              <a:rPr lang="en-US" noProof="0" dirty="0"/>
              <a:t> Image placeholder</a:t>
            </a:r>
          </a:p>
        </p:txBody>
      </p:sp>
      <p:sp>
        <p:nvSpPr>
          <p:cNvPr id="12" name="Text Placeholder 6">
            <a:extLst>
              <a:ext uri="{FF2B5EF4-FFF2-40B4-BE49-F238E27FC236}">
                <a16:creationId xmlns:a16="http://schemas.microsoft.com/office/drawing/2014/main" id="{E12DF83D-A7E2-50CC-12C7-794751D711C6}"/>
              </a:ext>
            </a:extLst>
          </p:cNvPr>
          <p:cNvSpPr>
            <a:spLocks noGrp="1"/>
          </p:cNvSpPr>
          <p:nvPr>
            <p:ph type="body" sz="quarter" idx="12" hasCustomPrompt="1"/>
          </p:nvPr>
        </p:nvSpPr>
        <p:spPr bwMode="gray">
          <a:xfrm>
            <a:off x="-1" y="0"/>
            <a:ext cx="2008800" cy="2865600"/>
          </a:xfrm>
          <a:solidFill>
            <a:schemeClr val="bg2"/>
          </a:solidFill>
        </p:spPr>
        <p:txBody>
          <a:bodyPr lIns="216000" tIns="144000" rIns="216000" bIns="144000" anchor="ctr"/>
          <a:lstStyle>
            <a:lvl1pPr marL="0" indent="0" algn="ctr">
              <a:spcAft>
                <a:spcPts val="0"/>
              </a:spcAft>
              <a:buNone/>
              <a:defRPr b="0"/>
            </a:lvl1pPr>
          </a:lstStyle>
          <a:p>
            <a:pPr lvl="0"/>
            <a:r>
              <a:rPr lang="en-US" dirty="0"/>
              <a:t>Text</a:t>
            </a:r>
          </a:p>
        </p:txBody>
      </p:sp>
      <p:sp>
        <p:nvSpPr>
          <p:cNvPr id="13" name="Text Placeholder 6">
            <a:extLst>
              <a:ext uri="{FF2B5EF4-FFF2-40B4-BE49-F238E27FC236}">
                <a16:creationId xmlns:a16="http://schemas.microsoft.com/office/drawing/2014/main" id="{1B4CE3C8-260E-4092-DCF2-14AA83498B85}"/>
              </a:ext>
            </a:extLst>
          </p:cNvPr>
          <p:cNvSpPr>
            <a:spLocks noGrp="1"/>
          </p:cNvSpPr>
          <p:nvPr>
            <p:ph type="body" sz="quarter" idx="21" hasCustomPrompt="1"/>
          </p:nvPr>
        </p:nvSpPr>
        <p:spPr bwMode="gray">
          <a:xfrm>
            <a:off x="4087999" y="4811201"/>
            <a:ext cx="2008800" cy="2048400"/>
          </a:xfrm>
          <a:solidFill>
            <a:schemeClr val="accent1"/>
          </a:solidFill>
        </p:spPr>
        <p:txBody>
          <a:bodyPr lIns="216000" tIns="144000" rIns="216000" bIns="144000" anchor="ctr"/>
          <a:lstStyle>
            <a:lvl1pPr marL="0" indent="0" algn="ctr">
              <a:spcAft>
                <a:spcPts val="0"/>
              </a:spcAft>
              <a:buNone/>
              <a:defRPr sz="2800" b="1">
                <a:solidFill>
                  <a:schemeClr val="bg1"/>
                </a:solidFill>
              </a:defRPr>
            </a:lvl1pPr>
          </a:lstStyle>
          <a:p>
            <a:pPr lvl="0"/>
            <a:r>
              <a:rPr lang="en-US" dirty="0"/>
              <a:t>Text</a:t>
            </a:r>
          </a:p>
        </p:txBody>
      </p:sp>
    </p:spTree>
    <p:extLst>
      <p:ext uri="{BB962C8B-B14F-4D97-AF65-F5344CB8AC3E}">
        <p14:creationId xmlns:p14="http://schemas.microsoft.com/office/powerpoint/2010/main" val="970001423"/>
      </p:ext>
    </p:extLst>
  </p:cSld>
  <p:clrMapOvr>
    <a:masterClrMapping/>
  </p:clrMapOvr>
  <p:extLst>
    <p:ext uri="{DCECCB84-F9BA-43D5-87BE-67443E8EF086}">
      <p15:sldGuideLst xmlns:p15="http://schemas.microsoft.com/office/powerpoint/2012/main">
        <p15:guide id="1" orient="horz" pos="913">
          <p15:clr>
            <a:srgbClr val="F26B43"/>
          </p15:clr>
        </p15:guide>
        <p15:guide id="2" orient="horz" pos="754">
          <p15:clr>
            <a:srgbClr val="F26B43"/>
          </p15:clr>
        </p15:guide>
        <p15:guide id="3" orient="horz" pos="300">
          <p15:clr>
            <a:srgbClr val="F26B43"/>
          </p15:clr>
        </p15:guide>
        <p15:guide id="4" orient="horz" pos="3974">
          <p15:clr>
            <a:srgbClr val="F26B43"/>
          </p15:clr>
        </p15:guide>
        <p15:guide id="5" orient="horz" pos="3816">
          <p15:clr>
            <a:srgbClr val="F26B43"/>
          </p15:clr>
        </p15:guide>
        <p15:guide id="6" pos="4067" userDrawn="1">
          <p15:clr>
            <a:srgbClr val="F26B43"/>
          </p15:clr>
        </p15:guide>
        <p15:guide id="7" pos="3840" userDrawn="1">
          <p15:clr>
            <a:srgbClr val="F26B43"/>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 image + short text">
    <p:spTree>
      <p:nvGrpSpPr>
        <p:cNvPr id="1" name=""/>
        <p:cNvGrpSpPr/>
        <p:nvPr/>
      </p:nvGrpSpPr>
      <p:grpSpPr>
        <a:xfrm>
          <a:off x="0" y="0"/>
          <a:ext cx="0" cy="0"/>
          <a:chOff x="0" y="0"/>
          <a:chExt cx="0" cy="0"/>
        </a:xfrm>
      </p:grpSpPr>
      <p:sp>
        <p:nvSpPr>
          <p:cNvPr id="4" name="Rechteck 16">
            <a:extLst>
              <a:ext uri="{FF2B5EF4-FFF2-40B4-BE49-F238E27FC236}">
                <a16:creationId xmlns:a16="http://schemas.microsoft.com/office/drawing/2014/main" id="{654104DA-6ABA-2977-3F0C-6ED439081925}"/>
              </a:ext>
            </a:extLst>
          </p:cNvPr>
          <p:cNvSpPr>
            <a:spLocks/>
          </p:cNvSpPr>
          <p:nvPr userDrawn="1"/>
        </p:nvSpPr>
        <p:spPr bwMode="gray">
          <a:xfrm>
            <a:off x="6095999" y="4262322"/>
            <a:ext cx="6096000" cy="2595678"/>
          </a:xfrm>
          <a:prstGeom prst="rect">
            <a:avLst/>
          </a:prstGeom>
          <a:solidFill>
            <a:srgbClr val="66CC33"/>
          </a:solidFill>
          <a:ln w="12700" cap="flat" cmpd="sng" algn="ctr">
            <a:noFill/>
            <a:prstDash val="solid"/>
            <a:miter lim="800000"/>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Arial Narrow"/>
              <a:ea typeface="+mn-ea"/>
              <a:cs typeface="+mn-cs"/>
            </a:endParaRPr>
          </a:p>
        </p:txBody>
      </p:sp>
      <p:sp>
        <p:nvSpPr>
          <p:cNvPr id="3" name="Picture Placeholder 7">
            <a:extLst>
              <a:ext uri="{FF2B5EF4-FFF2-40B4-BE49-F238E27FC236}">
                <a16:creationId xmlns:a16="http://schemas.microsoft.com/office/drawing/2014/main" id="{AE0FE1CD-B1AE-2871-3162-980A2C8857B3}"/>
              </a:ext>
            </a:extLst>
          </p:cNvPr>
          <p:cNvSpPr>
            <a:spLocks noGrp="1"/>
          </p:cNvSpPr>
          <p:nvPr>
            <p:ph type="pic" sz="quarter" idx="11" hasCustomPrompt="1"/>
          </p:nvPr>
        </p:nvSpPr>
        <p:spPr bwMode="gray">
          <a:xfrm>
            <a:off x="0" y="0"/>
            <a:ext cx="6096000" cy="6858000"/>
          </a:xfrm>
          <a:pattFill prst="wdUpDiag">
            <a:fgClr>
              <a:schemeClr val="bg1"/>
            </a:fgClr>
            <a:bgClr>
              <a:schemeClr val="bg2"/>
            </a:bgClr>
          </a:pattFill>
        </p:spPr>
        <p:txBody>
          <a:bodyPr anchor="ctr"/>
          <a:lstStyle>
            <a:lvl1pPr marL="0" indent="0" algn="ctr">
              <a:lnSpc>
                <a:spcPct val="100000"/>
              </a:lnSpc>
              <a:buNone/>
              <a:defRPr sz="1000" b="1" i="1">
                <a:solidFill>
                  <a:srgbClr val="BDBDBD"/>
                </a:solidFill>
              </a:defRPr>
            </a:lvl1pPr>
          </a:lstStyle>
          <a:p>
            <a:r>
              <a:rPr lang="en-US" noProof="0" dirty="0"/>
              <a:t> Image placeholder</a:t>
            </a:r>
          </a:p>
        </p:txBody>
      </p:sp>
      <p:graphicFrame>
        <p:nvGraphicFramePr>
          <p:cNvPr id="18" name="Objekt 17" hidden="1">
            <a:extLst>
              <a:ext uri="{FF2B5EF4-FFF2-40B4-BE49-F238E27FC236}">
                <a16:creationId xmlns:a16="http://schemas.microsoft.com/office/drawing/2014/main" id="{F05B8204-9FDB-9C14-7435-D448FCDFE6C8}"/>
              </a:ext>
            </a:extLst>
          </p:cNvPr>
          <p:cNvGraphicFramePr>
            <a:graphicFrameLocks noChangeAspect="1"/>
          </p:cNvGraphicFramePr>
          <p:nvPr userDrawn="1">
            <p:custDataLst>
              <p:tags r:id="rId1"/>
            </p:custDataLst>
            <p:extLst>
              <p:ext uri="{D42A27DB-BD31-4B8C-83A1-F6EECF244321}">
                <p14:modId xmlns:p14="http://schemas.microsoft.com/office/powerpoint/2010/main" val="15075988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80" imgH="481" progId="TCLayout.ActiveDocument.1">
                  <p:embed/>
                </p:oleObj>
              </mc:Choice>
              <mc:Fallback>
                <p:oleObj name="think-cell Folie" r:id="rId3" imgW="480" imgH="481" progId="TCLayout.ActiveDocument.1">
                  <p:embed/>
                  <p:pic>
                    <p:nvPicPr>
                      <p:cNvPr id="18" name="Objekt 17" hidden="1">
                        <a:extLst>
                          <a:ext uri="{FF2B5EF4-FFF2-40B4-BE49-F238E27FC236}">
                            <a16:creationId xmlns:a16="http://schemas.microsoft.com/office/drawing/2014/main" id="{F05B8204-9FDB-9C14-7435-D448FCDFE6C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Textplatzhalter 15">
            <a:extLst>
              <a:ext uri="{FF2B5EF4-FFF2-40B4-BE49-F238E27FC236}">
                <a16:creationId xmlns:a16="http://schemas.microsoft.com/office/drawing/2014/main" id="{9949918B-D12D-7BAD-20AE-4F6D7F538C37}"/>
              </a:ext>
            </a:extLst>
          </p:cNvPr>
          <p:cNvSpPr>
            <a:spLocks noGrp="1"/>
          </p:cNvSpPr>
          <p:nvPr>
            <p:ph type="body" sz="quarter" idx="13" hasCustomPrompt="1"/>
          </p:nvPr>
        </p:nvSpPr>
        <p:spPr bwMode="gray">
          <a:xfrm>
            <a:off x="6456363" y="921522"/>
            <a:ext cx="5219700" cy="276999"/>
          </a:xfrm>
        </p:spPr>
        <p:txBody>
          <a:bodyPr wrap="square">
            <a:spAutoFit/>
          </a:bodyPr>
          <a:lstStyle>
            <a:lvl1pPr marL="0" indent="0">
              <a:buNone/>
              <a:defRPr sz="1800"/>
            </a:lvl1pPr>
          </a:lstStyle>
          <a:p>
            <a:pPr lvl="0"/>
            <a:r>
              <a:rPr lang="en-US" dirty="0"/>
              <a:t>Subtitle</a:t>
            </a:r>
          </a:p>
        </p:txBody>
      </p:sp>
      <p:sp>
        <p:nvSpPr>
          <p:cNvPr id="5" name="Inhaltsplatzhalter 4">
            <a:extLst>
              <a:ext uri="{FF2B5EF4-FFF2-40B4-BE49-F238E27FC236}">
                <a16:creationId xmlns:a16="http://schemas.microsoft.com/office/drawing/2014/main" id="{6F21486E-9A25-93A1-CBA6-27F7E8AF8E64}"/>
              </a:ext>
            </a:extLst>
          </p:cNvPr>
          <p:cNvSpPr>
            <a:spLocks noGrp="1"/>
          </p:cNvSpPr>
          <p:nvPr>
            <p:ph sz="quarter" idx="15" hasCustomPrompt="1"/>
          </p:nvPr>
        </p:nvSpPr>
        <p:spPr bwMode="gray">
          <a:xfrm>
            <a:off x="6456363" y="1449388"/>
            <a:ext cx="5219700" cy="2259012"/>
          </a:xfrm>
        </p:spPr>
        <p:txBody>
          <a:bodyPr/>
          <a:lstStyle/>
          <a:p>
            <a:pPr lvl="0"/>
            <a:r>
              <a:rPr lang="en-US" noProof="0" dirty="0"/>
              <a:t>First level</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le 1">
            <a:extLst>
              <a:ext uri="{FF2B5EF4-FFF2-40B4-BE49-F238E27FC236}">
                <a16:creationId xmlns:a16="http://schemas.microsoft.com/office/drawing/2014/main" id="{71A2DFB5-48F4-943E-B44B-45DD1B5A924C}"/>
              </a:ext>
            </a:extLst>
          </p:cNvPr>
          <p:cNvSpPr>
            <a:spLocks noGrp="1"/>
          </p:cNvSpPr>
          <p:nvPr>
            <p:ph type="title" hasCustomPrompt="1"/>
          </p:nvPr>
        </p:nvSpPr>
        <p:spPr bwMode="gray">
          <a:xfrm>
            <a:off x="6456362" y="476250"/>
            <a:ext cx="5219700" cy="430887"/>
          </a:xfrm>
        </p:spPr>
        <p:txBody>
          <a:bodyPr vert="horz"/>
          <a:lstStyle/>
          <a:p>
            <a:r>
              <a:rPr lang="en-US" dirty="0"/>
              <a:t>Click to edit title</a:t>
            </a:r>
          </a:p>
        </p:txBody>
      </p:sp>
      <p:sp>
        <p:nvSpPr>
          <p:cNvPr id="7" name="Footer Placeholder 6">
            <a:extLst>
              <a:ext uri="{FF2B5EF4-FFF2-40B4-BE49-F238E27FC236}">
                <a16:creationId xmlns:a16="http://schemas.microsoft.com/office/drawing/2014/main" id="{8349C354-53FD-5E75-76EC-6C80A35BC397}"/>
              </a:ext>
            </a:extLst>
          </p:cNvPr>
          <p:cNvSpPr>
            <a:spLocks noGrp="1"/>
          </p:cNvSpPr>
          <p:nvPr>
            <p:ph type="ftr" sz="quarter" idx="16"/>
          </p:nvPr>
        </p:nvSpPr>
        <p:spPr bwMode="gray"/>
        <p:txBody>
          <a:bodyPr/>
          <a:lstStyle/>
          <a:p>
            <a:r>
              <a:rPr lang="de-DE"/>
              <a:t>© Copyright Sensirion, Switzerland</a:t>
            </a:r>
            <a:endParaRPr lang="de-DE" dirty="0"/>
          </a:p>
        </p:txBody>
      </p:sp>
      <p:sp>
        <p:nvSpPr>
          <p:cNvPr id="8" name="Slide Number Placeholder 7">
            <a:extLst>
              <a:ext uri="{FF2B5EF4-FFF2-40B4-BE49-F238E27FC236}">
                <a16:creationId xmlns:a16="http://schemas.microsoft.com/office/drawing/2014/main" id="{94705C1F-6CF3-8FF8-4D42-9153C70BF287}"/>
              </a:ext>
            </a:extLst>
          </p:cNvPr>
          <p:cNvSpPr>
            <a:spLocks noGrp="1"/>
          </p:cNvSpPr>
          <p:nvPr>
            <p:ph type="sldNum" sz="quarter" idx="17"/>
          </p:nvPr>
        </p:nvSpPr>
        <p:spPr bwMode="gray"/>
        <p:txBody>
          <a:bodyPr/>
          <a:lstStyle/>
          <a:p>
            <a:fld id="{B1E691A1-F3A6-4574-B226-B412272B38A6}" type="slidenum">
              <a:rPr lang="de-DE" smtClean="0"/>
              <a:pPr/>
              <a:t>‹#›</a:t>
            </a:fld>
            <a:endParaRPr lang="de-DE"/>
          </a:p>
        </p:txBody>
      </p:sp>
      <p:grpSp>
        <p:nvGrpSpPr>
          <p:cNvPr id="6" name="Gruppieren 9">
            <a:extLst>
              <a:ext uri="{FF2B5EF4-FFF2-40B4-BE49-F238E27FC236}">
                <a16:creationId xmlns:a16="http://schemas.microsoft.com/office/drawing/2014/main" id="{77D196A1-72F4-4E77-D00E-CAC43B13229E}"/>
              </a:ext>
            </a:extLst>
          </p:cNvPr>
          <p:cNvGrpSpPr/>
          <p:nvPr userDrawn="1"/>
        </p:nvGrpSpPr>
        <p:grpSpPr bwMode="gray">
          <a:xfrm>
            <a:off x="10375900" y="6308725"/>
            <a:ext cx="1300163" cy="130175"/>
            <a:chOff x="10390188" y="6381750"/>
            <a:chExt cx="1300163" cy="130175"/>
          </a:xfrm>
          <a:solidFill>
            <a:schemeClr val="bg1"/>
          </a:solidFill>
        </p:grpSpPr>
        <p:sp>
          <p:nvSpPr>
            <p:cNvPr id="9" name="Freeform 5">
              <a:extLst>
                <a:ext uri="{FF2B5EF4-FFF2-40B4-BE49-F238E27FC236}">
                  <a16:creationId xmlns:a16="http://schemas.microsoft.com/office/drawing/2014/main" id="{842708C1-6BDF-B7DA-245B-7FED966C4D43}"/>
                </a:ext>
              </a:extLst>
            </p:cNvPr>
            <p:cNvSpPr>
              <a:spLocks/>
            </p:cNvSpPr>
            <p:nvPr/>
          </p:nvSpPr>
          <p:spPr bwMode="gray">
            <a:xfrm>
              <a:off x="10390188" y="6383338"/>
              <a:ext cx="153988" cy="125413"/>
            </a:xfrm>
            <a:custGeom>
              <a:avLst/>
              <a:gdLst>
                <a:gd name="T0" fmla="*/ 172 w 428"/>
                <a:gd name="T1" fmla="*/ 60 h 338"/>
                <a:gd name="T2" fmla="*/ 99 w 428"/>
                <a:gd name="T3" fmla="*/ 104 h 338"/>
                <a:gd name="T4" fmla="*/ 159 w 428"/>
                <a:gd name="T5" fmla="*/ 141 h 338"/>
                <a:gd name="T6" fmla="*/ 284 w 428"/>
                <a:gd name="T7" fmla="*/ 141 h 338"/>
                <a:gd name="T8" fmla="*/ 428 w 428"/>
                <a:gd name="T9" fmla="*/ 237 h 338"/>
                <a:gd name="T10" fmla="*/ 270 w 428"/>
                <a:gd name="T11" fmla="*/ 338 h 338"/>
                <a:gd name="T12" fmla="*/ 18 w 428"/>
                <a:gd name="T13" fmla="*/ 338 h 338"/>
                <a:gd name="T14" fmla="*/ 18 w 428"/>
                <a:gd name="T15" fmla="*/ 277 h 338"/>
                <a:gd name="T16" fmla="*/ 255 w 428"/>
                <a:gd name="T17" fmla="*/ 277 h 338"/>
                <a:gd name="T18" fmla="*/ 329 w 428"/>
                <a:gd name="T19" fmla="*/ 239 h 338"/>
                <a:gd name="T20" fmla="*/ 261 w 428"/>
                <a:gd name="T21" fmla="*/ 200 h 338"/>
                <a:gd name="T22" fmla="*/ 150 w 428"/>
                <a:gd name="T23" fmla="*/ 200 h 338"/>
                <a:gd name="T24" fmla="*/ 0 w 428"/>
                <a:gd name="T25" fmla="*/ 103 h 338"/>
                <a:gd name="T26" fmla="*/ 158 w 428"/>
                <a:gd name="T27" fmla="*/ 0 h 338"/>
                <a:gd name="T28" fmla="*/ 406 w 428"/>
                <a:gd name="T29" fmla="*/ 0 h 338"/>
                <a:gd name="T30" fmla="*/ 406 w 428"/>
                <a:gd name="T31" fmla="*/ 60 h 338"/>
                <a:gd name="T32" fmla="*/ 172 w 428"/>
                <a:gd name="T33" fmla="*/ 6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8" h="338">
                  <a:moveTo>
                    <a:pt x="172" y="60"/>
                  </a:moveTo>
                  <a:cubicBezTo>
                    <a:pt x="122" y="60"/>
                    <a:pt x="99" y="73"/>
                    <a:pt x="99" y="104"/>
                  </a:cubicBezTo>
                  <a:cubicBezTo>
                    <a:pt x="99" y="129"/>
                    <a:pt x="119" y="141"/>
                    <a:pt x="159" y="141"/>
                  </a:cubicBezTo>
                  <a:lnTo>
                    <a:pt x="284" y="141"/>
                  </a:lnTo>
                  <a:cubicBezTo>
                    <a:pt x="384" y="141"/>
                    <a:pt x="428" y="166"/>
                    <a:pt x="428" y="237"/>
                  </a:cubicBezTo>
                  <a:cubicBezTo>
                    <a:pt x="428" y="308"/>
                    <a:pt x="377" y="338"/>
                    <a:pt x="270" y="338"/>
                  </a:cubicBezTo>
                  <a:lnTo>
                    <a:pt x="18" y="338"/>
                  </a:lnTo>
                  <a:lnTo>
                    <a:pt x="18" y="277"/>
                  </a:lnTo>
                  <a:lnTo>
                    <a:pt x="255" y="277"/>
                  </a:lnTo>
                  <a:cubicBezTo>
                    <a:pt x="305" y="277"/>
                    <a:pt x="329" y="268"/>
                    <a:pt x="329" y="239"/>
                  </a:cubicBezTo>
                  <a:cubicBezTo>
                    <a:pt x="329" y="209"/>
                    <a:pt x="307" y="200"/>
                    <a:pt x="261" y="200"/>
                  </a:cubicBezTo>
                  <a:lnTo>
                    <a:pt x="150" y="200"/>
                  </a:lnTo>
                  <a:cubicBezTo>
                    <a:pt x="47" y="200"/>
                    <a:pt x="0" y="171"/>
                    <a:pt x="0" y="103"/>
                  </a:cubicBezTo>
                  <a:cubicBezTo>
                    <a:pt x="0" y="30"/>
                    <a:pt x="51" y="0"/>
                    <a:pt x="158" y="0"/>
                  </a:cubicBezTo>
                  <a:lnTo>
                    <a:pt x="406" y="0"/>
                  </a:lnTo>
                  <a:lnTo>
                    <a:pt x="406" y="60"/>
                  </a:lnTo>
                  <a:lnTo>
                    <a:pt x="172" y="60"/>
                  </a:lnTo>
                  <a:close/>
                </a:path>
              </a:pathLst>
            </a:custGeom>
            <a:grp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sp>
          <p:nvSpPr>
            <p:cNvPr id="10" name="Freeform 6">
              <a:extLst>
                <a:ext uri="{FF2B5EF4-FFF2-40B4-BE49-F238E27FC236}">
                  <a16:creationId xmlns:a16="http://schemas.microsoft.com/office/drawing/2014/main" id="{8486788C-1B91-D9B0-03C0-6872DE49568A}"/>
                </a:ext>
              </a:extLst>
            </p:cNvPr>
            <p:cNvSpPr>
              <a:spLocks/>
            </p:cNvSpPr>
            <p:nvPr/>
          </p:nvSpPr>
          <p:spPr bwMode="gray">
            <a:xfrm>
              <a:off x="10558463" y="6383338"/>
              <a:ext cx="133350" cy="125413"/>
            </a:xfrm>
            <a:custGeom>
              <a:avLst/>
              <a:gdLst>
                <a:gd name="T0" fmla="*/ 107 w 369"/>
                <a:gd name="T1" fmla="*/ 137 h 338"/>
                <a:gd name="T2" fmla="*/ 369 w 369"/>
                <a:gd name="T3" fmla="*/ 137 h 338"/>
                <a:gd name="T4" fmla="*/ 369 w 369"/>
                <a:gd name="T5" fmla="*/ 196 h 338"/>
                <a:gd name="T6" fmla="*/ 107 w 369"/>
                <a:gd name="T7" fmla="*/ 196 h 338"/>
                <a:gd name="T8" fmla="*/ 214 w 369"/>
                <a:gd name="T9" fmla="*/ 279 h 338"/>
                <a:gd name="T10" fmla="*/ 369 w 369"/>
                <a:gd name="T11" fmla="*/ 279 h 338"/>
                <a:gd name="T12" fmla="*/ 369 w 369"/>
                <a:gd name="T13" fmla="*/ 338 h 338"/>
                <a:gd name="T14" fmla="*/ 210 w 369"/>
                <a:gd name="T15" fmla="*/ 338 h 338"/>
                <a:gd name="T16" fmla="*/ 69 w 369"/>
                <a:gd name="T17" fmla="*/ 308 h 338"/>
                <a:gd name="T18" fmla="*/ 0 w 369"/>
                <a:gd name="T19" fmla="*/ 175 h 338"/>
                <a:gd name="T20" fmla="*/ 212 w 369"/>
                <a:gd name="T21" fmla="*/ 0 h 338"/>
                <a:gd name="T22" fmla="*/ 369 w 369"/>
                <a:gd name="T23" fmla="*/ 0 h 338"/>
                <a:gd name="T24" fmla="*/ 369 w 369"/>
                <a:gd name="T25" fmla="*/ 59 h 338"/>
                <a:gd name="T26" fmla="*/ 214 w 369"/>
                <a:gd name="T27" fmla="*/ 59 h 338"/>
                <a:gd name="T28" fmla="*/ 107 w 369"/>
                <a:gd name="T29" fmla="*/ 137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9" h="338">
                  <a:moveTo>
                    <a:pt x="107" y="137"/>
                  </a:moveTo>
                  <a:lnTo>
                    <a:pt x="369" y="137"/>
                  </a:lnTo>
                  <a:lnTo>
                    <a:pt x="369" y="196"/>
                  </a:lnTo>
                  <a:lnTo>
                    <a:pt x="107" y="196"/>
                  </a:lnTo>
                  <a:cubicBezTo>
                    <a:pt x="107" y="257"/>
                    <a:pt x="139" y="279"/>
                    <a:pt x="214" y="279"/>
                  </a:cubicBezTo>
                  <a:lnTo>
                    <a:pt x="369" y="279"/>
                  </a:lnTo>
                  <a:lnTo>
                    <a:pt x="369" y="338"/>
                  </a:lnTo>
                  <a:lnTo>
                    <a:pt x="210" y="338"/>
                  </a:lnTo>
                  <a:cubicBezTo>
                    <a:pt x="155" y="338"/>
                    <a:pt x="113" y="334"/>
                    <a:pt x="69" y="308"/>
                  </a:cubicBezTo>
                  <a:cubicBezTo>
                    <a:pt x="23" y="280"/>
                    <a:pt x="0" y="236"/>
                    <a:pt x="0" y="175"/>
                  </a:cubicBezTo>
                  <a:cubicBezTo>
                    <a:pt x="0" y="55"/>
                    <a:pt x="67" y="0"/>
                    <a:pt x="212" y="0"/>
                  </a:cubicBezTo>
                  <a:lnTo>
                    <a:pt x="369" y="0"/>
                  </a:lnTo>
                  <a:lnTo>
                    <a:pt x="369" y="59"/>
                  </a:lnTo>
                  <a:lnTo>
                    <a:pt x="214" y="59"/>
                  </a:lnTo>
                  <a:cubicBezTo>
                    <a:pt x="146" y="59"/>
                    <a:pt x="111" y="84"/>
                    <a:pt x="107" y="137"/>
                  </a:cubicBezTo>
                  <a:close/>
                </a:path>
              </a:pathLst>
            </a:custGeom>
            <a:grp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sp>
          <p:nvSpPr>
            <p:cNvPr id="11" name="Freeform 7">
              <a:extLst>
                <a:ext uri="{FF2B5EF4-FFF2-40B4-BE49-F238E27FC236}">
                  <a16:creationId xmlns:a16="http://schemas.microsoft.com/office/drawing/2014/main" id="{EF30CC10-46A7-579D-925C-0F3140C7AEB0}"/>
                </a:ext>
              </a:extLst>
            </p:cNvPr>
            <p:cNvSpPr>
              <a:spLocks/>
            </p:cNvSpPr>
            <p:nvPr/>
          </p:nvSpPr>
          <p:spPr bwMode="gray">
            <a:xfrm>
              <a:off x="10720388" y="6383338"/>
              <a:ext cx="142875" cy="125413"/>
            </a:xfrm>
            <a:custGeom>
              <a:avLst/>
              <a:gdLst>
                <a:gd name="T0" fmla="*/ 120 w 397"/>
                <a:gd name="T1" fmla="*/ 1 h 339"/>
                <a:gd name="T2" fmla="*/ 304 w 397"/>
                <a:gd name="T3" fmla="*/ 244 h 339"/>
                <a:gd name="T4" fmla="*/ 304 w 397"/>
                <a:gd name="T5" fmla="*/ 0 h 339"/>
                <a:gd name="T6" fmla="*/ 397 w 397"/>
                <a:gd name="T7" fmla="*/ 0 h 339"/>
                <a:gd name="T8" fmla="*/ 396 w 397"/>
                <a:gd name="T9" fmla="*/ 339 h 339"/>
                <a:gd name="T10" fmla="*/ 287 w 397"/>
                <a:gd name="T11" fmla="*/ 339 h 339"/>
                <a:gd name="T12" fmla="*/ 93 w 397"/>
                <a:gd name="T13" fmla="*/ 83 h 339"/>
                <a:gd name="T14" fmla="*/ 93 w 397"/>
                <a:gd name="T15" fmla="*/ 339 h 339"/>
                <a:gd name="T16" fmla="*/ 0 w 397"/>
                <a:gd name="T17" fmla="*/ 339 h 339"/>
                <a:gd name="T18" fmla="*/ 0 w 397"/>
                <a:gd name="T19" fmla="*/ 1 h 339"/>
                <a:gd name="T20" fmla="*/ 120 w 397"/>
                <a:gd name="T21" fmla="*/ 1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7" h="339">
                  <a:moveTo>
                    <a:pt x="120" y="1"/>
                  </a:moveTo>
                  <a:lnTo>
                    <a:pt x="304" y="244"/>
                  </a:lnTo>
                  <a:lnTo>
                    <a:pt x="304" y="0"/>
                  </a:lnTo>
                  <a:lnTo>
                    <a:pt x="397" y="0"/>
                  </a:lnTo>
                  <a:lnTo>
                    <a:pt x="396" y="339"/>
                  </a:lnTo>
                  <a:lnTo>
                    <a:pt x="287" y="339"/>
                  </a:lnTo>
                  <a:lnTo>
                    <a:pt x="93" y="83"/>
                  </a:lnTo>
                  <a:lnTo>
                    <a:pt x="93" y="339"/>
                  </a:lnTo>
                  <a:lnTo>
                    <a:pt x="0" y="339"/>
                  </a:lnTo>
                  <a:lnTo>
                    <a:pt x="0" y="1"/>
                  </a:lnTo>
                  <a:lnTo>
                    <a:pt x="120" y="1"/>
                  </a:lnTo>
                  <a:close/>
                </a:path>
              </a:pathLst>
            </a:custGeom>
            <a:grp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sp>
          <p:nvSpPr>
            <p:cNvPr id="12" name="Freeform 8">
              <a:extLst>
                <a:ext uri="{FF2B5EF4-FFF2-40B4-BE49-F238E27FC236}">
                  <a16:creationId xmlns:a16="http://schemas.microsoft.com/office/drawing/2014/main" id="{31D896FC-A4CF-6966-0929-21CE9AF9E7EE}"/>
                </a:ext>
              </a:extLst>
            </p:cNvPr>
            <p:cNvSpPr>
              <a:spLocks/>
            </p:cNvSpPr>
            <p:nvPr/>
          </p:nvSpPr>
          <p:spPr bwMode="gray">
            <a:xfrm>
              <a:off x="10887075" y="6383338"/>
              <a:ext cx="153988" cy="125413"/>
            </a:xfrm>
            <a:custGeom>
              <a:avLst/>
              <a:gdLst>
                <a:gd name="T0" fmla="*/ 171 w 427"/>
                <a:gd name="T1" fmla="*/ 60 h 338"/>
                <a:gd name="T2" fmla="*/ 99 w 427"/>
                <a:gd name="T3" fmla="*/ 104 h 338"/>
                <a:gd name="T4" fmla="*/ 158 w 427"/>
                <a:gd name="T5" fmla="*/ 141 h 338"/>
                <a:gd name="T6" fmla="*/ 284 w 427"/>
                <a:gd name="T7" fmla="*/ 141 h 338"/>
                <a:gd name="T8" fmla="*/ 427 w 427"/>
                <a:gd name="T9" fmla="*/ 237 h 338"/>
                <a:gd name="T10" fmla="*/ 270 w 427"/>
                <a:gd name="T11" fmla="*/ 338 h 338"/>
                <a:gd name="T12" fmla="*/ 18 w 427"/>
                <a:gd name="T13" fmla="*/ 338 h 338"/>
                <a:gd name="T14" fmla="*/ 18 w 427"/>
                <a:gd name="T15" fmla="*/ 277 h 338"/>
                <a:gd name="T16" fmla="*/ 255 w 427"/>
                <a:gd name="T17" fmla="*/ 277 h 338"/>
                <a:gd name="T18" fmla="*/ 328 w 427"/>
                <a:gd name="T19" fmla="*/ 239 h 338"/>
                <a:gd name="T20" fmla="*/ 261 w 427"/>
                <a:gd name="T21" fmla="*/ 200 h 338"/>
                <a:gd name="T22" fmla="*/ 150 w 427"/>
                <a:gd name="T23" fmla="*/ 200 h 338"/>
                <a:gd name="T24" fmla="*/ 0 w 427"/>
                <a:gd name="T25" fmla="*/ 103 h 338"/>
                <a:gd name="T26" fmla="*/ 158 w 427"/>
                <a:gd name="T27" fmla="*/ 0 h 338"/>
                <a:gd name="T28" fmla="*/ 405 w 427"/>
                <a:gd name="T29" fmla="*/ 0 h 338"/>
                <a:gd name="T30" fmla="*/ 405 w 427"/>
                <a:gd name="T31" fmla="*/ 60 h 338"/>
                <a:gd name="T32" fmla="*/ 171 w 427"/>
                <a:gd name="T33" fmla="*/ 6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7" h="338">
                  <a:moveTo>
                    <a:pt x="171" y="60"/>
                  </a:moveTo>
                  <a:cubicBezTo>
                    <a:pt x="122" y="60"/>
                    <a:pt x="99" y="73"/>
                    <a:pt x="99" y="104"/>
                  </a:cubicBezTo>
                  <a:cubicBezTo>
                    <a:pt x="99" y="129"/>
                    <a:pt x="119" y="141"/>
                    <a:pt x="158" y="141"/>
                  </a:cubicBezTo>
                  <a:lnTo>
                    <a:pt x="284" y="141"/>
                  </a:lnTo>
                  <a:cubicBezTo>
                    <a:pt x="384" y="141"/>
                    <a:pt x="427" y="166"/>
                    <a:pt x="427" y="237"/>
                  </a:cubicBezTo>
                  <a:cubicBezTo>
                    <a:pt x="427" y="308"/>
                    <a:pt x="376" y="338"/>
                    <a:pt x="270" y="338"/>
                  </a:cubicBezTo>
                  <a:lnTo>
                    <a:pt x="18" y="338"/>
                  </a:lnTo>
                  <a:lnTo>
                    <a:pt x="18" y="277"/>
                  </a:lnTo>
                  <a:lnTo>
                    <a:pt x="255" y="277"/>
                  </a:lnTo>
                  <a:cubicBezTo>
                    <a:pt x="305" y="277"/>
                    <a:pt x="328" y="268"/>
                    <a:pt x="328" y="239"/>
                  </a:cubicBezTo>
                  <a:cubicBezTo>
                    <a:pt x="328" y="209"/>
                    <a:pt x="307" y="200"/>
                    <a:pt x="261" y="200"/>
                  </a:cubicBezTo>
                  <a:lnTo>
                    <a:pt x="150" y="200"/>
                  </a:lnTo>
                  <a:cubicBezTo>
                    <a:pt x="47" y="200"/>
                    <a:pt x="0" y="171"/>
                    <a:pt x="0" y="103"/>
                  </a:cubicBezTo>
                  <a:cubicBezTo>
                    <a:pt x="0" y="30"/>
                    <a:pt x="51" y="0"/>
                    <a:pt x="158" y="0"/>
                  </a:cubicBezTo>
                  <a:lnTo>
                    <a:pt x="405" y="0"/>
                  </a:lnTo>
                  <a:lnTo>
                    <a:pt x="405" y="60"/>
                  </a:lnTo>
                  <a:lnTo>
                    <a:pt x="171" y="60"/>
                  </a:lnTo>
                  <a:close/>
                </a:path>
              </a:pathLst>
            </a:custGeom>
            <a:grp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sp>
          <p:nvSpPr>
            <p:cNvPr id="13" name="Rectangle 9">
              <a:extLst>
                <a:ext uri="{FF2B5EF4-FFF2-40B4-BE49-F238E27FC236}">
                  <a16:creationId xmlns:a16="http://schemas.microsoft.com/office/drawing/2014/main" id="{989BD606-B1B7-9B25-CDC2-7984E9E5115F}"/>
                </a:ext>
              </a:extLst>
            </p:cNvPr>
            <p:cNvSpPr>
              <a:spLocks noChangeArrowheads="1"/>
            </p:cNvSpPr>
            <p:nvPr/>
          </p:nvSpPr>
          <p:spPr bwMode="gray">
            <a:xfrm>
              <a:off x="11066463" y="6383338"/>
              <a:ext cx="36513" cy="125413"/>
            </a:xfrm>
            <a:prstGeom prst="rect">
              <a:avLst/>
            </a:prstGeom>
            <a:grp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sp>
          <p:nvSpPr>
            <p:cNvPr id="14" name="Freeform 10">
              <a:extLst>
                <a:ext uri="{FF2B5EF4-FFF2-40B4-BE49-F238E27FC236}">
                  <a16:creationId xmlns:a16="http://schemas.microsoft.com/office/drawing/2014/main" id="{FC58B466-965C-8B1B-08EC-E485C91DFAF8}"/>
                </a:ext>
              </a:extLst>
            </p:cNvPr>
            <p:cNvSpPr>
              <a:spLocks noEditPoints="1"/>
            </p:cNvSpPr>
            <p:nvPr/>
          </p:nvSpPr>
          <p:spPr bwMode="gray">
            <a:xfrm>
              <a:off x="11136313" y="6383338"/>
              <a:ext cx="147638" cy="125413"/>
            </a:xfrm>
            <a:custGeom>
              <a:avLst/>
              <a:gdLst>
                <a:gd name="T0" fmla="*/ 211 w 412"/>
                <a:gd name="T1" fmla="*/ 60 h 338"/>
                <a:gd name="T2" fmla="*/ 295 w 412"/>
                <a:gd name="T3" fmla="*/ 103 h 338"/>
                <a:gd name="T4" fmla="*/ 211 w 412"/>
                <a:gd name="T5" fmla="*/ 145 h 338"/>
                <a:gd name="T6" fmla="*/ 95 w 412"/>
                <a:gd name="T7" fmla="*/ 145 h 338"/>
                <a:gd name="T8" fmla="*/ 95 w 412"/>
                <a:gd name="T9" fmla="*/ 60 h 338"/>
                <a:gd name="T10" fmla="*/ 211 w 412"/>
                <a:gd name="T11" fmla="*/ 60 h 338"/>
                <a:gd name="T12" fmla="*/ 0 w 412"/>
                <a:gd name="T13" fmla="*/ 0 h 338"/>
                <a:gd name="T14" fmla="*/ 0 w 412"/>
                <a:gd name="T15" fmla="*/ 338 h 338"/>
                <a:gd name="T16" fmla="*/ 95 w 412"/>
                <a:gd name="T17" fmla="*/ 338 h 338"/>
                <a:gd name="T18" fmla="*/ 95 w 412"/>
                <a:gd name="T19" fmla="*/ 205 h 338"/>
                <a:gd name="T20" fmla="*/ 206 w 412"/>
                <a:gd name="T21" fmla="*/ 205 h 338"/>
                <a:gd name="T22" fmla="*/ 305 w 412"/>
                <a:gd name="T23" fmla="*/ 338 h 338"/>
                <a:gd name="T24" fmla="*/ 412 w 412"/>
                <a:gd name="T25" fmla="*/ 338 h 338"/>
                <a:gd name="T26" fmla="*/ 300 w 412"/>
                <a:gd name="T27" fmla="*/ 197 h 338"/>
                <a:gd name="T28" fmla="*/ 391 w 412"/>
                <a:gd name="T29" fmla="*/ 102 h 338"/>
                <a:gd name="T30" fmla="*/ 233 w 412"/>
                <a:gd name="T31" fmla="*/ 0 h 338"/>
                <a:gd name="T32" fmla="*/ 0 w 412"/>
                <a:gd name="T33" fmla="*/ 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12" h="338">
                  <a:moveTo>
                    <a:pt x="211" y="60"/>
                  </a:moveTo>
                  <a:cubicBezTo>
                    <a:pt x="267" y="60"/>
                    <a:pt x="295" y="68"/>
                    <a:pt x="295" y="103"/>
                  </a:cubicBezTo>
                  <a:cubicBezTo>
                    <a:pt x="295" y="137"/>
                    <a:pt x="267" y="145"/>
                    <a:pt x="211" y="145"/>
                  </a:cubicBezTo>
                  <a:lnTo>
                    <a:pt x="95" y="145"/>
                  </a:lnTo>
                  <a:lnTo>
                    <a:pt x="95" y="60"/>
                  </a:lnTo>
                  <a:lnTo>
                    <a:pt x="211" y="60"/>
                  </a:lnTo>
                  <a:close/>
                  <a:moveTo>
                    <a:pt x="0" y="0"/>
                  </a:moveTo>
                  <a:lnTo>
                    <a:pt x="0" y="338"/>
                  </a:lnTo>
                  <a:lnTo>
                    <a:pt x="95" y="338"/>
                  </a:lnTo>
                  <a:lnTo>
                    <a:pt x="95" y="205"/>
                  </a:lnTo>
                  <a:lnTo>
                    <a:pt x="206" y="205"/>
                  </a:lnTo>
                  <a:lnTo>
                    <a:pt x="305" y="338"/>
                  </a:lnTo>
                  <a:lnTo>
                    <a:pt x="412" y="338"/>
                  </a:lnTo>
                  <a:lnTo>
                    <a:pt x="300" y="197"/>
                  </a:lnTo>
                  <a:cubicBezTo>
                    <a:pt x="358" y="187"/>
                    <a:pt x="391" y="154"/>
                    <a:pt x="391" y="102"/>
                  </a:cubicBezTo>
                  <a:cubicBezTo>
                    <a:pt x="391" y="31"/>
                    <a:pt x="340" y="0"/>
                    <a:pt x="233" y="0"/>
                  </a:cubicBezTo>
                  <a:lnTo>
                    <a:pt x="0" y="0"/>
                  </a:lnTo>
                  <a:close/>
                </a:path>
              </a:pathLst>
            </a:custGeom>
            <a:grp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sp>
          <p:nvSpPr>
            <p:cNvPr id="15" name="Rectangle 11">
              <a:extLst>
                <a:ext uri="{FF2B5EF4-FFF2-40B4-BE49-F238E27FC236}">
                  <a16:creationId xmlns:a16="http://schemas.microsoft.com/office/drawing/2014/main" id="{87A0DC9C-BE52-1A5D-84E9-73AD0A681F1B}"/>
                </a:ext>
              </a:extLst>
            </p:cNvPr>
            <p:cNvSpPr>
              <a:spLocks noChangeArrowheads="1"/>
            </p:cNvSpPr>
            <p:nvPr/>
          </p:nvSpPr>
          <p:spPr bwMode="gray">
            <a:xfrm>
              <a:off x="11304588" y="6383338"/>
              <a:ext cx="36513" cy="125413"/>
            </a:xfrm>
            <a:prstGeom prst="rect">
              <a:avLst/>
            </a:prstGeom>
            <a:grp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sp>
          <p:nvSpPr>
            <p:cNvPr id="17" name="Freeform 12">
              <a:extLst>
                <a:ext uri="{FF2B5EF4-FFF2-40B4-BE49-F238E27FC236}">
                  <a16:creationId xmlns:a16="http://schemas.microsoft.com/office/drawing/2014/main" id="{32A56C7D-800E-90B4-234B-79671DC74A97}"/>
                </a:ext>
              </a:extLst>
            </p:cNvPr>
            <p:cNvSpPr>
              <a:spLocks noEditPoints="1"/>
            </p:cNvSpPr>
            <p:nvPr/>
          </p:nvSpPr>
          <p:spPr bwMode="gray">
            <a:xfrm>
              <a:off x="11363325" y="6381750"/>
              <a:ext cx="161925" cy="130175"/>
            </a:xfrm>
            <a:custGeom>
              <a:avLst/>
              <a:gdLst>
                <a:gd name="T0" fmla="*/ 225 w 449"/>
                <a:gd name="T1" fmla="*/ 57 h 351"/>
                <a:gd name="T2" fmla="*/ 346 w 449"/>
                <a:gd name="T3" fmla="*/ 175 h 351"/>
                <a:gd name="T4" fmla="*/ 225 w 449"/>
                <a:gd name="T5" fmla="*/ 292 h 351"/>
                <a:gd name="T6" fmla="*/ 104 w 449"/>
                <a:gd name="T7" fmla="*/ 172 h 351"/>
                <a:gd name="T8" fmla="*/ 225 w 449"/>
                <a:gd name="T9" fmla="*/ 57 h 351"/>
                <a:gd name="T10" fmla="*/ 0 w 449"/>
                <a:gd name="T11" fmla="*/ 172 h 351"/>
                <a:gd name="T12" fmla="*/ 225 w 449"/>
                <a:gd name="T13" fmla="*/ 351 h 351"/>
                <a:gd name="T14" fmla="*/ 449 w 449"/>
                <a:gd name="T15" fmla="*/ 175 h 351"/>
                <a:gd name="T16" fmla="*/ 247 w 449"/>
                <a:gd name="T17" fmla="*/ 0 h 351"/>
                <a:gd name="T18" fmla="*/ 203 w 449"/>
                <a:gd name="T19" fmla="*/ 0 h 351"/>
                <a:gd name="T20" fmla="*/ 0 w 449"/>
                <a:gd name="T21" fmla="*/ 172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9" h="351">
                  <a:moveTo>
                    <a:pt x="225" y="57"/>
                  </a:moveTo>
                  <a:cubicBezTo>
                    <a:pt x="308" y="57"/>
                    <a:pt x="346" y="95"/>
                    <a:pt x="346" y="175"/>
                  </a:cubicBezTo>
                  <a:cubicBezTo>
                    <a:pt x="346" y="254"/>
                    <a:pt x="308" y="292"/>
                    <a:pt x="225" y="292"/>
                  </a:cubicBezTo>
                  <a:cubicBezTo>
                    <a:pt x="140" y="292"/>
                    <a:pt x="104" y="254"/>
                    <a:pt x="104" y="172"/>
                  </a:cubicBezTo>
                  <a:cubicBezTo>
                    <a:pt x="104" y="95"/>
                    <a:pt x="143" y="57"/>
                    <a:pt x="225" y="57"/>
                  </a:cubicBezTo>
                  <a:close/>
                  <a:moveTo>
                    <a:pt x="0" y="172"/>
                  </a:moveTo>
                  <a:cubicBezTo>
                    <a:pt x="0" y="294"/>
                    <a:pt x="70" y="351"/>
                    <a:pt x="225" y="351"/>
                  </a:cubicBezTo>
                  <a:cubicBezTo>
                    <a:pt x="378" y="351"/>
                    <a:pt x="449" y="294"/>
                    <a:pt x="449" y="175"/>
                  </a:cubicBezTo>
                  <a:cubicBezTo>
                    <a:pt x="449" y="61"/>
                    <a:pt x="385" y="5"/>
                    <a:pt x="247" y="0"/>
                  </a:cubicBezTo>
                  <a:lnTo>
                    <a:pt x="203" y="0"/>
                  </a:lnTo>
                  <a:cubicBezTo>
                    <a:pt x="67" y="5"/>
                    <a:pt x="0" y="61"/>
                    <a:pt x="0" y="172"/>
                  </a:cubicBezTo>
                  <a:close/>
                </a:path>
              </a:pathLst>
            </a:custGeom>
            <a:grp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sp>
          <p:nvSpPr>
            <p:cNvPr id="19" name="Freeform 13">
              <a:extLst>
                <a:ext uri="{FF2B5EF4-FFF2-40B4-BE49-F238E27FC236}">
                  <a16:creationId xmlns:a16="http://schemas.microsoft.com/office/drawing/2014/main" id="{09C07526-4DC6-E3C3-3361-B7A9A66EE90F}"/>
                </a:ext>
              </a:extLst>
            </p:cNvPr>
            <p:cNvSpPr>
              <a:spLocks/>
            </p:cNvSpPr>
            <p:nvPr/>
          </p:nvSpPr>
          <p:spPr bwMode="gray">
            <a:xfrm>
              <a:off x="11549063" y="6383338"/>
              <a:ext cx="141288" cy="125413"/>
            </a:xfrm>
            <a:custGeom>
              <a:avLst/>
              <a:gdLst>
                <a:gd name="T0" fmla="*/ 120 w 396"/>
                <a:gd name="T1" fmla="*/ 0 h 338"/>
                <a:gd name="T2" fmla="*/ 304 w 396"/>
                <a:gd name="T3" fmla="*/ 243 h 338"/>
                <a:gd name="T4" fmla="*/ 304 w 396"/>
                <a:gd name="T5" fmla="*/ 0 h 338"/>
                <a:gd name="T6" fmla="*/ 396 w 396"/>
                <a:gd name="T7" fmla="*/ 0 h 338"/>
                <a:gd name="T8" fmla="*/ 396 w 396"/>
                <a:gd name="T9" fmla="*/ 338 h 338"/>
                <a:gd name="T10" fmla="*/ 286 w 396"/>
                <a:gd name="T11" fmla="*/ 338 h 338"/>
                <a:gd name="T12" fmla="*/ 93 w 396"/>
                <a:gd name="T13" fmla="*/ 82 h 338"/>
                <a:gd name="T14" fmla="*/ 93 w 396"/>
                <a:gd name="T15" fmla="*/ 338 h 338"/>
                <a:gd name="T16" fmla="*/ 0 w 396"/>
                <a:gd name="T17" fmla="*/ 338 h 338"/>
                <a:gd name="T18" fmla="*/ 0 w 396"/>
                <a:gd name="T19" fmla="*/ 0 h 338"/>
                <a:gd name="T20" fmla="*/ 120 w 396"/>
                <a:gd name="T21" fmla="*/ 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6" h="338">
                  <a:moveTo>
                    <a:pt x="120" y="0"/>
                  </a:moveTo>
                  <a:lnTo>
                    <a:pt x="304" y="243"/>
                  </a:lnTo>
                  <a:lnTo>
                    <a:pt x="304" y="0"/>
                  </a:lnTo>
                  <a:lnTo>
                    <a:pt x="396" y="0"/>
                  </a:lnTo>
                  <a:lnTo>
                    <a:pt x="396" y="338"/>
                  </a:lnTo>
                  <a:lnTo>
                    <a:pt x="286" y="338"/>
                  </a:lnTo>
                  <a:lnTo>
                    <a:pt x="93" y="82"/>
                  </a:lnTo>
                  <a:lnTo>
                    <a:pt x="93" y="338"/>
                  </a:lnTo>
                  <a:lnTo>
                    <a:pt x="0" y="338"/>
                  </a:lnTo>
                  <a:lnTo>
                    <a:pt x="0" y="0"/>
                  </a:lnTo>
                  <a:lnTo>
                    <a:pt x="120" y="0"/>
                  </a:lnTo>
                  <a:close/>
                </a:path>
              </a:pathLst>
            </a:custGeom>
            <a:grp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grpSp>
      <p:sp>
        <p:nvSpPr>
          <p:cNvPr id="22" name="Text Placeholder 21">
            <a:extLst>
              <a:ext uri="{FF2B5EF4-FFF2-40B4-BE49-F238E27FC236}">
                <a16:creationId xmlns:a16="http://schemas.microsoft.com/office/drawing/2014/main" id="{19F1BABE-ACD0-0AE7-DBC8-B7D3751D4D34}"/>
              </a:ext>
            </a:extLst>
          </p:cNvPr>
          <p:cNvSpPr>
            <a:spLocks noGrp="1"/>
          </p:cNvSpPr>
          <p:nvPr>
            <p:ph type="body" sz="quarter" idx="18" hasCustomPrompt="1"/>
          </p:nvPr>
        </p:nvSpPr>
        <p:spPr bwMode="gray">
          <a:xfrm>
            <a:off x="6456362" y="4553706"/>
            <a:ext cx="5219700" cy="1383544"/>
          </a:xfrm>
        </p:spPr>
        <p:txBody>
          <a:bodyPr/>
          <a:lstStyle>
            <a:lvl1pPr marL="0" indent="0">
              <a:buNone/>
              <a:defRPr sz="2800">
                <a:solidFill>
                  <a:schemeClr val="bg1"/>
                </a:solidFill>
              </a:defRPr>
            </a:lvl1pPr>
          </a:lstStyle>
          <a:p>
            <a:pPr marL="0" marR="0" lvl="0" indent="0" algn="l" defTabSz="914400" rtl="0" eaLnBrk="1" fontAlgn="auto" latinLnBrk="0" hangingPunct="1">
              <a:lnSpc>
                <a:spcPct val="100000"/>
              </a:lnSpc>
              <a:spcBef>
                <a:spcPts val="0"/>
              </a:spcBef>
              <a:spcAft>
                <a:spcPts val="600"/>
              </a:spcAft>
              <a:buClr>
                <a:schemeClr val="accent1"/>
              </a:buClr>
              <a:buSzTx/>
              <a:buFont typeface="Arial" panose="020B0604020202020204" pitchFamily="34" charset="0"/>
              <a:buNone/>
              <a:tabLst/>
              <a:defRPr/>
            </a:pPr>
            <a:r>
              <a:rPr lang="en-US" noProof="0" dirty="0"/>
              <a:t>"Here could be a big quotation. Please write a short and meaningful text."</a:t>
            </a:r>
          </a:p>
        </p:txBody>
      </p:sp>
    </p:spTree>
    <p:extLst>
      <p:ext uri="{BB962C8B-B14F-4D97-AF65-F5344CB8AC3E}">
        <p14:creationId xmlns:p14="http://schemas.microsoft.com/office/powerpoint/2010/main" val="1675644209"/>
      </p:ext>
    </p:extLst>
  </p:cSld>
  <p:clrMapOvr>
    <a:masterClrMapping/>
  </p:clrMapOvr>
  <p:extLst>
    <p:ext uri="{DCECCB84-F9BA-43D5-87BE-67443E8EF086}">
      <p15:sldGuideLst xmlns:p15="http://schemas.microsoft.com/office/powerpoint/2012/main">
        <p15:guide id="1" orient="horz" pos="913">
          <p15:clr>
            <a:srgbClr val="F26B43"/>
          </p15:clr>
        </p15:guide>
        <p15:guide id="2" orient="horz" pos="754">
          <p15:clr>
            <a:srgbClr val="F26B43"/>
          </p15:clr>
        </p15:guide>
        <p15:guide id="3" orient="horz" pos="300">
          <p15:clr>
            <a:srgbClr val="F26B43"/>
          </p15:clr>
        </p15:guide>
        <p15:guide id="4" orient="horz" pos="3974">
          <p15:clr>
            <a:srgbClr val="F26B43"/>
          </p15:clr>
        </p15:guide>
        <p15:guide id="5" orient="horz" pos="3816">
          <p15:clr>
            <a:srgbClr val="F26B43"/>
          </p15:clr>
        </p15:guide>
        <p15:guide id="6" pos="3840">
          <p15:clr>
            <a:srgbClr val="F26B43"/>
          </p15:clr>
        </p15:guide>
        <p15:guide id="7" pos="4067">
          <p15:clr>
            <a:srgbClr val="F26B43"/>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 with text and highlighted text">
    <p:spTree>
      <p:nvGrpSpPr>
        <p:cNvPr id="1" name=""/>
        <p:cNvGrpSpPr/>
        <p:nvPr/>
      </p:nvGrpSpPr>
      <p:grpSpPr>
        <a:xfrm>
          <a:off x="0" y="0"/>
          <a:ext cx="0" cy="0"/>
          <a:chOff x="0" y="0"/>
          <a:chExt cx="0" cy="0"/>
        </a:xfrm>
      </p:grpSpPr>
      <p:sp>
        <p:nvSpPr>
          <p:cNvPr id="23" name="Rechteck 16">
            <a:extLst>
              <a:ext uri="{FF2B5EF4-FFF2-40B4-BE49-F238E27FC236}">
                <a16:creationId xmlns:a16="http://schemas.microsoft.com/office/drawing/2014/main" id="{91D5211F-56ED-4CDB-97CF-483B92C7E91A}"/>
              </a:ext>
            </a:extLst>
          </p:cNvPr>
          <p:cNvSpPr>
            <a:spLocks/>
          </p:cNvSpPr>
          <p:nvPr userDrawn="1"/>
        </p:nvSpPr>
        <p:spPr bwMode="gray">
          <a:xfrm>
            <a:off x="6095999" y="2780387"/>
            <a:ext cx="6096000" cy="4077613"/>
          </a:xfrm>
          <a:prstGeom prst="rect">
            <a:avLst/>
          </a:prstGeom>
          <a:solidFill>
            <a:srgbClr val="EEEEEE"/>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 name="Picture Placeholder 7">
            <a:extLst>
              <a:ext uri="{FF2B5EF4-FFF2-40B4-BE49-F238E27FC236}">
                <a16:creationId xmlns:a16="http://schemas.microsoft.com/office/drawing/2014/main" id="{AE0FE1CD-B1AE-2871-3162-980A2C8857B3}"/>
              </a:ext>
            </a:extLst>
          </p:cNvPr>
          <p:cNvSpPr>
            <a:spLocks noGrp="1"/>
          </p:cNvSpPr>
          <p:nvPr>
            <p:ph type="pic" sz="quarter" idx="11" hasCustomPrompt="1"/>
          </p:nvPr>
        </p:nvSpPr>
        <p:spPr bwMode="gray">
          <a:xfrm>
            <a:off x="0" y="0"/>
            <a:ext cx="6096000" cy="6858000"/>
          </a:xfrm>
          <a:pattFill prst="wdUpDiag">
            <a:fgClr>
              <a:schemeClr val="bg1"/>
            </a:fgClr>
            <a:bgClr>
              <a:schemeClr val="bg2"/>
            </a:bgClr>
          </a:pattFill>
        </p:spPr>
        <p:txBody>
          <a:bodyPr anchor="ctr"/>
          <a:lstStyle>
            <a:lvl1pPr marL="0" indent="0" algn="ctr">
              <a:lnSpc>
                <a:spcPct val="100000"/>
              </a:lnSpc>
              <a:buNone/>
              <a:defRPr sz="1000" b="1" i="1">
                <a:solidFill>
                  <a:srgbClr val="BDBDBD"/>
                </a:solidFill>
              </a:defRPr>
            </a:lvl1pPr>
          </a:lstStyle>
          <a:p>
            <a:r>
              <a:rPr lang="en-US" noProof="0" dirty="0"/>
              <a:t> Image placeholder</a:t>
            </a:r>
          </a:p>
        </p:txBody>
      </p:sp>
      <p:graphicFrame>
        <p:nvGraphicFramePr>
          <p:cNvPr id="18" name="Objekt 17" hidden="1">
            <a:extLst>
              <a:ext uri="{FF2B5EF4-FFF2-40B4-BE49-F238E27FC236}">
                <a16:creationId xmlns:a16="http://schemas.microsoft.com/office/drawing/2014/main" id="{F05B8204-9FDB-9C14-7435-D448FCDFE6C8}"/>
              </a:ext>
            </a:extLst>
          </p:cNvPr>
          <p:cNvGraphicFramePr>
            <a:graphicFrameLocks noChangeAspect="1"/>
          </p:cNvGraphicFramePr>
          <p:nvPr userDrawn="1">
            <p:custDataLst>
              <p:tags r:id="rId1"/>
            </p:custDataLst>
            <p:extLst>
              <p:ext uri="{D42A27DB-BD31-4B8C-83A1-F6EECF244321}">
                <p14:modId xmlns:p14="http://schemas.microsoft.com/office/powerpoint/2010/main" val="96403568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80" imgH="481" progId="TCLayout.ActiveDocument.1">
                  <p:embed/>
                </p:oleObj>
              </mc:Choice>
              <mc:Fallback>
                <p:oleObj name="think-cell Folie" r:id="rId3" imgW="480" imgH="481" progId="TCLayout.ActiveDocument.1">
                  <p:embed/>
                  <p:pic>
                    <p:nvPicPr>
                      <p:cNvPr id="18" name="Objekt 17" hidden="1">
                        <a:extLst>
                          <a:ext uri="{FF2B5EF4-FFF2-40B4-BE49-F238E27FC236}">
                            <a16:creationId xmlns:a16="http://schemas.microsoft.com/office/drawing/2014/main" id="{F05B8204-9FDB-9C14-7435-D448FCDFE6C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Textplatzhalter 15">
            <a:extLst>
              <a:ext uri="{FF2B5EF4-FFF2-40B4-BE49-F238E27FC236}">
                <a16:creationId xmlns:a16="http://schemas.microsoft.com/office/drawing/2014/main" id="{9949918B-D12D-7BAD-20AE-4F6D7F538C37}"/>
              </a:ext>
            </a:extLst>
          </p:cNvPr>
          <p:cNvSpPr>
            <a:spLocks noGrp="1"/>
          </p:cNvSpPr>
          <p:nvPr>
            <p:ph type="body" sz="quarter" idx="13" hasCustomPrompt="1"/>
          </p:nvPr>
        </p:nvSpPr>
        <p:spPr bwMode="gray">
          <a:xfrm>
            <a:off x="6456363" y="921522"/>
            <a:ext cx="5219700" cy="276999"/>
          </a:xfrm>
        </p:spPr>
        <p:txBody>
          <a:bodyPr wrap="square">
            <a:spAutoFit/>
          </a:bodyPr>
          <a:lstStyle>
            <a:lvl1pPr marL="0" indent="0">
              <a:buNone/>
              <a:defRPr sz="1800"/>
            </a:lvl1pPr>
          </a:lstStyle>
          <a:p>
            <a:pPr lvl="0"/>
            <a:r>
              <a:rPr lang="en-US" dirty="0"/>
              <a:t>Subtitle</a:t>
            </a:r>
          </a:p>
        </p:txBody>
      </p:sp>
      <p:sp>
        <p:nvSpPr>
          <p:cNvPr id="2" name="Title 1">
            <a:extLst>
              <a:ext uri="{FF2B5EF4-FFF2-40B4-BE49-F238E27FC236}">
                <a16:creationId xmlns:a16="http://schemas.microsoft.com/office/drawing/2014/main" id="{71A2DFB5-48F4-943E-B44B-45DD1B5A924C}"/>
              </a:ext>
            </a:extLst>
          </p:cNvPr>
          <p:cNvSpPr>
            <a:spLocks noGrp="1"/>
          </p:cNvSpPr>
          <p:nvPr>
            <p:ph type="title" hasCustomPrompt="1"/>
          </p:nvPr>
        </p:nvSpPr>
        <p:spPr bwMode="gray">
          <a:xfrm>
            <a:off x="6456362" y="476250"/>
            <a:ext cx="5219700" cy="430887"/>
          </a:xfrm>
        </p:spPr>
        <p:txBody>
          <a:bodyPr vert="horz"/>
          <a:lstStyle/>
          <a:p>
            <a:r>
              <a:rPr lang="en-US" dirty="0"/>
              <a:t>Click to edit title</a:t>
            </a:r>
          </a:p>
        </p:txBody>
      </p:sp>
      <p:sp>
        <p:nvSpPr>
          <p:cNvPr id="7" name="Footer Placeholder 6">
            <a:extLst>
              <a:ext uri="{FF2B5EF4-FFF2-40B4-BE49-F238E27FC236}">
                <a16:creationId xmlns:a16="http://schemas.microsoft.com/office/drawing/2014/main" id="{8349C354-53FD-5E75-76EC-6C80A35BC397}"/>
              </a:ext>
            </a:extLst>
          </p:cNvPr>
          <p:cNvSpPr>
            <a:spLocks noGrp="1"/>
          </p:cNvSpPr>
          <p:nvPr>
            <p:ph type="ftr" sz="quarter" idx="16"/>
          </p:nvPr>
        </p:nvSpPr>
        <p:spPr bwMode="gray"/>
        <p:txBody>
          <a:bodyPr/>
          <a:lstStyle/>
          <a:p>
            <a:r>
              <a:rPr lang="de-DE"/>
              <a:t>© Copyright Sensirion, Switzerland</a:t>
            </a:r>
            <a:endParaRPr lang="de-DE" dirty="0"/>
          </a:p>
        </p:txBody>
      </p:sp>
      <p:sp>
        <p:nvSpPr>
          <p:cNvPr id="8" name="Slide Number Placeholder 7">
            <a:extLst>
              <a:ext uri="{FF2B5EF4-FFF2-40B4-BE49-F238E27FC236}">
                <a16:creationId xmlns:a16="http://schemas.microsoft.com/office/drawing/2014/main" id="{94705C1F-6CF3-8FF8-4D42-9153C70BF287}"/>
              </a:ext>
            </a:extLst>
          </p:cNvPr>
          <p:cNvSpPr>
            <a:spLocks noGrp="1"/>
          </p:cNvSpPr>
          <p:nvPr>
            <p:ph type="sldNum" sz="quarter" idx="17"/>
          </p:nvPr>
        </p:nvSpPr>
        <p:spPr bwMode="gray"/>
        <p:txBody>
          <a:bodyPr/>
          <a:lstStyle/>
          <a:p>
            <a:fld id="{B1E691A1-F3A6-4574-B226-B412272B38A6}" type="slidenum">
              <a:rPr lang="de-DE" smtClean="0"/>
              <a:pPr/>
              <a:t>‹#›</a:t>
            </a:fld>
            <a:endParaRPr lang="de-DE"/>
          </a:p>
        </p:txBody>
      </p:sp>
      <p:sp>
        <p:nvSpPr>
          <p:cNvPr id="21" name="Text Placeholder 20">
            <a:extLst>
              <a:ext uri="{FF2B5EF4-FFF2-40B4-BE49-F238E27FC236}">
                <a16:creationId xmlns:a16="http://schemas.microsoft.com/office/drawing/2014/main" id="{E83FA28B-EF70-F097-4CE2-2328A5A69964}"/>
              </a:ext>
            </a:extLst>
          </p:cNvPr>
          <p:cNvSpPr>
            <a:spLocks noGrp="1"/>
          </p:cNvSpPr>
          <p:nvPr>
            <p:ph type="body" sz="quarter" idx="18" hasCustomPrompt="1"/>
          </p:nvPr>
        </p:nvSpPr>
        <p:spPr bwMode="gray">
          <a:xfrm>
            <a:off x="6456363" y="1449388"/>
            <a:ext cx="5219700" cy="892552"/>
          </a:xfrm>
        </p:spPr>
        <p:txBody>
          <a:bodyPr>
            <a:spAutoFit/>
          </a:bodyPr>
          <a:lstStyle>
            <a:lvl1pPr>
              <a:defRPr/>
            </a:lvl1pPr>
          </a:lstStyle>
          <a:p>
            <a:pPr lvl="0"/>
            <a:r>
              <a:rPr lang="en-US" dirty="0"/>
              <a:t>First level</a:t>
            </a:r>
          </a:p>
          <a:p>
            <a:pPr lvl="1"/>
            <a:r>
              <a:rPr lang="en-US" dirty="0"/>
              <a:t>Second level</a:t>
            </a:r>
          </a:p>
          <a:p>
            <a:pPr lvl="2"/>
            <a:r>
              <a:rPr lang="en-US" dirty="0"/>
              <a:t>Third level</a:t>
            </a:r>
          </a:p>
        </p:txBody>
      </p:sp>
      <p:grpSp>
        <p:nvGrpSpPr>
          <p:cNvPr id="24" name="Gruppieren 9">
            <a:extLst>
              <a:ext uri="{FF2B5EF4-FFF2-40B4-BE49-F238E27FC236}">
                <a16:creationId xmlns:a16="http://schemas.microsoft.com/office/drawing/2014/main" id="{0F44FDDE-CC04-474D-24D7-55C182638E86}"/>
              </a:ext>
            </a:extLst>
          </p:cNvPr>
          <p:cNvGrpSpPr/>
          <p:nvPr userDrawn="1"/>
        </p:nvGrpSpPr>
        <p:grpSpPr bwMode="gray">
          <a:xfrm>
            <a:off x="10375900" y="6308725"/>
            <a:ext cx="1300163" cy="130175"/>
            <a:chOff x="10390188" y="6381750"/>
            <a:chExt cx="1300163" cy="130175"/>
          </a:xfrm>
        </p:grpSpPr>
        <p:sp>
          <p:nvSpPr>
            <p:cNvPr id="25" name="Freeform 5">
              <a:extLst>
                <a:ext uri="{FF2B5EF4-FFF2-40B4-BE49-F238E27FC236}">
                  <a16:creationId xmlns:a16="http://schemas.microsoft.com/office/drawing/2014/main" id="{1A28078A-8714-93CE-BE26-2963BA47565E}"/>
                </a:ext>
              </a:extLst>
            </p:cNvPr>
            <p:cNvSpPr>
              <a:spLocks/>
            </p:cNvSpPr>
            <p:nvPr/>
          </p:nvSpPr>
          <p:spPr bwMode="gray">
            <a:xfrm>
              <a:off x="10390188" y="6383338"/>
              <a:ext cx="153988" cy="125413"/>
            </a:xfrm>
            <a:custGeom>
              <a:avLst/>
              <a:gdLst>
                <a:gd name="T0" fmla="*/ 172 w 428"/>
                <a:gd name="T1" fmla="*/ 60 h 338"/>
                <a:gd name="T2" fmla="*/ 99 w 428"/>
                <a:gd name="T3" fmla="*/ 104 h 338"/>
                <a:gd name="T4" fmla="*/ 159 w 428"/>
                <a:gd name="T5" fmla="*/ 141 h 338"/>
                <a:gd name="T6" fmla="*/ 284 w 428"/>
                <a:gd name="T7" fmla="*/ 141 h 338"/>
                <a:gd name="T8" fmla="*/ 428 w 428"/>
                <a:gd name="T9" fmla="*/ 237 h 338"/>
                <a:gd name="T10" fmla="*/ 270 w 428"/>
                <a:gd name="T11" fmla="*/ 338 h 338"/>
                <a:gd name="T12" fmla="*/ 18 w 428"/>
                <a:gd name="T13" fmla="*/ 338 h 338"/>
                <a:gd name="T14" fmla="*/ 18 w 428"/>
                <a:gd name="T15" fmla="*/ 277 h 338"/>
                <a:gd name="T16" fmla="*/ 255 w 428"/>
                <a:gd name="T17" fmla="*/ 277 h 338"/>
                <a:gd name="T18" fmla="*/ 329 w 428"/>
                <a:gd name="T19" fmla="*/ 239 h 338"/>
                <a:gd name="T20" fmla="*/ 261 w 428"/>
                <a:gd name="T21" fmla="*/ 200 h 338"/>
                <a:gd name="T22" fmla="*/ 150 w 428"/>
                <a:gd name="T23" fmla="*/ 200 h 338"/>
                <a:gd name="T24" fmla="*/ 0 w 428"/>
                <a:gd name="T25" fmla="*/ 103 h 338"/>
                <a:gd name="T26" fmla="*/ 158 w 428"/>
                <a:gd name="T27" fmla="*/ 0 h 338"/>
                <a:gd name="T28" fmla="*/ 406 w 428"/>
                <a:gd name="T29" fmla="*/ 0 h 338"/>
                <a:gd name="T30" fmla="*/ 406 w 428"/>
                <a:gd name="T31" fmla="*/ 60 h 338"/>
                <a:gd name="T32" fmla="*/ 172 w 428"/>
                <a:gd name="T33" fmla="*/ 6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8" h="338">
                  <a:moveTo>
                    <a:pt x="172" y="60"/>
                  </a:moveTo>
                  <a:cubicBezTo>
                    <a:pt x="122" y="60"/>
                    <a:pt x="99" y="73"/>
                    <a:pt x="99" y="104"/>
                  </a:cubicBezTo>
                  <a:cubicBezTo>
                    <a:pt x="99" y="129"/>
                    <a:pt x="119" y="141"/>
                    <a:pt x="159" y="141"/>
                  </a:cubicBezTo>
                  <a:lnTo>
                    <a:pt x="284" y="141"/>
                  </a:lnTo>
                  <a:cubicBezTo>
                    <a:pt x="384" y="141"/>
                    <a:pt x="428" y="166"/>
                    <a:pt x="428" y="237"/>
                  </a:cubicBezTo>
                  <a:cubicBezTo>
                    <a:pt x="428" y="308"/>
                    <a:pt x="377" y="338"/>
                    <a:pt x="270" y="338"/>
                  </a:cubicBezTo>
                  <a:lnTo>
                    <a:pt x="18" y="338"/>
                  </a:lnTo>
                  <a:lnTo>
                    <a:pt x="18" y="277"/>
                  </a:lnTo>
                  <a:lnTo>
                    <a:pt x="255" y="277"/>
                  </a:lnTo>
                  <a:cubicBezTo>
                    <a:pt x="305" y="277"/>
                    <a:pt x="329" y="268"/>
                    <a:pt x="329" y="239"/>
                  </a:cubicBezTo>
                  <a:cubicBezTo>
                    <a:pt x="329" y="209"/>
                    <a:pt x="307" y="200"/>
                    <a:pt x="261" y="200"/>
                  </a:cubicBezTo>
                  <a:lnTo>
                    <a:pt x="150" y="200"/>
                  </a:lnTo>
                  <a:cubicBezTo>
                    <a:pt x="47" y="200"/>
                    <a:pt x="0" y="171"/>
                    <a:pt x="0" y="103"/>
                  </a:cubicBezTo>
                  <a:cubicBezTo>
                    <a:pt x="0" y="30"/>
                    <a:pt x="51" y="0"/>
                    <a:pt x="158" y="0"/>
                  </a:cubicBezTo>
                  <a:lnTo>
                    <a:pt x="406" y="0"/>
                  </a:lnTo>
                  <a:lnTo>
                    <a:pt x="406" y="60"/>
                  </a:lnTo>
                  <a:lnTo>
                    <a:pt x="172" y="60"/>
                  </a:lnTo>
                  <a:close/>
                </a:path>
              </a:pathLst>
            </a:custGeom>
            <a:solidFill>
              <a:srgbClr val="66CC33"/>
            </a:solid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sp>
          <p:nvSpPr>
            <p:cNvPr id="26" name="Freeform 6">
              <a:extLst>
                <a:ext uri="{FF2B5EF4-FFF2-40B4-BE49-F238E27FC236}">
                  <a16:creationId xmlns:a16="http://schemas.microsoft.com/office/drawing/2014/main" id="{90788C78-3565-F69B-E358-3D82EE142E53}"/>
                </a:ext>
              </a:extLst>
            </p:cNvPr>
            <p:cNvSpPr>
              <a:spLocks/>
            </p:cNvSpPr>
            <p:nvPr/>
          </p:nvSpPr>
          <p:spPr bwMode="gray">
            <a:xfrm>
              <a:off x="10558463" y="6383338"/>
              <a:ext cx="133350" cy="125413"/>
            </a:xfrm>
            <a:custGeom>
              <a:avLst/>
              <a:gdLst>
                <a:gd name="T0" fmla="*/ 107 w 369"/>
                <a:gd name="T1" fmla="*/ 137 h 338"/>
                <a:gd name="T2" fmla="*/ 369 w 369"/>
                <a:gd name="T3" fmla="*/ 137 h 338"/>
                <a:gd name="T4" fmla="*/ 369 w 369"/>
                <a:gd name="T5" fmla="*/ 196 h 338"/>
                <a:gd name="T6" fmla="*/ 107 w 369"/>
                <a:gd name="T7" fmla="*/ 196 h 338"/>
                <a:gd name="T8" fmla="*/ 214 w 369"/>
                <a:gd name="T9" fmla="*/ 279 h 338"/>
                <a:gd name="T10" fmla="*/ 369 w 369"/>
                <a:gd name="T11" fmla="*/ 279 h 338"/>
                <a:gd name="T12" fmla="*/ 369 w 369"/>
                <a:gd name="T13" fmla="*/ 338 h 338"/>
                <a:gd name="T14" fmla="*/ 210 w 369"/>
                <a:gd name="T15" fmla="*/ 338 h 338"/>
                <a:gd name="T16" fmla="*/ 69 w 369"/>
                <a:gd name="T17" fmla="*/ 308 h 338"/>
                <a:gd name="T18" fmla="*/ 0 w 369"/>
                <a:gd name="T19" fmla="*/ 175 h 338"/>
                <a:gd name="T20" fmla="*/ 212 w 369"/>
                <a:gd name="T21" fmla="*/ 0 h 338"/>
                <a:gd name="T22" fmla="*/ 369 w 369"/>
                <a:gd name="T23" fmla="*/ 0 h 338"/>
                <a:gd name="T24" fmla="*/ 369 w 369"/>
                <a:gd name="T25" fmla="*/ 59 h 338"/>
                <a:gd name="T26" fmla="*/ 214 w 369"/>
                <a:gd name="T27" fmla="*/ 59 h 338"/>
                <a:gd name="T28" fmla="*/ 107 w 369"/>
                <a:gd name="T29" fmla="*/ 137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9" h="338">
                  <a:moveTo>
                    <a:pt x="107" y="137"/>
                  </a:moveTo>
                  <a:lnTo>
                    <a:pt x="369" y="137"/>
                  </a:lnTo>
                  <a:lnTo>
                    <a:pt x="369" y="196"/>
                  </a:lnTo>
                  <a:lnTo>
                    <a:pt x="107" y="196"/>
                  </a:lnTo>
                  <a:cubicBezTo>
                    <a:pt x="107" y="257"/>
                    <a:pt x="139" y="279"/>
                    <a:pt x="214" y="279"/>
                  </a:cubicBezTo>
                  <a:lnTo>
                    <a:pt x="369" y="279"/>
                  </a:lnTo>
                  <a:lnTo>
                    <a:pt x="369" y="338"/>
                  </a:lnTo>
                  <a:lnTo>
                    <a:pt x="210" y="338"/>
                  </a:lnTo>
                  <a:cubicBezTo>
                    <a:pt x="155" y="338"/>
                    <a:pt x="113" y="334"/>
                    <a:pt x="69" y="308"/>
                  </a:cubicBezTo>
                  <a:cubicBezTo>
                    <a:pt x="23" y="280"/>
                    <a:pt x="0" y="236"/>
                    <a:pt x="0" y="175"/>
                  </a:cubicBezTo>
                  <a:cubicBezTo>
                    <a:pt x="0" y="55"/>
                    <a:pt x="67" y="0"/>
                    <a:pt x="212" y="0"/>
                  </a:cubicBezTo>
                  <a:lnTo>
                    <a:pt x="369" y="0"/>
                  </a:lnTo>
                  <a:lnTo>
                    <a:pt x="369" y="59"/>
                  </a:lnTo>
                  <a:lnTo>
                    <a:pt x="214" y="59"/>
                  </a:lnTo>
                  <a:cubicBezTo>
                    <a:pt x="146" y="59"/>
                    <a:pt x="111" y="84"/>
                    <a:pt x="107" y="137"/>
                  </a:cubicBezTo>
                  <a:close/>
                </a:path>
              </a:pathLst>
            </a:custGeom>
            <a:solidFill>
              <a:srgbClr val="66CC33"/>
            </a:solid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sp>
          <p:nvSpPr>
            <p:cNvPr id="27" name="Freeform 7">
              <a:extLst>
                <a:ext uri="{FF2B5EF4-FFF2-40B4-BE49-F238E27FC236}">
                  <a16:creationId xmlns:a16="http://schemas.microsoft.com/office/drawing/2014/main" id="{E78A2A55-B9BB-12F1-4E0E-B27C0D226DE9}"/>
                </a:ext>
              </a:extLst>
            </p:cNvPr>
            <p:cNvSpPr>
              <a:spLocks/>
            </p:cNvSpPr>
            <p:nvPr/>
          </p:nvSpPr>
          <p:spPr bwMode="gray">
            <a:xfrm>
              <a:off x="10720388" y="6383338"/>
              <a:ext cx="142875" cy="125413"/>
            </a:xfrm>
            <a:custGeom>
              <a:avLst/>
              <a:gdLst>
                <a:gd name="T0" fmla="*/ 120 w 397"/>
                <a:gd name="T1" fmla="*/ 1 h 339"/>
                <a:gd name="T2" fmla="*/ 304 w 397"/>
                <a:gd name="T3" fmla="*/ 244 h 339"/>
                <a:gd name="T4" fmla="*/ 304 w 397"/>
                <a:gd name="T5" fmla="*/ 0 h 339"/>
                <a:gd name="T6" fmla="*/ 397 w 397"/>
                <a:gd name="T7" fmla="*/ 0 h 339"/>
                <a:gd name="T8" fmla="*/ 396 w 397"/>
                <a:gd name="T9" fmla="*/ 339 h 339"/>
                <a:gd name="T10" fmla="*/ 287 w 397"/>
                <a:gd name="T11" fmla="*/ 339 h 339"/>
                <a:gd name="T12" fmla="*/ 93 w 397"/>
                <a:gd name="T13" fmla="*/ 83 h 339"/>
                <a:gd name="T14" fmla="*/ 93 w 397"/>
                <a:gd name="T15" fmla="*/ 339 h 339"/>
                <a:gd name="T16" fmla="*/ 0 w 397"/>
                <a:gd name="T17" fmla="*/ 339 h 339"/>
                <a:gd name="T18" fmla="*/ 0 w 397"/>
                <a:gd name="T19" fmla="*/ 1 h 339"/>
                <a:gd name="T20" fmla="*/ 120 w 397"/>
                <a:gd name="T21" fmla="*/ 1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7" h="339">
                  <a:moveTo>
                    <a:pt x="120" y="1"/>
                  </a:moveTo>
                  <a:lnTo>
                    <a:pt x="304" y="244"/>
                  </a:lnTo>
                  <a:lnTo>
                    <a:pt x="304" y="0"/>
                  </a:lnTo>
                  <a:lnTo>
                    <a:pt x="397" y="0"/>
                  </a:lnTo>
                  <a:lnTo>
                    <a:pt x="396" y="339"/>
                  </a:lnTo>
                  <a:lnTo>
                    <a:pt x="287" y="339"/>
                  </a:lnTo>
                  <a:lnTo>
                    <a:pt x="93" y="83"/>
                  </a:lnTo>
                  <a:lnTo>
                    <a:pt x="93" y="339"/>
                  </a:lnTo>
                  <a:lnTo>
                    <a:pt x="0" y="339"/>
                  </a:lnTo>
                  <a:lnTo>
                    <a:pt x="0" y="1"/>
                  </a:lnTo>
                  <a:lnTo>
                    <a:pt x="120" y="1"/>
                  </a:lnTo>
                  <a:close/>
                </a:path>
              </a:pathLst>
            </a:custGeom>
            <a:solidFill>
              <a:srgbClr val="66CC33"/>
            </a:solid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sp>
          <p:nvSpPr>
            <p:cNvPr id="28" name="Freeform 8">
              <a:extLst>
                <a:ext uri="{FF2B5EF4-FFF2-40B4-BE49-F238E27FC236}">
                  <a16:creationId xmlns:a16="http://schemas.microsoft.com/office/drawing/2014/main" id="{327D1575-AE29-CF3A-427F-8917FCF8B397}"/>
                </a:ext>
              </a:extLst>
            </p:cNvPr>
            <p:cNvSpPr>
              <a:spLocks/>
            </p:cNvSpPr>
            <p:nvPr/>
          </p:nvSpPr>
          <p:spPr bwMode="gray">
            <a:xfrm>
              <a:off x="10887075" y="6383338"/>
              <a:ext cx="153988" cy="125413"/>
            </a:xfrm>
            <a:custGeom>
              <a:avLst/>
              <a:gdLst>
                <a:gd name="T0" fmla="*/ 171 w 427"/>
                <a:gd name="T1" fmla="*/ 60 h 338"/>
                <a:gd name="T2" fmla="*/ 99 w 427"/>
                <a:gd name="T3" fmla="*/ 104 h 338"/>
                <a:gd name="T4" fmla="*/ 158 w 427"/>
                <a:gd name="T5" fmla="*/ 141 h 338"/>
                <a:gd name="T6" fmla="*/ 284 w 427"/>
                <a:gd name="T7" fmla="*/ 141 h 338"/>
                <a:gd name="T8" fmla="*/ 427 w 427"/>
                <a:gd name="T9" fmla="*/ 237 h 338"/>
                <a:gd name="T10" fmla="*/ 270 w 427"/>
                <a:gd name="T11" fmla="*/ 338 h 338"/>
                <a:gd name="T12" fmla="*/ 18 w 427"/>
                <a:gd name="T13" fmla="*/ 338 h 338"/>
                <a:gd name="T14" fmla="*/ 18 w 427"/>
                <a:gd name="T15" fmla="*/ 277 h 338"/>
                <a:gd name="T16" fmla="*/ 255 w 427"/>
                <a:gd name="T17" fmla="*/ 277 h 338"/>
                <a:gd name="T18" fmla="*/ 328 w 427"/>
                <a:gd name="T19" fmla="*/ 239 h 338"/>
                <a:gd name="T20" fmla="*/ 261 w 427"/>
                <a:gd name="T21" fmla="*/ 200 h 338"/>
                <a:gd name="T22" fmla="*/ 150 w 427"/>
                <a:gd name="T23" fmla="*/ 200 h 338"/>
                <a:gd name="T24" fmla="*/ 0 w 427"/>
                <a:gd name="T25" fmla="*/ 103 h 338"/>
                <a:gd name="T26" fmla="*/ 158 w 427"/>
                <a:gd name="T27" fmla="*/ 0 h 338"/>
                <a:gd name="T28" fmla="*/ 405 w 427"/>
                <a:gd name="T29" fmla="*/ 0 h 338"/>
                <a:gd name="T30" fmla="*/ 405 w 427"/>
                <a:gd name="T31" fmla="*/ 60 h 338"/>
                <a:gd name="T32" fmla="*/ 171 w 427"/>
                <a:gd name="T33" fmla="*/ 6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7" h="338">
                  <a:moveTo>
                    <a:pt x="171" y="60"/>
                  </a:moveTo>
                  <a:cubicBezTo>
                    <a:pt x="122" y="60"/>
                    <a:pt x="99" y="73"/>
                    <a:pt x="99" y="104"/>
                  </a:cubicBezTo>
                  <a:cubicBezTo>
                    <a:pt x="99" y="129"/>
                    <a:pt x="119" y="141"/>
                    <a:pt x="158" y="141"/>
                  </a:cubicBezTo>
                  <a:lnTo>
                    <a:pt x="284" y="141"/>
                  </a:lnTo>
                  <a:cubicBezTo>
                    <a:pt x="384" y="141"/>
                    <a:pt x="427" y="166"/>
                    <a:pt x="427" y="237"/>
                  </a:cubicBezTo>
                  <a:cubicBezTo>
                    <a:pt x="427" y="308"/>
                    <a:pt x="376" y="338"/>
                    <a:pt x="270" y="338"/>
                  </a:cubicBezTo>
                  <a:lnTo>
                    <a:pt x="18" y="338"/>
                  </a:lnTo>
                  <a:lnTo>
                    <a:pt x="18" y="277"/>
                  </a:lnTo>
                  <a:lnTo>
                    <a:pt x="255" y="277"/>
                  </a:lnTo>
                  <a:cubicBezTo>
                    <a:pt x="305" y="277"/>
                    <a:pt x="328" y="268"/>
                    <a:pt x="328" y="239"/>
                  </a:cubicBezTo>
                  <a:cubicBezTo>
                    <a:pt x="328" y="209"/>
                    <a:pt x="307" y="200"/>
                    <a:pt x="261" y="200"/>
                  </a:cubicBezTo>
                  <a:lnTo>
                    <a:pt x="150" y="200"/>
                  </a:lnTo>
                  <a:cubicBezTo>
                    <a:pt x="47" y="200"/>
                    <a:pt x="0" y="171"/>
                    <a:pt x="0" y="103"/>
                  </a:cubicBezTo>
                  <a:cubicBezTo>
                    <a:pt x="0" y="30"/>
                    <a:pt x="51" y="0"/>
                    <a:pt x="158" y="0"/>
                  </a:cubicBezTo>
                  <a:lnTo>
                    <a:pt x="405" y="0"/>
                  </a:lnTo>
                  <a:lnTo>
                    <a:pt x="405" y="60"/>
                  </a:lnTo>
                  <a:lnTo>
                    <a:pt x="171" y="60"/>
                  </a:lnTo>
                  <a:close/>
                </a:path>
              </a:pathLst>
            </a:custGeom>
            <a:solidFill>
              <a:srgbClr val="66CC33"/>
            </a:solid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sp>
          <p:nvSpPr>
            <p:cNvPr id="29" name="Rectangle 9">
              <a:extLst>
                <a:ext uri="{FF2B5EF4-FFF2-40B4-BE49-F238E27FC236}">
                  <a16:creationId xmlns:a16="http://schemas.microsoft.com/office/drawing/2014/main" id="{374EC2BB-8E73-7D8C-2546-89E564A97973}"/>
                </a:ext>
              </a:extLst>
            </p:cNvPr>
            <p:cNvSpPr>
              <a:spLocks noChangeArrowheads="1"/>
            </p:cNvSpPr>
            <p:nvPr/>
          </p:nvSpPr>
          <p:spPr bwMode="gray">
            <a:xfrm>
              <a:off x="11066463" y="6383338"/>
              <a:ext cx="36513" cy="125413"/>
            </a:xfrm>
            <a:prstGeom prst="rect">
              <a:avLst/>
            </a:prstGeom>
            <a:solidFill>
              <a:srgbClr val="66CC33"/>
            </a:solid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sp>
          <p:nvSpPr>
            <p:cNvPr id="30" name="Freeform 10">
              <a:extLst>
                <a:ext uri="{FF2B5EF4-FFF2-40B4-BE49-F238E27FC236}">
                  <a16:creationId xmlns:a16="http://schemas.microsoft.com/office/drawing/2014/main" id="{08981905-DDB7-CF12-44BE-C91ABAD26437}"/>
                </a:ext>
              </a:extLst>
            </p:cNvPr>
            <p:cNvSpPr>
              <a:spLocks noEditPoints="1"/>
            </p:cNvSpPr>
            <p:nvPr/>
          </p:nvSpPr>
          <p:spPr bwMode="gray">
            <a:xfrm>
              <a:off x="11136313" y="6383338"/>
              <a:ext cx="147638" cy="125413"/>
            </a:xfrm>
            <a:custGeom>
              <a:avLst/>
              <a:gdLst>
                <a:gd name="T0" fmla="*/ 211 w 412"/>
                <a:gd name="T1" fmla="*/ 60 h 338"/>
                <a:gd name="T2" fmla="*/ 295 w 412"/>
                <a:gd name="T3" fmla="*/ 103 h 338"/>
                <a:gd name="T4" fmla="*/ 211 w 412"/>
                <a:gd name="T5" fmla="*/ 145 h 338"/>
                <a:gd name="T6" fmla="*/ 95 w 412"/>
                <a:gd name="T7" fmla="*/ 145 h 338"/>
                <a:gd name="T8" fmla="*/ 95 w 412"/>
                <a:gd name="T9" fmla="*/ 60 h 338"/>
                <a:gd name="T10" fmla="*/ 211 w 412"/>
                <a:gd name="T11" fmla="*/ 60 h 338"/>
                <a:gd name="T12" fmla="*/ 0 w 412"/>
                <a:gd name="T13" fmla="*/ 0 h 338"/>
                <a:gd name="T14" fmla="*/ 0 w 412"/>
                <a:gd name="T15" fmla="*/ 338 h 338"/>
                <a:gd name="T16" fmla="*/ 95 w 412"/>
                <a:gd name="T17" fmla="*/ 338 h 338"/>
                <a:gd name="T18" fmla="*/ 95 w 412"/>
                <a:gd name="T19" fmla="*/ 205 h 338"/>
                <a:gd name="T20" fmla="*/ 206 w 412"/>
                <a:gd name="T21" fmla="*/ 205 h 338"/>
                <a:gd name="T22" fmla="*/ 305 w 412"/>
                <a:gd name="T23" fmla="*/ 338 h 338"/>
                <a:gd name="T24" fmla="*/ 412 w 412"/>
                <a:gd name="T25" fmla="*/ 338 h 338"/>
                <a:gd name="T26" fmla="*/ 300 w 412"/>
                <a:gd name="T27" fmla="*/ 197 h 338"/>
                <a:gd name="T28" fmla="*/ 391 w 412"/>
                <a:gd name="T29" fmla="*/ 102 h 338"/>
                <a:gd name="T30" fmla="*/ 233 w 412"/>
                <a:gd name="T31" fmla="*/ 0 h 338"/>
                <a:gd name="T32" fmla="*/ 0 w 412"/>
                <a:gd name="T33" fmla="*/ 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12" h="338">
                  <a:moveTo>
                    <a:pt x="211" y="60"/>
                  </a:moveTo>
                  <a:cubicBezTo>
                    <a:pt x="267" y="60"/>
                    <a:pt x="295" y="68"/>
                    <a:pt x="295" y="103"/>
                  </a:cubicBezTo>
                  <a:cubicBezTo>
                    <a:pt x="295" y="137"/>
                    <a:pt x="267" y="145"/>
                    <a:pt x="211" y="145"/>
                  </a:cubicBezTo>
                  <a:lnTo>
                    <a:pt x="95" y="145"/>
                  </a:lnTo>
                  <a:lnTo>
                    <a:pt x="95" y="60"/>
                  </a:lnTo>
                  <a:lnTo>
                    <a:pt x="211" y="60"/>
                  </a:lnTo>
                  <a:close/>
                  <a:moveTo>
                    <a:pt x="0" y="0"/>
                  </a:moveTo>
                  <a:lnTo>
                    <a:pt x="0" y="338"/>
                  </a:lnTo>
                  <a:lnTo>
                    <a:pt x="95" y="338"/>
                  </a:lnTo>
                  <a:lnTo>
                    <a:pt x="95" y="205"/>
                  </a:lnTo>
                  <a:lnTo>
                    <a:pt x="206" y="205"/>
                  </a:lnTo>
                  <a:lnTo>
                    <a:pt x="305" y="338"/>
                  </a:lnTo>
                  <a:lnTo>
                    <a:pt x="412" y="338"/>
                  </a:lnTo>
                  <a:lnTo>
                    <a:pt x="300" y="197"/>
                  </a:lnTo>
                  <a:cubicBezTo>
                    <a:pt x="358" y="187"/>
                    <a:pt x="391" y="154"/>
                    <a:pt x="391" y="102"/>
                  </a:cubicBezTo>
                  <a:cubicBezTo>
                    <a:pt x="391" y="31"/>
                    <a:pt x="340" y="0"/>
                    <a:pt x="233" y="0"/>
                  </a:cubicBezTo>
                  <a:lnTo>
                    <a:pt x="0" y="0"/>
                  </a:lnTo>
                  <a:close/>
                </a:path>
              </a:pathLst>
            </a:custGeom>
            <a:solidFill>
              <a:srgbClr val="66CC33"/>
            </a:solid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sp>
          <p:nvSpPr>
            <p:cNvPr id="31" name="Rectangle 11">
              <a:extLst>
                <a:ext uri="{FF2B5EF4-FFF2-40B4-BE49-F238E27FC236}">
                  <a16:creationId xmlns:a16="http://schemas.microsoft.com/office/drawing/2014/main" id="{6FCAD919-4F93-86F1-EECF-938EDE1FBADC}"/>
                </a:ext>
              </a:extLst>
            </p:cNvPr>
            <p:cNvSpPr>
              <a:spLocks noChangeArrowheads="1"/>
            </p:cNvSpPr>
            <p:nvPr/>
          </p:nvSpPr>
          <p:spPr bwMode="gray">
            <a:xfrm>
              <a:off x="11304588" y="6383338"/>
              <a:ext cx="36513" cy="125413"/>
            </a:xfrm>
            <a:prstGeom prst="rect">
              <a:avLst/>
            </a:prstGeom>
            <a:solidFill>
              <a:srgbClr val="66CC33"/>
            </a:solid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sp>
          <p:nvSpPr>
            <p:cNvPr id="32" name="Freeform 12">
              <a:extLst>
                <a:ext uri="{FF2B5EF4-FFF2-40B4-BE49-F238E27FC236}">
                  <a16:creationId xmlns:a16="http://schemas.microsoft.com/office/drawing/2014/main" id="{7A5264F1-7C86-CA50-C155-CAA2BD881D44}"/>
                </a:ext>
              </a:extLst>
            </p:cNvPr>
            <p:cNvSpPr>
              <a:spLocks noEditPoints="1"/>
            </p:cNvSpPr>
            <p:nvPr/>
          </p:nvSpPr>
          <p:spPr bwMode="gray">
            <a:xfrm>
              <a:off x="11363325" y="6381750"/>
              <a:ext cx="161925" cy="130175"/>
            </a:xfrm>
            <a:custGeom>
              <a:avLst/>
              <a:gdLst>
                <a:gd name="T0" fmla="*/ 225 w 449"/>
                <a:gd name="T1" fmla="*/ 57 h 351"/>
                <a:gd name="T2" fmla="*/ 346 w 449"/>
                <a:gd name="T3" fmla="*/ 175 h 351"/>
                <a:gd name="T4" fmla="*/ 225 w 449"/>
                <a:gd name="T5" fmla="*/ 292 h 351"/>
                <a:gd name="T6" fmla="*/ 104 w 449"/>
                <a:gd name="T7" fmla="*/ 172 h 351"/>
                <a:gd name="T8" fmla="*/ 225 w 449"/>
                <a:gd name="T9" fmla="*/ 57 h 351"/>
                <a:gd name="T10" fmla="*/ 0 w 449"/>
                <a:gd name="T11" fmla="*/ 172 h 351"/>
                <a:gd name="T12" fmla="*/ 225 w 449"/>
                <a:gd name="T13" fmla="*/ 351 h 351"/>
                <a:gd name="T14" fmla="*/ 449 w 449"/>
                <a:gd name="T15" fmla="*/ 175 h 351"/>
                <a:gd name="T16" fmla="*/ 247 w 449"/>
                <a:gd name="T17" fmla="*/ 0 h 351"/>
                <a:gd name="T18" fmla="*/ 203 w 449"/>
                <a:gd name="T19" fmla="*/ 0 h 351"/>
                <a:gd name="T20" fmla="*/ 0 w 449"/>
                <a:gd name="T21" fmla="*/ 172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9" h="351">
                  <a:moveTo>
                    <a:pt x="225" y="57"/>
                  </a:moveTo>
                  <a:cubicBezTo>
                    <a:pt x="308" y="57"/>
                    <a:pt x="346" y="95"/>
                    <a:pt x="346" y="175"/>
                  </a:cubicBezTo>
                  <a:cubicBezTo>
                    <a:pt x="346" y="254"/>
                    <a:pt x="308" y="292"/>
                    <a:pt x="225" y="292"/>
                  </a:cubicBezTo>
                  <a:cubicBezTo>
                    <a:pt x="140" y="292"/>
                    <a:pt x="104" y="254"/>
                    <a:pt x="104" y="172"/>
                  </a:cubicBezTo>
                  <a:cubicBezTo>
                    <a:pt x="104" y="95"/>
                    <a:pt x="143" y="57"/>
                    <a:pt x="225" y="57"/>
                  </a:cubicBezTo>
                  <a:close/>
                  <a:moveTo>
                    <a:pt x="0" y="172"/>
                  </a:moveTo>
                  <a:cubicBezTo>
                    <a:pt x="0" y="294"/>
                    <a:pt x="70" y="351"/>
                    <a:pt x="225" y="351"/>
                  </a:cubicBezTo>
                  <a:cubicBezTo>
                    <a:pt x="378" y="351"/>
                    <a:pt x="449" y="294"/>
                    <a:pt x="449" y="175"/>
                  </a:cubicBezTo>
                  <a:cubicBezTo>
                    <a:pt x="449" y="61"/>
                    <a:pt x="385" y="5"/>
                    <a:pt x="247" y="0"/>
                  </a:cubicBezTo>
                  <a:lnTo>
                    <a:pt x="203" y="0"/>
                  </a:lnTo>
                  <a:cubicBezTo>
                    <a:pt x="67" y="5"/>
                    <a:pt x="0" y="61"/>
                    <a:pt x="0" y="172"/>
                  </a:cubicBezTo>
                  <a:close/>
                </a:path>
              </a:pathLst>
            </a:custGeom>
            <a:solidFill>
              <a:srgbClr val="66CC33"/>
            </a:solid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sp>
          <p:nvSpPr>
            <p:cNvPr id="33" name="Freeform 13">
              <a:extLst>
                <a:ext uri="{FF2B5EF4-FFF2-40B4-BE49-F238E27FC236}">
                  <a16:creationId xmlns:a16="http://schemas.microsoft.com/office/drawing/2014/main" id="{86E6E369-7AC0-6A21-5058-7AD60DDE0255}"/>
                </a:ext>
              </a:extLst>
            </p:cNvPr>
            <p:cNvSpPr>
              <a:spLocks/>
            </p:cNvSpPr>
            <p:nvPr/>
          </p:nvSpPr>
          <p:spPr bwMode="gray">
            <a:xfrm>
              <a:off x="11549063" y="6383338"/>
              <a:ext cx="141288" cy="125413"/>
            </a:xfrm>
            <a:custGeom>
              <a:avLst/>
              <a:gdLst>
                <a:gd name="T0" fmla="*/ 120 w 396"/>
                <a:gd name="T1" fmla="*/ 0 h 338"/>
                <a:gd name="T2" fmla="*/ 304 w 396"/>
                <a:gd name="T3" fmla="*/ 243 h 338"/>
                <a:gd name="T4" fmla="*/ 304 w 396"/>
                <a:gd name="T5" fmla="*/ 0 h 338"/>
                <a:gd name="T6" fmla="*/ 396 w 396"/>
                <a:gd name="T7" fmla="*/ 0 h 338"/>
                <a:gd name="T8" fmla="*/ 396 w 396"/>
                <a:gd name="T9" fmla="*/ 338 h 338"/>
                <a:gd name="T10" fmla="*/ 286 w 396"/>
                <a:gd name="T11" fmla="*/ 338 h 338"/>
                <a:gd name="T12" fmla="*/ 93 w 396"/>
                <a:gd name="T13" fmla="*/ 82 h 338"/>
                <a:gd name="T14" fmla="*/ 93 w 396"/>
                <a:gd name="T15" fmla="*/ 338 h 338"/>
                <a:gd name="T16" fmla="*/ 0 w 396"/>
                <a:gd name="T17" fmla="*/ 338 h 338"/>
                <a:gd name="T18" fmla="*/ 0 w 396"/>
                <a:gd name="T19" fmla="*/ 0 h 338"/>
                <a:gd name="T20" fmla="*/ 120 w 396"/>
                <a:gd name="T21" fmla="*/ 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6" h="338">
                  <a:moveTo>
                    <a:pt x="120" y="0"/>
                  </a:moveTo>
                  <a:lnTo>
                    <a:pt x="304" y="243"/>
                  </a:lnTo>
                  <a:lnTo>
                    <a:pt x="304" y="0"/>
                  </a:lnTo>
                  <a:lnTo>
                    <a:pt x="396" y="0"/>
                  </a:lnTo>
                  <a:lnTo>
                    <a:pt x="396" y="338"/>
                  </a:lnTo>
                  <a:lnTo>
                    <a:pt x="286" y="338"/>
                  </a:lnTo>
                  <a:lnTo>
                    <a:pt x="93" y="82"/>
                  </a:lnTo>
                  <a:lnTo>
                    <a:pt x="93" y="338"/>
                  </a:lnTo>
                  <a:lnTo>
                    <a:pt x="0" y="338"/>
                  </a:lnTo>
                  <a:lnTo>
                    <a:pt x="0" y="0"/>
                  </a:lnTo>
                  <a:lnTo>
                    <a:pt x="120" y="0"/>
                  </a:lnTo>
                  <a:close/>
                </a:path>
              </a:pathLst>
            </a:custGeom>
            <a:solidFill>
              <a:srgbClr val="66CC33"/>
            </a:solid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grpSp>
      <p:sp>
        <p:nvSpPr>
          <p:cNvPr id="35" name="Text Placeholder 34">
            <a:extLst>
              <a:ext uri="{FF2B5EF4-FFF2-40B4-BE49-F238E27FC236}">
                <a16:creationId xmlns:a16="http://schemas.microsoft.com/office/drawing/2014/main" id="{54F6975E-DC59-631E-F3F8-235D6AE75E66}"/>
              </a:ext>
            </a:extLst>
          </p:cNvPr>
          <p:cNvSpPr>
            <a:spLocks noGrp="1"/>
          </p:cNvSpPr>
          <p:nvPr>
            <p:ph type="body" sz="quarter" idx="19" hasCustomPrompt="1"/>
          </p:nvPr>
        </p:nvSpPr>
        <p:spPr bwMode="gray">
          <a:xfrm>
            <a:off x="6456363" y="3149600"/>
            <a:ext cx="5219700" cy="2908300"/>
          </a:xfrm>
        </p:spPr>
        <p:txBody>
          <a:bodyPr/>
          <a:lstStyle>
            <a:lvl1pPr>
              <a:defRPr/>
            </a:lvl1pPr>
          </a:lstStyle>
          <a:p>
            <a:pPr lvl="0"/>
            <a:r>
              <a:rPr lang="en-US" noProof="0" dirty="0"/>
              <a:t>First level</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a:p>
            <a:pPr lvl="6"/>
            <a:r>
              <a:rPr lang="en-US" noProof="0" dirty="0"/>
              <a:t>Seventh level</a:t>
            </a:r>
          </a:p>
          <a:p>
            <a:pPr lvl="7"/>
            <a:r>
              <a:rPr lang="en-US" noProof="0" dirty="0"/>
              <a:t>Eighth level</a:t>
            </a:r>
          </a:p>
          <a:p>
            <a:pPr lvl="8"/>
            <a:r>
              <a:rPr lang="en-US" noProof="0" dirty="0"/>
              <a:t>Nineth level</a:t>
            </a:r>
          </a:p>
        </p:txBody>
      </p:sp>
    </p:spTree>
    <p:extLst>
      <p:ext uri="{BB962C8B-B14F-4D97-AF65-F5344CB8AC3E}">
        <p14:creationId xmlns:p14="http://schemas.microsoft.com/office/powerpoint/2010/main" val="3615227027"/>
      </p:ext>
    </p:extLst>
  </p:cSld>
  <p:clrMapOvr>
    <a:masterClrMapping/>
  </p:clrMapOvr>
  <p:extLst>
    <p:ext uri="{DCECCB84-F9BA-43D5-87BE-67443E8EF086}">
      <p15:sldGuideLst xmlns:p15="http://schemas.microsoft.com/office/powerpoint/2012/main">
        <p15:guide id="1" orient="horz" pos="913">
          <p15:clr>
            <a:srgbClr val="F26B43"/>
          </p15:clr>
        </p15:guide>
        <p15:guide id="2" orient="horz" pos="754">
          <p15:clr>
            <a:srgbClr val="F26B43"/>
          </p15:clr>
        </p15:guide>
        <p15:guide id="3" orient="horz" pos="300">
          <p15:clr>
            <a:srgbClr val="F26B43"/>
          </p15:clr>
        </p15:guide>
        <p15:guide id="4" orient="horz" pos="3974">
          <p15:clr>
            <a:srgbClr val="F26B43"/>
          </p15:clr>
        </p15:guide>
        <p15:guide id="5" orient="horz" pos="3816">
          <p15:clr>
            <a:srgbClr val="F26B43"/>
          </p15:clr>
        </p15:guide>
        <p15:guide id="6" pos="3840">
          <p15:clr>
            <a:srgbClr val="F26B43"/>
          </p15:clr>
        </p15:guide>
        <p15:guide id="7" pos="4067">
          <p15:clr>
            <a:srgbClr val="F26B43"/>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ig image with description">
    <p:spTree>
      <p:nvGrpSpPr>
        <p:cNvPr id="1" name=""/>
        <p:cNvGrpSpPr/>
        <p:nvPr/>
      </p:nvGrpSpPr>
      <p:grpSpPr>
        <a:xfrm>
          <a:off x="0" y="0"/>
          <a:ext cx="0" cy="0"/>
          <a:chOff x="0" y="0"/>
          <a:chExt cx="0" cy="0"/>
        </a:xfrm>
      </p:grpSpPr>
      <p:sp>
        <p:nvSpPr>
          <p:cNvPr id="3" name="Picture Placeholder 7">
            <a:extLst>
              <a:ext uri="{FF2B5EF4-FFF2-40B4-BE49-F238E27FC236}">
                <a16:creationId xmlns:a16="http://schemas.microsoft.com/office/drawing/2014/main" id="{AE0FE1CD-B1AE-2871-3162-980A2C8857B3}"/>
              </a:ext>
            </a:extLst>
          </p:cNvPr>
          <p:cNvSpPr>
            <a:spLocks noGrp="1"/>
          </p:cNvSpPr>
          <p:nvPr>
            <p:ph type="pic" sz="quarter" idx="11" hasCustomPrompt="1"/>
          </p:nvPr>
        </p:nvSpPr>
        <p:spPr bwMode="gray">
          <a:xfrm>
            <a:off x="0" y="0"/>
            <a:ext cx="8256588" cy="6858000"/>
          </a:xfrm>
          <a:pattFill prst="wdUpDiag">
            <a:fgClr>
              <a:schemeClr val="bg1"/>
            </a:fgClr>
            <a:bgClr>
              <a:schemeClr val="bg2"/>
            </a:bgClr>
          </a:pattFill>
        </p:spPr>
        <p:txBody>
          <a:bodyPr anchor="ctr"/>
          <a:lstStyle>
            <a:lvl1pPr marL="0" indent="0" algn="ctr">
              <a:lnSpc>
                <a:spcPct val="100000"/>
              </a:lnSpc>
              <a:buNone/>
              <a:defRPr sz="1000" b="1" i="1">
                <a:solidFill>
                  <a:srgbClr val="BDBDBD"/>
                </a:solidFill>
              </a:defRPr>
            </a:lvl1pPr>
          </a:lstStyle>
          <a:p>
            <a:r>
              <a:rPr lang="en-US" noProof="0" dirty="0"/>
              <a:t> Image placeholder</a:t>
            </a:r>
          </a:p>
        </p:txBody>
      </p:sp>
      <p:graphicFrame>
        <p:nvGraphicFramePr>
          <p:cNvPr id="18" name="Objekt 17" hidden="1">
            <a:extLst>
              <a:ext uri="{FF2B5EF4-FFF2-40B4-BE49-F238E27FC236}">
                <a16:creationId xmlns:a16="http://schemas.microsoft.com/office/drawing/2014/main" id="{F05B8204-9FDB-9C14-7435-D448FCDFE6C8}"/>
              </a:ext>
            </a:extLst>
          </p:cNvPr>
          <p:cNvGraphicFramePr>
            <a:graphicFrameLocks noChangeAspect="1"/>
          </p:cNvGraphicFramePr>
          <p:nvPr userDrawn="1">
            <p:custDataLst>
              <p:tags r:id="rId1"/>
            </p:custDataLst>
            <p:extLst>
              <p:ext uri="{D42A27DB-BD31-4B8C-83A1-F6EECF244321}">
                <p14:modId xmlns:p14="http://schemas.microsoft.com/office/powerpoint/2010/main" val="13796598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80" imgH="481" progId="TCLayout.ActiveDocument.1">
                  <p:embed/>
                </p:oleObj>
              </mc:Choice>
              <mc:Fallback>
                <p:oleObj name="think-cell Folie" r:id="rId3" imgW="480" imgH="481" progId="TCLayout.ActiveDocument.1">
                  <p:embed/>
                  <p:pic>
                    <p:nvPicPr>
                      <p:cNvPr id="18" name="Objekt 17" hidden="1">
                        <a:extLst>
                          <a:ext uri="{FF2B5EF4-FFF2-40B4-BE49-F238E27FC236}">
                            <a16:creationId xmlns:a16="http://schemas.microsoft.com/office/drawing/2014/main" id="{F05B8204-9FDB-9C14-7435-D448FCDFE6C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Textplatzhalter 15">
            <a:extLst>
              <a:ext uri="{FF2B5EF4-FFF2-40B4-BE49-F238E27FC236}">
                <a16:creationId xmlns:a16="http://schemas.microsoft.com/office/drawing/2014/main" id="{9949918B-D12D-7BAD-20AE-4F6D7F538C37}"/>
              </a:ext>
            </a:extLst>
          </p:cNvPr>
          <p:cNvSpPr>
            <a:spLocks noGrp="1"/>
          </p:cNvSpPr>
          <p:nvPr>
            <p:ph type="body" sz="quarter" idx="13" hasCustomPrompt="1"/>
          </p:nvPr>
        </p:nvSpPr>
        <p:spPr bwMode="gray">
          <a:xfrm>
            <a:off x="8616951" y="3067822"/>
            <a:ext cx="3059112" cy="276999"/>
          </a:xfrm>
        </p:spPr>
        <p:txBody>
          <a:bodyPr wrap="square">
            <a:spAutoFit/>
          </a:bodyPr>
          <a:lstStyle>
            <a:lvl1pPr marL="0" indent="0">
              <a:buNone/>
              <a:defRPr sz="1800"/>
            </a:lvl1pPr>
          </a:lstStyle>
          <a:p>
            <a:pPr lvl="0"/>
            <a:r>
              <a:rPr lang="en-US" dirty="0"/>
              <a:t>Subtitle</a:t>
            </a:r>
          </a:p>
        </p:txBody>
      </p:sp>
      <p:sp>
        <p:nvSpPr>
          <p:cNvPr id="2" name="Title 1">
            <a:extLst>
              <a:ext uri="{FF2B5EF4-FFF2-40B4-BE49-F238E27FC236}">
                <a16:creationId xmlns:a16="http://schemas.microsoft.com/office/drawing/2014/main" id="{71A2DFB5-48F4-943E-B44B-45DD1B5A924C}"/>
              </a:ext>
            </a:extLst>
          </p:cNvPr>
          <p:cNvSpPr>
            <a:spLocks noGrp="1"/>
          </p:cNvSpPr>
          <p:nvPr>
            <p:ph type="title" hasCustomPrompt="1"/>
          </p:nvPr>
        </p:nvSpPr>
        <p:spPr bwMode="gray">
          <a:xfrm>
            <a:off x="8616950" y="2622550"/>
            <a:ext cx="3059112" cy="430887"/>
          </a:xfrm>
        </p:spPr>
        <p:txBody>
          <a:bodyPr vert="horz" anchor="b"/>
          <a:lstStyle/>
          <a:p>
            <a:r>
              <a:rPr lang="en-US" dirty="0"/>
              <a:t>Click to edit title</a:t>
            </a:r>
          </a:p>
        </p:txBody>
      </p:sp>
      <p:sp>
        <p:nvSpPr>
          <p:cNvPr id="7" name="Footer Placeholder 6">
            <a:extLst>
              <a:ext uri="{FF2B5EF4-FFF2-40B4-BE49-F238E27FC236}">
                <a16:creationId xmlns:a16="http://schemas.microsoft.com/office/drawing/2014/main" id="{8349C354-53FD-5E75-76EC-6C80A35BC397}"/>
              </a:ext>
            </a:extLst>
          </p:cNvPr>
          <p:cNvSpPr>
            <a:spLocks noGrp="1"/>
          </p:cNvSpPr>
          <p:nvPr>
            <p:ph type="ftr" sz="quarter" idx="16"/>
          </p:nvPr>
        </p:nvSpPr>
        <p:spPr bwMode="gray"/>
        <p:txBody>
          <a:bodyPr/>
          <a:lstStyle/>
          <a:p>
            <a:r>
              <a:rPr lang="de-DE"/>
              <a:t>© Copyright Sensirion, Switzerland</a:t>
            </a:r>
            <a:endParaRPr lang="de-DE" dirty="0"/>
          </a:p>
        </p:txBody>
      </p:sp>
      <p:sp>
        <p:nvSpPr>
          <p:cNvPr id="8" name="Slide Number Placeholder 7">
            <a:extLst>
              <a:ext uri="{FF2B5EF4-FFF2-40B4-BE49-F238E27FC236}">
                <a16:creationId xmlns:a16="http://schemas.microsoft.com/office/drawing/2014/main" id="{94705C1F-6CF3-8FF8-4D42-9153C70BF287}"/>
              </a:ext>
            </a:extLst>
          </p:cNvPr>
          <p:cNvSpPr>
            <a:spLocks noGrp="1"/>
          </p:cNvSpPr>
          <p:nvPr>
            <p:ph type="sldNum" sz="quarter" idx="17"/>
          </p:nvPr>
        </p:nvSpPr>
        <p:spPr bwMode="gray"/>
        <p:txBody>
          <a:bodyPr/>
          <a:lstStyle/>
          <a:p>
            <a:fld id="{B1E691A1-F3A6-4574-B226-B412272B38A6}" type="slidenum">
              <a:rPr lang="de-DE" smtClean="0"/>
              <a:pPr/>
              <a:t>‹#›</a:t>
            </a:fld>
            <a:endParaRPr lang="de-DE"/>
          </a:p>
        </p:txBody>
      </p:sp>
      <p:sp>
        <p:nvSpPr>
          <p:cNvPr id="21" name="Text Placeholder 20">
            <a:extLst>
              <a:ext uri="{FF2B5EF4-FFF2-40B4-BE49-F238E27FC236}">
                <a16:creationId xmlns:a16="http://schemas.microsoft.com/office/drawing/2014/main" id="{E83FA28B-EF70-F097-4CE2-2328A5A69964}"/>
              </a:ext>
            </a:extLst>
          </p:cNvPr>
          <p:cNvSpPr>
            <a:spLocks noGrp="1"/>
          </p:cNvSpPr>
          <p:nvPr>
            <p:ph type="body" sz="quarter" idx="18" hasCustomPrompt="1"/>
          </p:nvPr>
        </p:nvSpPr>
        <p:spPr bwMode="gray">
          <a:xfrm>
            <a:off x="8616951" y="3595688"/>
            <a:ext cx="3059112" cy="892552"/>
          </a:xfrm>
        </p:spPr>
        <p:txBody>
          <a:bodyPr wrap="square">
            <a:spAutoFit/>
          </a:bodyPr>
          <a:lstStyle>
            <a:lvl1pPr>
              <a:defRPr/>
            </a:lvl1pPr>
          </a:lstStyle>
          <a:p>
            <a:pPr lvl="0"/>
            <a:r>
              <a:rPr lang="en-US" dirty="0"/>
              <a:t>First level</a:t>
            </a:r>
          </a:p>
          <a:p>
            <a:pPr lvl="1"/>
            <a:r>
              <a:rPr lang="en-US" dirty="0"/>
              <a:t>Second level</a:t>
            </a:r>
          </a:p>
          <a:p>
            <a:pPr lvl="2"/>
            <a:r>
              <a:rPr lang="en-US" dirty="0"/>
              <a:t>Third level</a:t>
            </a:r>
          </a:p>
        </p:txBody>
      </p:sp>
    </p:spTree>
    <p:extLst>
      <p:ext uri="{BB962C8B-B14F-4D97-AF65-F5344CB8AC3E}">
        <p14:creationId xmlns:p14="http://schemas.microsoft.com/office/powerpoint/2010/main" val="29452753"/>
      </p:ext>
    </p:extLst>
  </p:cSld>
  <p:clrMapOvr>
    <a:masterClrMapping/>
  </p:clrMapOvr>
  <p:extLst>
    <p:ext uri="{DCECCB84-F9BA-43D5-87BE-67443E8EF086}">
      <p15:sldGuideLst xmlns:p15="http://schemas.microsoft.com/office/powerpoint/2012/main">
        <p15:guide id="3" orient="horz" pos="300">
          <p15:clr>
            <a:srgbClr val="F26B43"/>
          </p15:clr>
        </p15:guide>
        <p15:guide id="4" orient="horz" pos="3974">
          <p15:clr>
            <a:srgbClr val="F26B43"/>
          </p15:clr>
        </p15:guide>
        <p15:guide id="5" orient="horz" pos="3816">
          <p15:clr>
            <a:srgbClr val="F26B43"/>
          </p15:clr>
        </p15:guide>
        <p15:guide id="7" pos="5201" userDrawn="1">
          <p15:clr>
            <a:srgbClr val="F26B43"/>
          </p15:clr>
        </p15:guide>
        <p15:guide id="8" pos="5428" userDrawn="1">
          <p15:clr>
            <a:srgbClr val="F26B43"/>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ullbleed image">
    <p:spTree>
      <p:nvGrpSpPr>
        <p:cNvPr id="1" name=""/>
        <p:cNvGrpSpPr/>
        <p:nvPr/>
      </p:nvGrpSpPr>
      <p:grpSpPr>
        <a:xfrm>
          <a:off x="0" y="0"/>
          <a:ext cx="0" cy="0"/>
          <a:chOff x="0" y="0"/>
          <a:chExt cx="0" cy="0"/>
        </a:xfrm>
      </p:grpSpPr>
      <p:graphicFrame>
        <p:nvGraphicFramePr>
          <p:cNvPr id="18" name="Objekt 17" hidden="1">
            <a:extLst>
              <a:ext uri="{FF2B5EF4-FFF2-40B4-BE49-F238E27FC236}">
                <a16:creationId xmlns:a16="http://schemas.microsoft.com/office/drawing/2014/main" id="{F05B8204-9FDB-9C14-7435-D448FCDFE6C8}"/>
              </a:ext>
            </a:extLst>
          </p:cNvPr>
          <p:cNvGraphicFramePr>
            <a:graphicFrameLocks noChangeAspect="1"/>
          </p:cNvGraphicFramePr>
          <p:nvPr userDrawn="1">
            <p:custDataLst>
              <p:tags r:id="rId1"/>
            </p:custDataLst>
            <p:extLst>
              <p:ext uri="{D42A27DB-BD31-4B8C-83A1-F6EECF244321}">
                <p14:modId xmlns:p14="http://schemas.microsoft.com/office/powerpoint/2010/main" val="8590960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80" imgH="481" progId="TCLayout.ActiveDocument.1">
                  <p:embed/>
                </p:oleObj>
              </mc:Choice>
              <mc:Fallback>
                <p:oleObj name="think-cell Folie" r:id="rId3" imgW="480" imgH="481" progId="TCLayout.ActiveDocument.1">
                  <p:embed/>
                  <p:pic>
                    <p:nvPicPr>
                      <p:cNvPr id="18" name="Objekt 17" hidden="1">
                        <a:extLst>
                          <a:ext uri="{FF2B5EF4-FFF2-40B4-BE49-F238E27FC236}">
                            <a16:creationId xmlns:a16="http://schemas.microsoft.com/office/drawing/2014/main" id="{F05B8204-9FDB-9C14-7435-D448FCDFE6C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1" name="Picture Placeholder 50">
            <a:extLst>
              <a:ext uri="{FF2B5EF4-FFF2-40B4-BE49-F238E27FC236}">
                <a16:creationId xmlns:a16="http://schemas.microsoft.com/office/drawing/2014/main" id="{3C433125-54EC-A604-9A0C-E54F6326E923}"/>
              </a:ext>
            </a:extLst>
          </p:cNvPr>
          <p:cNvSpPr>
            <a:spLocks noGrp="1"/>
          </p:cNvSpPr>
          <p:nvPr>
            <p:ph type="pic" sz="quarter" idx="11" hasCustomPrompt="1"/>
          </p:nvPr>
        </p:nvSpPr>
        <p:spPr bwMode="gray">
          <a:xfrm>
            <a:off x="0" y="0"/>
            <a:ext cx="12192000" cy="6858000"/>
          </a:xfrm>
          <a:prstGeom prst="rect">
            <a:avLst/>
          </a:prstGeom>
          <a:pattFill prst="wdUpDiag">
            <a:fgClr>
              <a:schemeClr val="bg1"/>
            </a:fgClr>
            <a:bgClr>
              <a:schemeClr val="bg2"/>
            </a:bgClr>
          </a:pattFill>
        </p:spPr>
        <p:txBody>
          <a:bodyPr wrap="square" anchor="ctr">
            <a:noAutofit/>
          </a:bodyPr>
          <a:lstStyle>
            <a:lvl1pPr marL="0" indent="0" algn="ctr">
              <a:lnSpc>
                <a:spcPct val="100000"/>
              </a:lnSpc>
              <a:buNone/>
              <a:defRPr sz="1000" b="1" i="1">
                <a:solidFill>
                  <a:srgbClr val="BDBDBD"/>
                </a:solidFill>
              </a:defRPr>
            </a:lvl1pPr>
          </a:lstStyle>
          <a:p>
            <a:r>
              <a:rPr lang="en-US" noProof="0" dirty="0"/>
              <a:t> Image placeholder</a:t>
            </a:r>
          </a:p>
        </p:txBody>
      </p:sp>
      <p:sp>
        <p:nvSpPr>
          <p:cNvPr id="7" name="Footer Placeholder 6">
            <a:extLst>
              <a:ext uri="{FF2B5EF4-FFF2-40B4-BE49-F238E27FC236}">
                <a16:creationId xmlns:a16="http://schemas.microsoft.com/office/drawing/2014/main" id="{8349C354-53FD-5E75-76EC-6C80A35BC397}"/>
              </a:ext>
            </a:extLst>
          </p:cNvPr>
          <p:cNvSpPr>
            <a:spLocks noGrp="1"/>
          </p:cNvSpPr>
          <p:nvPr>
            <p:ph type="ftr" sz="quarter" idx="16"/>
          </p:nvPr>
        </p:nvSpPr>
        <p:spPr bwMode="gray"/>
        <p:txBody>
          <a:bodyPr/>
          <a:lstStyle/>
          <a:p>
            <a:r>
              <a:rPr lang="de-DE"/>
              <a:t>© Copyright Sensirion, Switzerland</a:t>
            </a:r>
            <a:endParaRPr lang="de-DE" dirty="0"/>
          </a:p>
        </p:txBody>
      </p:sp>
      <p:sp>
        <p:nvSpPr>
          <p:cNvPr id="8" name="Slide Number Placeholder 7">
            <a:extLst>
              <a:ext uri="{FF2B5EF4-FFF2-40B4-BE49-F238E27FC236}">
                <a16:creationId xmlns:a16="http://schemas.microsoft.com/office/drawing/2014/main" id="{94705C1F-6CF3-8FF8-4D42-9153C70BF287}"/>
              </a:ext>
            </a:extLst>
          </p:cNvPr>
          <p:cNvSpPr>
            <a:spLocks noGrp="1"/>
          </p:cNvSpPr>
          <p:nvPr>
            <p:ph type="sldNum" sz="quarter" idx="17"/>
          </p:nvPr>
        </p:nvSpPr>
        <p:spPr bwMode="gray"/>
        <p:txBody>
          <a:bodyPr/>
          <a:lstStyle/>
          <a:p>
            <a:fld id="{B1E691A1-F3A6-4574-B226-B412272B38A6}" type="slidenum">
              <a:rPr lang="de-DE" smtClean="0"/>
              <a:pPr/>
              <a:t>‹#›</a:t>
            </a:fld>
            <a:endParaRPr lang="de-DE"/>
          </a:p>
        </p:txBody>
      </p:sp>
      <p:sp>
        <p:nvSpPr>
          <p:cNvPr id="53" name="Titel 1">
            <a:extLst>
              <a:ext uri="{FF2B5EF4-FFF2-40B4-BE49-F238E27FC236}">
                <a16:creationId xmlns:a16="http://schemas.microsoft.com/office/drawing/2014/main" id="{5C74850C-4D12-087B-508D-3C1B844F2A39}"/>
              </a:ext>
            </a:extLst>
          </p:cNvPr>
          <p:cNvSpPr>
            <a:spLocks noGrp="1"/>
          </p:cNvSpPr>
          <p:nvPr>
            <p:ph type="ctrTitle" hasCustomPrompt="1"/>
          </p:nvPr>
        </p:nvSpPr>
        <p:spPr bwMode="gray">
          <a:xfrm>
            <a:off x="515937" y="476250"/>
            <a:ext cx="11160125" cy="369332"/>
          </a:xfrm>
          <a:prstGeom prst="rect">
            <a:avLst/>
          </a:prstGeom>
        </p:spPr>
        <p:txBody>
          <a:bodyPr vert="horz" anchor="b"/>
          <a:lstStyle>
            <a:lvl1pPr algn="l">
              <a:lnSpc>
                <a:spcPct val="100000"/>
              </a:lnSpc>
              <a:defRPr sz="2400" cap="all" baseline="0"/>
            </a:lvl1pPr>
          </a:lstStyle>
          <a:p>
            <a:r>
              <a:rPr lang="en-US" noProof="0" dirty="0"/>
              <a:t>overhead</a:t>
            </a:r>
          </a:p>
        </p:txBody>
      </p:sp>
      <p:sp>
        <p:nvSpPr>
          <p:cNvPr id="42" name="Text Placeholder 19">
            <a:extLst>
              <a:ext uri="{FF2B5EF4-FFF2-40B4-BE49-F238E27FC236}">
                <a16:creationId xmlns:a16="http://schemas.microsoft.com/office/drawing/2014/main" id="{76C5E18E-2B9C-928E-C108-9EE58EFA0FA1}"/>
              </a:ext>
            </a:extLst>
          </p:cNvPr>
          <p:cNvSpPr>
            <a:spLocks noGrp="1"/>
          </p:cNvSpPr>
          <p:nvPr>
            <p:ph type="body" sz="quarter" idx="13" hasCustomPrompt="1"/>
          </p:nvPr>
        </p:nvSpPr>
        <p:spPr bwMode="gray">
          <a:xfrm>
            <a:off x="10377489" y="6302981"/>
            <a:ext cx="1300954" cy="139281"/>
          </a:xfrm>
          <a:blipFill>
            <a:blip r:embed="rId5">
              <a:extLst>
                <a:ext uri="{96DAC541-7B7A-43D3-8B79-37D633B846F1}">
                  <asvg:svgBlip xmlns:asvg="http://schemas.microsoft.com/office/drawing/2016/SVG/main" r:embed="rId6"/>
                </a:ext>
              </a:extLst>
            </a:blip>
            <a:stretch>
              <a:fillRect/>
            </a:stretch>
          </a:blipFill>
        </p:spPr>
        <p:txBody>
          <a:bodyPr/>
          <a:lstStyle>
            <a:lvl1pPr marL="0" indent="0">
              <a:buNone/>
              <a:defRPr/>
            </a:lvl1pPr>
          </a:lstStyle>
          <a:p>
            <a:pPr lvl="0"/>
            <a:r>
              <a:rPr lang="en-US" dirty="0"/>
              <a:t> </a:t>
            </a:r>
          </a:p>
        </p:txBody>
      </p:sp>
      <p:sp>
        <p:nvSpPr>
          <p:cNvPr id="2" name="Textplatzhalter 8">
            <a:extLst>
              <a:ext uri="{FF2B5EF4-FFF2-40B4-BE49-F238E27FC236}">
                <a16:creationId xmlns:a16="http://schemas.microsoft.com/office/drawing/2014/main" id="{2179DAAC-9178-39A5-E378-93A77FC91136}"/>
              </a:ext>
            </a:extLst>
          </p:cNvPr>
          <p:cNvSpPr>
            <a:spLocks noGrp="1"/>
          </p:cNvSpPr>
          <p:nvPr>
            <p:ph type="body" sz="quarter" idx="14" hasCustomPrompt="1"/>
          </p:nvPr>
        </p:nvSpPr>
        <p:spPr>
          <a:xfrm>
            <a:off x="515937" y="845582"/>
            <a:ext cx="11160126" cy="1231106"/>
          </a:xfrm>
        </p:spPr>
        <p:txBody>
          <a:bodyPr wrap="square">
            <a:spAutoFit/>
          </a:bodyPr>
          <a:lstStyle>
            <a:lvl1pPr marL="0" indent="0">
              <a:spcAft>
                <a:spcPts val="0"/>
              </a:spcAft>
              <a:buNone/>
              <a:defRPr sz="4000"/>
            </a:lvl1pPr>
          </a:lstStyle>
          <a:p>
            <a:pPr lvl="0"/>
            <a:r>
              <a:rPr lang="en-US" dirty="0"/>
              <a:t>Descriptive and more informative presentation header (position variable)</a:t>
            </a:r>
          </a:p>
        </p:txBody>
      </p:sp>
    </p:spTree>
    <p:extLst>
      <p:ext uri="{BB962C8B-B14F-4D97-AF65-F5344CB8AC3E}">
        <p14:creationId xmlns:p14="http://schemas.microsoft.com/office/powerpoint/2010/main" val="2797789283"/>
      </p:ext>
    </p:extLst>
  </p:cSld>
  <p:clrMapOvr>
    <a:masterClrMapping/>
  </p:clrMapOvr>
  <p:extLst>
    <p:ext uri="{DCECCB84-F9BA-43D5-87BE-67443E8EF086}">
      <p15:sldGuideLst xmlns:p15="http://schemas.microsoft.com/office/powerpoint/2012/main">
        <p15:guide id="3" orient="horz" pos="300">
          <p15:clr>
            <a:srgbClr val="F26B43"/>
          </p15:clr>
        </p15:guide>
        <p15:guide id="4" orient="horz" pos="3974">
          <p15:clr>
            <a:srgbClr val="F26B43"/>
          </p15:clr>
        </p15:guide>
        <p15:guide id="5" orient="horz" pos="3816">
          <p15:clr>
            <a:srgbClr val="F26B43"/>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with key numbers">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701C1F6-A140-C203-8BFC-35C0188A77B8}"/>
              </a:ext>
            </a:extLst>
          </p:cNvPr>
          <p:cNvSpPr>
            <a:spLocks noGrp="1"/>
          </p:cNvSpPr>
          <p:nvPr>
            <p:ph type="pic" sz="quarter" idx="11" hasCustomPrompt="1"/>
          </p:nvPr>
        </p:nvSpPr>
        <p:spPr bwMode="gray">
          <a:xfrm>
            <a:off x="0" y="0"/>
            <a:ext cx="12192000" cy="6057900"/>
          </a:xfrm>
          <a:pattFill prst="wdUpDiag">
            <a:fgClr>
              <a:schemeClr val="bg1"/>
            </a:fgClr>
            <a:bgClr>
              <a:schemeClr val="bg2"/>
            </a:bgClr>
          </a:pattFill>
        </p:spPr>
        <p:txBody>
          <a:bodyPr anchor="ctr"/>
          <a:lstStyle>
            <a:lvl1pPr marL="0" indent="0" algn="ctr">
              <a:lnSpc>
                <a:spcPct val="100000"/>
              </a:lnSpc>
              <a:buNone/>
              <a:defRPr sz="1000" b="1" i="1">
                <a:solidFill>
                  <a:srgbClr val="BDBDBD"/>
                </a:solidFill>
              </a:defRPr>
            </a:lvl1pPr>
          </a:lstStyle>
          <a:p>
            <a:r>
              <a:rPr lang="en-US" noProof="0" dirty="0"/>
              <a:t> Image placeholder</a:t>
            </a:r>
          </a:p>
        </p:txBody>
      </p:sp>
      <p:graphicFrame>
        <p:nvGraphicFramePr>
          <p:cNvPr id="5" name="Objekt 4" hidden="1">
            <a:extLst>
              <a:ext uri="{FF2B5EF4-FFF2-40B4-BE49-F238E27FC236}">
                <a16:creationId xmlns:a16="http://schemas.microsoft.com/office/drawing/2014/main" id="{767385B7-6838-292C-9A71-B34C47821397}"/>
              </a:ext>
            </a:extLst>
          </p:cNvPr>
          <p:cNvGraphicFramePr>
            <a:graphicFrameLocks noChangeAspect="1"/>
          </p:cNvGraphicFramePr>
          <p:nvPr userDrawn="1">
            <p:custDataLst>
              <p:tags r:id="rId1"/>
            </p:custDataLst>
            <p:extLst>
              <p:ext uri="{D42A27DB-BD31-4B8C-83A1-F6EECF244321}">
                <p14:modId xmlns:p14="http://schemas.microsoft.com/office/powerpoint/2010/main" val="13212143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80" imgH="481" progId="TCLayout.ActiveDocument.1">
                  <p:embed/>
                </p:oleObj>
              </mc:Choice>
              <mc:Fallback>
                <p:oleObj name="think-cell Folie" r:id="rId3" imgW="480" imgH="481" progId="TCLayout.ActiveDocument.1">
                  <p:embed/>
                  <p:pic>
                    <p:nvPicPr>
                      <p:cNvPr id="5" name="Objekt 4" hidden="1">
                        <a:extLst>
                          <a:ext uri="{FF2B5EF4-FFF2-40B4-BE49-F238E27FC236}">
                            <a16:creationId xmlns:a16="http://schemas.microsoft.com/office/drawing/2014/main" id="{767385B7-6838-292C-9A71-B34C4782139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7" name="Footer Placeholder 26">
            <a:extLst>
              <a:ext uri="{FF2B5EF4-FFF2-40B4-BE49-F238E27FC236}">
                <a16:creationId xmlns:a16="http://schemas.microsoft.com/office/drawing/2014/main" id="{9D65CB0B-9E70-7B90-E6AE-21AEF33734E4}"/>
              </a:ext>
            </a:extLst>
          </p:cNvPr>
          <p:cNvSpPr>
            <a:spLocks noGrp="1"/>
          </p:cNvSpPr>
          <p:nvPr>
            <p:ph type="ftr" sz="quarter" idx="20"/>
          </p:nvPr>
        </p:nvSpPr>
        <p:spPr bwMode="gray"/>
        <p:txBody>
          <a:bodyPr/>
          <a:lstStyle/>
          <a:p>
            <a:r>
              <a:rPr lang="de-DE"/>
              <a:t>© Copyright Sensirion, Switzerland</a:t>
            </a:r>
            <a:endParaRPr lang="de-DE" dirty="0"/>
          </a:p>
        </p:txBody>
      </p:sp>
      <p:sp>
        <p:nvSpPr>
          <p:cNvPr id="28" name="Slide Number Placeholder 27">
            <a:extLst>
              <a:ext uri="{FF2B5EF4-FFF2-40B4-BE49-F238E27FC236}">
                <a16:creationId xmlns:a16="http://schemas.microsoft.com/office/drawing/2014/main" id="{492DC165-2374-0ED2-FB65-A73A065F463D}"/>
              </a:ext>
            </a:extLst>
          </p:cNvPr>
          <p:cNvSpPr>
            <a:spLocks noGrp="1"/>
          </p:cNvSpPr>
          <p:nvPr>
            <p:ph type="sldNum" sz="quarter" idx="21"/>
          </p:nvPr>
        </p:nvSpPr>
        <p:spPr bwMode="gray"/>
        <p:txBody>
          <a:bodyPr/>
          <a:lstStyle/>
          <a:p>
            <a:fld id="{B1E691A1-F3A6-4574-B226-B412272B38A6}" type="slidenum">
              <a:rPr lang="de-DE" smtClean="0"/>
              <a:pPr/>
              <a:t>‹#›</a:t>
            </a:fld>
            <a:endParaRPr lang="de-DE"/>
          </a:p>
        </p:txBody>
      </p:sp>
      <p:sp>
        <p:nvSpPr>
          <p:cNvPr id="2" name="Titel 1">
            <a:extLst>
              <a:ext uri="{FF2B5EF4-FFF2-40B4-BE49-F238E27FC236}">
                <a16:creationId xmlns:a16="http://schemas.microsoft.com/office/drawing/2014/main" id="{7E11D4A9-12E5-8C22-BA13-B7609DBBB009}"/>
              </a:ext>
            </a:extLst>
          </p:cNvPr>
          <p:cNvSpPr>
            <a:spLocks noGrp="1"/>
          </p:cNvSpPr>
          <p:nvPr>
            <p:ph type="ctrTitle" hasCustomPrompt="1"/>
          </p:nvPr>
        </p:nvSpPr>
        <p:spPr bwMode="gray">
          <a:xfrm>
            <a:off x="515937" y="476250"/>
            <a:ext cx="11160125" cy="369332"/>
          </a:xfrm>
          <a:prstGeom prst="rect">
            <a:avLst/>
          </a:prstGeom>
        </p:spPr>
        <p:txBody>
          <a:bodyPr vert="horz" anchor="b"/>
          <a:lstStyle>
            <a:lvl1pPr algn="l">
              <a:lnSpc>
                <a:spcPct val="100000"/>
              </a:lnSpc>
              <a:defRPr sz="2400" cap="all" baseline="0"/>
            </a:lvl1pPr>
          </a:lstStyle>
          <a:p>
            <a:r>
              <a:rPr lang="en-US" noProof="0" dirty="0"/>
              <a:t>overhead</a:t>
            </a:r>
          </a:p>
        </p:txBody>
      </p:sp>
      <p:sp>
        <p:nvSpPr>
          <p:cNvPr id="4" name="Text Placeholder 6">
            <a:extLst>
              <a:ext uri="{FF2B5EF4-FFF2-40B4-BE49-F238E27FC236}">
                <a16:creationId xmlns:a16="http://schemas.microsoft.com/office/drawing/2014/main" id="{783F72AC-0CBE-E186-9952-E60DB0E74486}"/>
              </a:ext>
            </a:extLst>
          </p:cNvPr>
          <p:cNvSpPr>
            <a:spLocks noGrp="1"/>
          </p:cNvSpPr>
          <p:nvPr>
            <p:ph type="body" sz="quarter" idx="12" hasCustomPrompt="1"/>
          </p:nvPr>
        </p:nvSpPr>
        <p:spPr bwMode="gray">
          <a:xfrm>
            <a:off x="515938" y="3630386"/>
            <a:ext cx="1800000" cy="1872000"/>
          </a:xfrm>
          <a:solidFill>
            <a:schemeClr val="bg1"/>
          </a:solidFill>
        </p:spPr>
        <p:txBody>
          <a:bodyPr lIns="144000" tIns="108000" rIns="144000" bIns="108000" anchor="ctr"/>
          <a:lstStyle>
            <a:lvl1pPr marL="0" indent="0" algn="ctr">
              <a:spcAft>
                <a:spcPts val="0"/>
              </a:spcAft>
              <a:buNone/>
              <a:defRPr sz="4000" b="1">
                <a:solidFill>
                  <a:schemeClr val="tx2"/>
                </a:solidFill>
              </a:defRPr>
            </a:lvl1pPr>
          </a:lstStyle>
          <a:p>
            <a:pPr lvl="0"/>
            <a:r>
              <a:rPr lang="en-US" dirty="0"/>
              <a:t>00%</a:t>
            </a:r>
          </a:p>
        </p:txBody>
      </p:sp>
      <p:sp>
        <p:nvSpPr>
          <p:cNvPr id="6" name="Text Placeholder 6">
            <a:extLst>
              <a:ext uri="{FF2B5EF4-FFF2-40B4-BE49-F238E27FC236}">
                <a16:creationId xmlns:a16="http://schemas.microsoft.com/office/drawing/2014/main" id="{C8F2AC20-5F87-7AC3-8355-B5B96BFDB3F9}"/>
              </a:ext>
            </a:extLst>
          </p:cNvPr>
          <p:cNvSpPr>
            <a:spLocks noGrp="1"/>
          </p:cNvSpPr>
          <p:nvPr>
            <p:ph type="body" sz="quarter" idx="13" hasCustomPrompt="1"/>
          </p:nvPr>
        </p:nvSpPr>
        <p:spPr bwMode="gray">
          <a:xfrm>
            <a:off x="2405969" y="3630386"/>
            <a:ext cx="1800000" cy="1872000"/>
          </a:xfrm>
          <a:solidFill>
            <a:schemeClr val="bg1"/>
          </a:solidFill>
        </p:spPr>
        <p:txBody>
          <a:bodyPr lIns="144000" tIns="108000" rIns="144000" bIns="108000" anchor="ctr"/>
          <a:lstStyle>
            <a:lvl1pPr marL="0" indent="0" algn="ctr">
              <a:spcAft>
                <a:spcPts val="0"/>
              </a:spcAft>
              <a:buNone/>
              <a:defRPr sz="4000" b="1">
                <a:solidFill>
                  <a:schemeClr val="tx2"/>
                </a:solidFill>
              </a:defRPr>
            </a:lvl1pPr>
          </a:lstStyle>
          <a:p>
            <a:pPr lvl="0"/>
            <a:r>
              <a:rPr lang="en-US" dirty="0"/>
              <a:t>0 Mio</a:t>
            </a:r>
          </a:p>
        </p:txBody>
      </p:sp>
      <p:sp>
        <p:nvSpPr>
          <p:cNvPr id="10" name="Text Placeholder 6">
            <a:extLst>
              <a:ext uri="{FF2B5EF4-FFF2-40B4-BE49-F238E27FC236}">
                <a16:creationId xmlns:a16="http://schemas.microsoft.com/office/drawing/2014/main" id="{CFA3BF58-70A4-801F-861A-566DC4A4E7E1}"/>
              </a:ext>
            </a:extLst>
          </p:cNvPr>
          <p:cNvSpPr>
            <a:spLocks noGrp="1"/>
          </p:cNvSpPr>
          <p:nvPr>
            <p:ph type="body" sz="quarter" idx="14" hasCustomPrompt="1"/>
          </p:nvPr>
        </p:nvSpPr>
        <p:spPr bwMode="gray">
          <a:xfrm>
            <a:off x="4296000" y="3630386"/>
            <a:ext cx="1800000" cy="1872000"/>
          </a:xfrm>
          <a:solidFill>
            <a:schemeClr val="bg1"/>
          </a:solidFill>
        </p:spPr>
        <p:txBody>
          <a:bodyPr lIns="144000" tIns="108000" rIns="144000" bIns="108000" anchor="ctr"/>
          <a:lstStyle>
            <a:lvl1pPr marL="0" indent="0" algn="ctr">
              <a:spcAft>
                <a:spcPts val="0"/>
              </a:spcAft>
              <a:buNone/>
              <a:defRPr sz="4000" b="1">
                <a:solidFill>
                  <a:schemeClr val="tx2"/>
                </a:solidFill>
              </a:defRPr>
            </a:lvl1pPr>
          </a:lstStyle>
          <a:p>
            <a:pPr lvl="0"/>
            <a:r>
              <a:rPr lang="en-US" dirty="0"/>
              <a:t>20XY</a:t>
            </a:r>
          </a:p>
        </p:txBody>
      </p:sp>
      <p:sp>
        <p:nvSpPr>
          <p:cNvPr id="7" name="Textfeld 6">
            <a:extLst>
              <a:ext uri="{FF2B5EF4-FFF2-40B4-BE49-F238E27FC236}">
                <a16:creationId xmlns:a16="http://schemas.microsoft.com/office/drawing/2014/main" id="{BF627B82-BAE1-728D-079F-4BDC3D0385E8}"/>
              </a:ext>
            </a:extLst>
          </p:cNvPr>
          <p:cNvSpPr txBox="1">
            <a:spLocks/>
          </p:cNvSpPr>
          <p:nvPr userDrawn="1"/>
        </p:nvSpPr>
        <p:spPr>
          <a:xfrm>
            <a:off x="5691185" y="6310083"/>
            <a:ext cx="809630" cy="153888"/>
          </a:xfrm>
          <a:prstGeom prst="rect">
            <a:avLst/>
          </a:prstGeom>
          <a:noFill/>
        </p:spPr>
        <p:txBody>
          <a:bodyPr wrap="square" lIns="0" tIns="0" rIns="0" bIns="0" rtlCol="0">
            <a:spAutoFit/>
          </a:bodyPr>
          <a:lstStyle/>
          <a:p>
            <a:pPr marL="0" lvl="0" indent="0" algn="ctr" defTabSz="914400" rtl="0" eaLnBrk="1" latinLnBrk="0" hangingPunct="1">
              <a:lnSpc>
                <a:spcPct val="100000"/>
              </a:lnSpc>
              <a:spcBef>
                <a:spcPts val="0"/>
              </a:spcBef>
              <a:spcAft>
                <a:spcPts val="600"/>
              </a:spcAft>
              <a:buClr>
                <a:schemeClr val="accent1"/>
              </a:buClr>
              <a:buFont typeface="Arial" panose="020B0604020202020204" pitchFamily="34" charset="0"/>
              <a:buNone/>
            </a:pPr>
            <a:r>
              <a:rPr lang="en-US" sz="1000" kern="1200" dirty="0">
                <a:solidFill>
                  <a:schemeClr val="accent2"/>
                </a:solidFill>
                <a:latin typeface="+mn-lt"/>
                <a:ea typeface="+mn-ea"/>
                <a:cs typeface="+mn-cs"/>
              </a:rPr>
              <a:t>Confidential</a:t>
            </a:r>
          </a:p>
        </p:txBody>
      </p:sp>
      <p:sp>
        <p:nvSpPr>
          <p:cNvPr id="9" name="Textplatzhalter 8">
            <a:extLst>
              <a:ext uri="{FF2B5EF4-FFF2-40B4-BE49-F238E27FC236}">
                <a16:creationId xmlns:a16="http://schemas.microsoft.com/office/drawing/2014/main" id="{5AFF93A4-4D7F-2C80-AAC0-F02F1BA39CE4}"/>
              </a:ext>
            </a:extLst>
          </p:cNvPr>
          <p:cNvSpPr>
            <a:spLocks noGrp="1"/>
          </p:cNvSpPr>
          <p:nvPr>
            <p:ph type="body" sz="quarter" idx="22" hasCustomPrompt="1"/>
          </p:nvPr>
        </p:nvSpPr>
        <p:spPr>
          <a:xfrm>
            <a:off x="515937" y="845582"/>
            <a:ext cx="11160126" cy="615553"/>
          </a:xfrm>
        </p:spPr>
        <p:txBody>
          <a:bodyPr wrap="square">
            <a:spAutoFit/>
          </a:bodyPr>
          <a:lstStyle>
            <a:lvl1pPr marL="0" indent="0">
              <a:spcAft>
                <a:spcPts val="0"/>
              </a:spcAft>
              <a:buNone/>
              <a:defRPr sz="4000"/>
            </a:lvl1pPr>
          </a:lstStyle>
          <a:p>
            <a:pPr lvl="0"/>
            <a:r>
              <a:rPr lang="en-US" dirty="0"/>
              <a:t>Descriptive, informative presentation header</a:t>
            </a:r>
          </a:p>
        </p:txBody>
      </p:sp>
    </p:spTree>
    <p:extLst>
      <p:ext uri="{BB962C8B-B14F-4D97-AF65-F5344CB8AC3E}">
        <p14:creationId xmlns:p14="http://schemas.microsoft.com/office/powerpoint/2010/main" val="2572802073"/>
      </p:ext>
    </p:extLst>
  </p:cSld>
  <p:clrMapOvr>
    <a:masterClrMapping/>
  </p:clrMapOvr>
  <p:extLst>
    <p:ext uri="{DCECCB84-F9BA-43D5-87BE-67443E8EF086}">
      <p15:sldGuideLst xmlns:p15="http://schemas.microsoft.com/office/powerpoint/2012/main">
        <p15:guide id="1" orient="horz" pos="3816">
          <p15:clr>
            <a:srgbClr val="F26B43"/>
          </p15:clr>
        </p15:guide>
        <p15:guide id="2" orient="horz" pos="2288" userDrawn="1">
          <p15:clr>
            <a:srgbClr val="F26B43"/>
          </p15:clr>
        </p15:guide>
        <p15:guide id="3" orient="horz" pos="3465" userDrawn="1">
          <p15:clr>
            <a:srgbClr val="F26B43"/>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acts and Figure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AE11F65-0243-C583-47AE-B8C1C1605595}"/>
              </a:ext>
            </a:extLst>
          </p:cNvPr>
          <p:cNvSpPr/>
          <p:nvPr userDrawn="1"/>
        </p:nvSpPr>
        <p:spPr bwMode="gray">
          <a:xfrm>
            <a:off x="0" y="0"/>
            <a:ext cx="12192000" cy="60579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 tIns="72000" rIns="108000" bIns="72000" rtlCol="0" anchor="ctr"/>
          <a:lstStyle/>
          <a:p>
            <a:pPr algn="ctr"/>
            <a:endParaRPr lang="en-US" dirty="0" err="1"/>
          </a:p>
        </p:txBody>
      </p:sp>
      <p:graphicFrame>
        <p:nvGraphicFramePr>
          <p:cNvPr id="5" name="Objekt 4" hidden="1">
            <a:extLst>
              <a:ext uri="{FF2B5EF4-FFF2-40B4-BE49-F238E27FC236}">
                <a16:creationId xmlns:a16="http://schemas.microsoft.com/office/drawing/2014/main" id="{767385B7-6838-292C-9A71-B34C47821397}"/>
              </a:ext>
            </a:extLst>
          </p:cNvPr>
          <p:cNvGraphicFramePr>
            <a:graphicFrameLocks noChangeAspect="1"/>
          </p:cNvGraphicFramePr>
          <p:nvPr userDrawn="1">
            <p:custDataLst>
              <p:tags r:id="rId1"/>
            </p:custDataLst>
            <p:extLst>
              <p:ext uri="{D42A27DB-BD31-4B8C-83A1-F6EECF244321}">
                <p14:modId xmlns:p14="http://schemas.microsoft.com/office/powerpoint/2010/main" val="164011677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80" imgH="481" progId="TCLayout.ActiveDocument.1">
                  <p:embed/>
                </p:oleObj>
              </mc:Choice>
              <mc:Fallback>
                <p:oleObj name="think-cell Folie" r:id="rId3" imgW="480" imgH="481" progId="TCLayout.ActiveDocument.1">
                  <p:embed/>
                  <p:pic>
                    <p:nvPicPr>
                      <p:cNvPr id="5" name="Objekt 4" hidden="1">
                        <a:extLst>
                          <a:ext uri="{FF2B5EF4-FFF2-40B4-BE49-F238E27FC236}">
                            <a16:creationId xmlns:a16="http://schemas.microsoft.com/office/drawing/2014/main" id="{767385B7-6838-292C-9A71-B34C4782139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7" name="Footer Placeholder 26">
            <a:extLst>
              <a:ext uri="{FF2B5EF4-FFF2-40B4-BE49-F238E27FC236}">
                <a16:creationId xmlns:a16="http://schemas.microsoft.com/office/drawing/2014/main" id="{9D65CB0B-9E70-7B90-E6AE-21AEF33734E4}"/>
              </a:ext>
            </a:extLst>
          </p:cNvPr>
          <p:cNvSpPr>
            <a:spLocks noGrp="1"/>
          </p:cNvSpPr>
          <p:nvPr>
            <p:ph type="ftr" sz="quarter" idx="20"/>
          </p:nvPr>
        </p:nvSpPr>
        <p:spPr bwMode="gray"/>
        <p:txBody>
          <a:bodyPr/>
          <a:lstStyle/>
          <a:p>
            <a:r>
              <a:rPr lang="de-DE"/>
              <a:t>© Copyright Sensirion, Switzerland</a:t>
            </a:r>
            <a:endParaRPr lang="de-DE" dirty="0"/>
          </a:p>
        </p:txBody>
      </p:sp>
      <p:sp>
        <p:nvSpPr>
          <p:cNvPr id="28" name="Slide Number Placeholder 27">
            <a:extLst>
              <a:ext uri="{FF2B5EF4-FFF2-40B4-BE49-F238E27FC236}">
                <a16:creationId xmlns:a16="http://schemas.microsoft.com/office/drawing/2014/main" id="{492DC165-2374-0ED2-FB65-A73A065F463D}"/>
              </a:ext>
            </a:extLst>
          </p:cNvPr>
          <p:cNvSpPr>
            <a:spLocks noGrp="1"/>
          </p:cNvSpPr>
          <p:nvPr>
            <p:ph type="sldNum" sz="quarter" idx="21"/>
          </p:nvPr>
        </p:nvSpPr>
        <p:spPr bwMode="gray"/>
        <p:txBody>
          <a:bodyPr/>
          <a:lstStyle/>
          <a:p>
            <a:fld id="{B1E691A1-F3A6-4574-B226-B412272B38A6}" type="slidenum">
              <a:rPr lang="de-DE" smtClean="0"/>
              <a:pPr/>
              <a:t>‹#›</a:t>
            </a:fld>
            <a:endParaRPr lang="de-DE"/>
          </a:p>
        </p:txBody>
      </p:sp>
      <p:sp>
        <p:nvSpPr>
          <p:cNvPr id="2" name="Titel 1">
            <a:extLst>
              <a:ext uri="{FF2B5EF4-FFF2-40B4-BE49-F238E27FC236}">
                <a16:creationId xmlns:a16="http://schemas.microsoft.com/office/drawing/2014/main" id="{7E11D4A9-12E5-8C22-BA13-B7609DBBB009}"/>
              </a:ext>
            </a:extLst>
          </p:cNvPr>
          <p:cNvSpPr>
            <a:spLocks noGrp="1"/>
          </p:cNvSpPr>
          <p:nvPr>
            <p:ph type="ctrTitle" hasCustomPrompt="1"/>
          </p:nvPr>
        </p:nvSpPr>
        <p:spPr bwMode="gray">
          <a:xfrm>
            <a:off x="515937" y="476250"/>
            <a:ext cx="5580063" cy="369332"/>
          </a:xfrm>
          <a:prstGeom prst="rect">
            <a:avLst/>
          </a:prstGeom>
        </p:spPr>
        <p:txBody>
          <a:bodyPr vert="horz" anchor="b"/>
          <a:lstStyle>
            <a:lvl1pPr algn="l">
              <a:lnSpc>
                <a:spcPct val="100000"/>
              </a:lnSpc>
              <a:defRPr sz="2400" cap="all" baseline="0"/>
            </a:lvl1pPr>
          </a:lstStyle>
          <a:p>
            <a:r>
              <a:rPr lang="en-US" noProof="0" dirty="0"/>
              <a:t>overhead</a:t>
            </a:r>
          </a:p>
        </p:txBody>
      </p:sp>
      <p:sp>
        <p:nvSpPr>
          <p:cNvPr id="6" name="Text Placeholder 6">
            <a:extLst>
              <a:ext uri="{FF2B5EF4-FFF2-40B4-BE49-F238E27FC236}">
                <a16:creationId xmlns:a16="http://schemas.microsoft.com/office/drawing/2014/main" id="{D96E3213-01DD-6CDB-B5B1-3441A96565B7}"/>
              </a:ext>
            </a:extLst>
          </p:cNvPr>
          <p:cNvSpPr>
            <a:spLocks noGrp="1"/>
          </p:cNvSpPr>
          <p:nvPr>
            <p:ph type="body" sz="quarter" idx="12" hasCustomPrompt="1"/>
          </p:nvPr>
        </p:nvSpPr>
        <p:spPr bwMode="gray">
          <a:xfrm>
            <a:off x="515938" y="3630386"/>
            <a:ext cx="1800000" cy="1872000"/>
          </a:xfrm>
          <a:solidFill>
            <a:schemeClr val="accent1"/>
          </a:solidFill>
        </p:spPr>
        <p:txBody>
          <a:bodyPr lIns="144000" tIns="108000" rIns="144000" bIns="108000" anchor="ctr"/>
          <a:lstStyle>
            <a:lvl1pPr marL="0" indent="0" algn="ctr">
              <a:spcAft>
                <a:spcPts val="0"/>
              </a:spcAft>
              <a:buNone/>
              <a:defRPr sz="4000" b="1">
                <a:solidFill>
                  <a:schemeClr val="bg1"/>
                </a:solidFill>
              </a:defRPr>
            </a:lvl1pPr>
          </a:lstStyle>
          <a:p>
            <a:pPr lvl="0"/>
            <a:r>
              <a:rPr lang="en-US" dirty="0"/>
              <a:t>00%</a:t>
            </a:r>
          </a:p>
        </p:txBody>
      </p:sp>
      <p:sp>
        <p:nvSpPr>
          <p:cNvPr id="10" name="Text Placeholder 6">
            <a:extLst>
              <a:ext uri="{FF2B5EF4-FFF2-40B4-BE49-F238E27FC236}">
                <a16:creationId xmlns:a16="http://schemas.microsoft.com/office/drawing/2014/main" id="{C8772DF6-A6AE-7370-A35E-06C67B09DD20}"/>
              </a:ext>
            </a:extLst>
          </p:cNvPr>
          <p:cNvSpPr>
            <a:spLocks noGrp="1"/>
          </p:cNvSpPr>
          <p:nvPr>
            <p:ph type="body" sz="quarter" idx="13" hasCustomPrompt="1"/>
          </p:nvPr>
        </p:nvSpPr>
        <p:spPr bwMode="gray">
          <a:xfrm>
            <a:off x="2405969" y="3630386"/>
            <a:ext cx="1800000" cy="1872000"/>
          </a:xfrm>
          <a:solidFill>
            <a:schemeClr val="accent1"/>
          </a:solidFill>
        </p:spPr>
        <p:txBody>
          <a:bodyPr lIns="144000" tIns="108000" rIns="144000" bIns="108000" anchor="ctr"/>
          <a:lstStyle>
            <a:lvl1pPr marL="0" indent="0" algn="ctr">
              <a:spcAft>
                <a:spcPts val="0"/>
              </a:spcAft>
              <a:buNone/>
              <a:defRPr sz="4000" b="1">
                <a:solidFill>
                  <a:schemeClr val="bg1"/>
                </a:solidFill>
              </a:defRPr>
            </a:lvl1pPr>
          </a:lstStyle>
          <a:p>
            <a:pPr lvl="0"/>
            <a:r>
              <a:rPr lang="en-US" dirty="0"/>
              <a:t>0 Mio</a:t>
            </a:r>
          </a:p>
        </p:txBody>
      </p:sp>
      <p:sp>
        <p:nvSpPr>
          <p:cNvPr id="11" name="Text Placeholder 6">
            <a:extLst>
              <a:ext uri="{FF2B5EF4-FFF2-40B4-BE49-F238E27FC236}">
                <a16:creationId xmlns:a16="http://schemas.microsoft.com/office/drawing/2014/main" id="{CE9D3FEE-C577-F74B-1629-DFFC856C6ECD}"/>
              </a:ext>
            </a:extLst>
          </p:cNvPr>
          <p:cNvSpPr>
            <a:spLocks noGrp="1"/>
          </p:cNvSpPr>
          <p:nvPr>
            <p:ph type="body" sz="quarter" idx="14" hasCustomPrompt="1"/>
          </p:nvPr>
        </p:nvSpPr>
        <p:spPr bwMode="gray">
          <a:xfrm>
            <a:off x="4296000" y="3630386"/>
            <a:ext cx="1800000" cy="1872000"/>
          </a:xfrm>
          <a:solidFill>
            <a:schemeClr val="accent1"/>
          </a:solidFill>
        </p:spPr>
        <p:txBody>
          <a:bodyPr lIns="144000" tIns="108000" rIns="144000" bIns="108000" anchor="ctr"/>
          <a:lstStyle>
            <a:lvl1pPr marL="0" indent="0" algn="ctr">
              <a:spcAft>
                <a:spcPts val="0"/>
              </a:spcAft>
              <a:buNone/>
              <a:defRPr sz="4000" b="1">
                <a:solidFill>
                  <a:schemeClr val="bg1"/>
                </a:solidFill>
              </a:defRPr>
            </a:lvl1pPr>
          </a:lstStyle>
          <a:p>
            <a:pPr lvl="0"/>
            <a:r>
              <a:rPr lang="en-US" dirty="0"/>
              <a:t>20XY</a:t>
            </a:r>
          </a:p>
        </p:txBody>
      </p:sp>
      <p:sp>
        <p:nvSpPr>
          <p:cNvPr id="13" name="Text Placeholder 12">
            <a:extLst>
              <a:ext uri="{FF2B5EF4-FFF2-40B4-BE49-F238E27FC236}">
                <a16:creationId xmlns:a16="http://schemas.microsoft.com/office/drawing/2014/main" id="{F6886565-4CB8-E065-18D3-4742E7B0E0C3}"/>
              </a:ext>
            </a:extLst>
          </p:cNvPr>
          <p:cNvSpPr>
            <a:spLocks noGrp="1"/>
          </p:cNvSpPr>
          <p:nvPr>
            <p:ph type="body" sz="quarter" idx="23" hasCustomPrompt="1"/>
          </p:nvPr>
        </p:nvSpPr>
        <p:spPr bwMode="gray">
          <a:xfrm>
            <a:off x="515937" y="2351941"/>
            <a:ext cx="5539837" cy="984885"/>
          </a:xfrm>
        </p:spPr>
        <p:txBody>
          <a:bodyPr>
            <a:spAutoFit/>
          </a:bodyPr>
          <a:lstStyle>
            <a:lvl1pPr marL="0" indent="0">
              <a:buNone/>
              <a:defRPr/>
            </a:lvl1pPr>
          </a:lstStyle>
          <a:p>
            <a:pPr marL="0" marR="0" lvl="0" indent="0" algn="l" defTabSz="914400" rtl="0" eaLnBrk="1" fontAlgn="auto" latinLnBrk="0" hangingPunct="1">
              <a:lnSpc>
                <a:spcPct val="100000"/>
              </a:lnSpc>
              <a:spcBef>
                <a:spcPts val="0"/>
              </a:spcBef>
              <a:spcAft>
                <a:spcPts val="600"/>
              </a:spcAft>
              <a:buClr>
                <a:schemeClr val="accent1"/>
              </a:buClr>
              <a:buSzTx/>
              <a:buFont typeface="Arial" panose="020B0604020202020204" pitchFamily="34" charset="0"/>
              <a:buNone/>
              <a:tabLst/>
              <a:defRPr/>
            </a:pPr>
            <a:r>
              <a:rPr lang="en-US" dirty="0"/>
              <a:t>Please insert your informative text here. Please insert your informative text here. Please insert your informative text here. Please insert your informative text here. Please insert your informative text here. Please insert your informative text here. </a:t>
            </a:r>
          </a:p>
        </p:txBody>
      </p:sp>
      <p:sp>
        <p:nvSpPr>
          <p:cNvPr id="18" name="Content Placeholder 17">
            <a:extLst>
              <a:ext uri="{FF2B5EF4-FFF2-40B4-BE49-F238E27FC236}">
                <a16:creationId xmlns:a16="http://schemas.microsoft.com/office/drawing/2014/main" id="{617CFD3D-B343-29AA-FD1F-47C1DE17260F}"/>
              </a:ext>
            </a:extLst>
          </p:cNvPr>
          <p:cNvSpPr>
            <a:spLocks noGrp="1"/>
          </p:cNvSpPr>
          <p:nvPr>
            <p:ph sz="quarter" idx="24" hasCustomPrompt="1"/>
          </p:nvPr>
        </p:nvSpPr>
        <p:spPr bwMode="gray">
          <a:xfrm>
            <a:off x="6456364" y="476250"/>
            <a:ext cx="5219700" cy="5026025"/>
          </a:xfrm>
        </p:spPr>
        <p:txBody>
          <a:bodyPr/>
          <a:lstStyle/>
          <a:p>
            <a:pPr lvl="0"/>
            <a:r>
              <a:rPr lang="en-US" noProof="0" dirty="0"/>
              <a:t>First level</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a:p>
            <a:pPr lvl="6"/>
            <a:r>
              <a:rPr lang="en-US" noProof="0" dirty="0"/>
              <a:t>Seventh level</a:t>
            </a:r>
          </a:p>
          <a:p>
            <a:pPr lvl="7"/>
            <a:r>
              <a:rPr lang="en-US" noProof="0" dirty="0"/>
              <a:t>Eighth level</a:t>
            </a:r>
          </a:p>
          <a:p>
            <a:pPr lvl="8"/>
            <a:r>
              <a:rPr lang="en-US" noProof="0" dirty="0"/>
              <a:t>Nineth level</a:t>
            </a:r>
          </a:p>
        </p:txBody>
      </p:sp>
      <p:sp>
        <p:nvSpPr>
          <p:cNvPr id="7" name="Textfeld 6">
            <a:extLst>
              <a:ext uri="{FF2B5EF4-FFF2-40B4-BE49-F238E27FC236}">
                <a16:creationId xmlns:a16="http://schemas.microsoft.com/office/drawing/2014/main" id="{DCBBC41F-AA48-5A95-BD22-EDF913E79FCD}"/>
              </a:ext>
            </a:extLst>
          </p:cNvPr>
          <p:cNvSpPr txBox="1">
            <a:spLocks/>
          </p:cNvSpPr>
          <p:nvPr userDrawn="1"/>
        </p:nvSpPr>
        <p:spPr>
          <a:xfrm>
            <a:off x="5691185" y="6310083"/>
            <a:ext cx="809630" cy="153888"/>
          </a:xfrm>
          <a:prstGeom prst="rect">
            <a:avLst/>
          </a:prstGeom>
          <a:noFill/>
        </p:spPr>
        <p:txBody>
          <a:bodyPr wrap="square" lIns="0" tIns="0" rIns="0" bIns="0" rtlCol="0">
            <a:spAutoFit/>
          </a:bodyPr>
          <a:lstStyle/>
          <a:p>
            <a:pPr marL="0" lvl="0" indent="0" algn="ctr" defTabSz="914400" rtl="0" eaLnBrk="1" latinLnBrk="0" hangingPunct="1">
              <a:lnSpc>
                <a:spcPct val="100000"/>
              </a:lnSpc>
              <a:spcBef>
                <a:spcPts val="0"/>
              </a:spcBef>
              <a:spcAft>
                <a:spcPts val="600"/>
              </a:spcAft>
              <a:buClr>
                <a:schemeClr val="accent1"/>
              </a:buClr>
              <a:buFont typeface="Arial" panose="020B0604020202020204" pitchFamily="34" charset="0"/>
              <a:buNone/>
            </a:pPr>
            <a:r>
              <a:rPr lang="en-US" sz="1000" kern="1200" dirty="0">
                <a:solidFill>
                  <a:schemeClr val="accent2"/>
                </a:solidFill>
                <a:latin typeface="+mn-lt"/>
                <a:ea typeface="+mn-ea"/>
                <a:cs typeface="+mn-cs"/>
              </a:rPr>
              <a:t>Confidential</a:t>
            </a:r>
          </a:p>
        </p:txBody>
      </p:sp>
      <p:sp>
        <p:nvSpPr>
          <p:cNvPr id="8" name="Textplatzhalter 8">
            <a:extLst>
              <a:ext uri="{FF2B5EF4-FFF2-40B4-BE49-F238E27FC236}">
                <a16:creationId xmlns:a16="http://schemas.microsoft.com/office/drawing/2014/main" id="{3F2B394E-FF4F-A13B-82E3-DC3EC336F9BA}"/>
              </a:ext>
            </a:extLst>
          </p:cNvPr>
          <p:cNvSpPr>
            <a:spLocks noGrp="1"/>
          </p:cNvSpPr>
          <p:nvPr>
            <p:ph type="body" sz="quarter" idx="22" hasCustomPrompt="1"/>
          </p:nvPr>
        </p:nvSpPr>
        <p:spPr>
          <a:xfrm>
            <a:off x="515937" y="845582"/>
            <a:ext cx="5580063" cy="1231106"/>
          </a:xfrm>
        </p:spPr>
        <p:txBody>
          <a:bodyPr wrap="square">
            <a:spAutoFit/>
          </a:bodyPr>
          <a:lstStyle>
            <a:lvl1pPr marL="0" indent="0">
              <a:spcAft>
                <a:spcPts val="0"/>
              </a:spcAft>
              <a:buNone/>
              <a:defRPr sz="4000"/>
            </a:lvl1pPr>
          </a:lstStyle>
          <a:p>
            <a:pPr lvl="0"/>
            <a:r>
              <a:rPr lang="en-US" dirty="0"/>
              <a:t>Headline</a:t>
            </a:r>
          </a:p>
          <a:p>
            <a:pPr lvl="0"/>
            <a:r>
              <a:rPr lang="en-US" dirty="0"/>
              <a:t>Second line</a:t>
            </a:r>
          </a:p>
        </p:txBody>
      </p:sp>
    </p:spTree>
    <p:extLst>
      <p:ext uri="{BB962C8B-B14F-4D97-AF65-F5344CB8AC3E}">
        <p14:creationId xmlns:p14="http://schemas.microsoft.com/office/powerpoint/2010/main" val="2989349200"/>
      </p:ext>
    </p:extLst>
  </p:cSld>
  <p:clrMapOvr>
    <a:masterClrMapping/>
  </p:clrMapOvr>
  <p:extLst>
    <p:ext uri="{DCECCB84-F9BA-43D5-87BE-67443E8EF086}">
      <p15:sldGuideLst xmlns:p15="http://schemas.microsoft.com/office/powerpoint/2012/main">
        <p15:guide id="1" orient="horz" pos="3816">
          <p15:clr>
            <a:srgbClr val="F26B43"/>
          </p15:clr>
        </p15:guide>
        <p15:guide id="2" orient="horz" pos="1480" userDrawn="1">
          <p15:clr>
            <a:srgbClr val="F26B43"/>
          </p15:clr>
        </p15:guide>
        <p15:guide id="3" orient="horz" pos="2286" userDrawn="1">
          <p15:clr>
            <a:srgbClr val="F26B43"/>
          </p15:clr>
        </p15:guide>
        <p15:guide id="4" pos="3840" userDrawn="1">
          <p15:clr>
            <a:srgbClr val="F26B43"/>
          </p15:clr>
        </p15:guide>
        <p15:guide id="5" orient="horz" pos="3465" userDrawn="1">
          <p15:clr>
            <a:srgbClr val="F26B43"/>
          </p15:clr>
        </p15:guide>
        <p15:guide id="6" pos="4067" userDrawn="1">
          <p15:clr>
            <a:srgbClr val="F26B43"/>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3" name="Picture Placeholder 7">
            <a:extLst>
              <a:ext uri="{FF2B5EF4-FFF2-40B4-BE49-F238E27FC236}">
                <a16:creationId xmlns:a16="http://schemas.microsoft.com/office/drawing/2014/main" id="{AE0FE1CD-B1AE-2871-3162-980A2C8857B3}"/>
              </a:ext>
            </a:extLst>
          </p:cNvPr>
          <p:cNvSpPr>
            <a:spLocks noGrp="1"/>
          </p:cNvSpPr>
          <p:nvPr>
            <p:ph type="pic" sz="quarter" idx="11" hasCustomPrompt="1"/>
          </p:nvPr>
        </p:nvSpPr>
        <p:spPr bwMode="gray">
          <a:xfrm>
            <a:off x="4369594" y="0"/>
            <a:ext cx="7822406" cy="6057900"/>
          </a:xfrm>
          <a:pattFill prst="wdUpDiag">
            <a:fgClr>
              <a:schemeClr val="bg1"/>
            </a:fgClr>
            <a:bgClr>
              <a:schemeClr val="bg2"/>
            </a:bgClr>
          </a:pattFill>
        </p:spPr>
        <p:txBody>
          <a:bodyPr anchor="ctr"/>
          <a:lstStyle>
            <a:lvl1pPr marL="0" indent="0" algn="ctr">
              <a:lnSpc>
                <a:spcPct val="100000"/>
              </a:lnSpc>
              <a:buNone/>
              <a:defRPr sz="1000" b="1" i="1">
                <a:solidFill>
                  <a:srgbClr val="BDBDBD"/>
                </a:solidFill>
              </a:defRPr>
            </a:lvl1pPr>
          </a:lstStyle>
          <a:p>
            <a:r>
              <a:rPr lang="en-US" noProof="0" dirty="0"/>
              <a:t> Image placeholder</a:t>
            </a:r>
          </a:p>
        </p:txBody>
      </p:sp>
      <p:graphicFrame>
        <p:nvGraphicFramePr>
          <p:cNvPr id="18" name="Objekt 17" hidden="1">
            <a:extLst>
              <a:ext uri="{FF2B5EF4-FFF2-40B4-BE49-F238E27FC236}">
                <a16:creationId xmlns:a16="http://schemas.microsoft.com/office/drawing/2014/main" id="{F05B8204-9FDB-9C14-7435-D448FCDFE6C8}"/>
              </a:ext>
            </a:extLst>
          </p:cNvPr>
          <p:cNvGraphicFramePr>
            <a:graphicFrameLocks noChangeAspect="1"/>
          </p:cNvGraphicFramePr>
          <p:nvPr userDrawn="1">
            <p:custDataLst>
              <p:tags r:id="rId1"/>
            </p:custDataLst>
            <p:extLst>
              <p:ext uri="{D42A27DB-BD31-4B8C-83A1-F6EECF244321}">
                <p14:modId xmlns:p14="http://schemas.microsoft.com/office/powerpoint/2010/main" val="32958347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80" imgH="481" progId="TCLayout.ActiveDocument.1">
                  <p:embed/>
                </p:oleObj>
              </mc:Choice>
              <mc:Fallback>
                <p:oleObj name="think-cell Folie" r:id="rId3" imgW="480" imgH="481" progId="TCLayout.ActiveDocument.1">
                  <p:embed/>
                  <p:pic>
                    <p:nvPicPr>
                      <p:cNvPr id="18" name="Objekt 17" hidden="1">
                        <a:extLst>
                          <a:ext uri="{FF2B5EF4-FFF2-40B4-BE49-F238E27FC236}">
                            <a16:creationId xmlns:a16="http://schemas.microsoft.com/office/drawing/2014/main" id="{F05B8204-9FDB-9C14-7435-D448FCDFE6C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Footer Placeholder 6">
            <a:extLst>
              <a:ext uri="{FF2B5EF4-FFF2-40B4-BE49-F238E27FC236}">
                <a16:creationId xmlns:a16="http://schemas.microsoft.com/office/drawing/2014/main" id="{8349C354-53FD-5E75-76EC-6C80A35BC397}"/>
              </a:ext>
            </a:extLst>
          </p:cNvPr>
          <p:cNvSpPr>
            <a:spLocks noGrp="1"/>
          </p:cNvSpPr>
          <p:nvPr>
            <p:ph type="ftr" sz="quarter" idx="16"/>
          </p:nvPr>
        </p:nvSpPr>
        <p:spPr bwMode="gray"/>
        <p:txBody>
          <a:bodyPr/>
          <a:lstStyle/>
          <a:p>
            <a:r>
              <a:rPr lang="de-DE"/>
              <a:t>© Copyright Sensirion, Switzerland</a:t>
            </a:r>
            <a:endParaRPr lang="de-DE" dirty="0"/>
          </a:p>
        </p:txBody>
      </p:sp>
      <p:sp>
        <p:nvSpPr>
          <p:cNvPr id="8" name="Slide Number Placeholder 7">
            <a:extLst>
              <a:ext uri="{FF2B5EF4-FFF2-40B4-BE49-F238E27FC236}">
                <a16:creationId xmlns:a16="http://schemas.microsoft.com/office/drawing/2014/main" id="{94705C1F-6CF3-8FF8-4D42-9153C70BF287}"/>
              </a:ext>
            </a:extLst>
          </p:cNvPr>
          <p:cNvSpPr>
            <a:spLocks noGrp="1"/>
          </p:cNvSpPr>
          <p:nvPr>
            <p:ph type="sldNum" sz="quarter" idx="17"/>
          </p:nvPr>
        </p:nvSpPr>
        <p:spPr bwMode="gray"/>
        <p:txBody>
          <a:bodyPr/>
          <a:lstStyle/>
          <a:p>
            <a:fld id="{B1E691A1-F3A6-4574-B226-B412272B38A6}" type="slidenum">
              <a:rPr lang="de-DE" smtClean="0"/>
              <a:pPr/>
              <a:t>‹#›</a:t>
            </a:fld>
            <a:endParaRPr lang="de-DE"/>
          </a:p>
        </p:txBody>
      </p:sp>
      <p:sp>
        <p:nvSpPr>
          <p:cNvPr id="10" name="Title 1">
            <a:extLst>
              <a:ext uri="{FF2B5EF4-FFF2-40B4-BE49-F238E27FC236}">
                <a16:creationId xmlns:a16="http://schemas.microsoft.com/office/drawing/2014/main" id="{1AA63BB0-73AC-7587-28FB-0A96DF658943}"/>
              </a:ext>
            </a:extLst>
          </p:cNvPr>
          <p:cNvSpPr>
            <a:spLocks noGrp="1"/>
          </p:cNvSpPr>
          <p:nvPr>
            <p:ph type="title" hasCustomPrompt="1"/>
          </p:nvPr>
        </p:nvSpPr>
        <p:spPr bwMode="gray">
          <a:xfrm>
            <a:off x="515937" y="1449388"/>
            <a:ext cx="3484563" cy="615553"/>
          </a:xfrm>
        </p:spPr>
        <p:txBody>
          <a:bodyPr vert="horz"/>
          <a:lstStyle>
            <a:lvl1pPr>
              <a:defRPr sz="4000" cap="all" baseline="0"/>
            </a:lvl1pPr>
          </a:lstStyle>
          <a:p>
            <a:r>
              <a:rPr lang="en-US" dirty="0"/>
              <a:t>Contact</a:t>
            </a:r>
          </a:p>
        </p:txBody>
      </p:sp>
      <p:sp>
        <p:nvSpPr>
          <p:cNvPr id="12" name="Text Placeholder 11">
            <a:extLst>
              <a:ext uri="{FF2B5EF4-FFF2-40B4-BE49-F238E27FC236}">
                <a16:creationId xmlns:a16="http://schemas.microsoft.com/office/drawing/2014/main" id="{968A28B4-9AD6-D64F-46E1-2CD6D443217A}"/>
              </a:ext>
            </a:extLst>
          </p:cNvPr>
          <p:cNvSpPr>
            <a:spLocks noGrp="1"/>
          </p:cNvSpPr>
          <p:nvPr>
            <p:ph type="body" sz="quarter" idx="18" hasCustomPrompt="1"/>
          </p:nvPr>
        </p:nvSpPr>
        <p:spPr bwMode="gray">
          <a:xfrm>
            <a:off x="515938" y="2422525"/>
            <a:ext cx="1789112" cy="492443"/>
          </a:xfrm>
        </p:spPr>
        <p:txBody>
          <a:bodyPr wrap="square">
            <a:spAutoFit/>
          </a:bodyPr>
          <a:lstStyle>
            <a:lvl1pPr marL="0" indent="0">
              <a:spcAft>
                <a:spcPts val="0"/>
              </a:spcAft>
              <a:buNone/>
              <a:defRPr b="1"/>
            </a:lvl1pPr>
          </a:lstStyle>
          <a:p>
            <a:pPr lvl="0"/>
            <a:r>
              <a:rPr lang="en-US" dirty="0"/>
              <a:t>First name</a:t>
            </a:r>
          </a:p>
          <a:p>
            <a:pPr lvl="0"/>
            <a:r>
              <a:rPr lang="en-US" dirty="0"/>
              <a:t>Last name</a:t>
            </a:r>
          </a:p>
        </p:txBody>
      </p:sp>
      <p:sp>
        <p:nvSpPr>
          <p:cNvPr id="13" name="Text Placeholder 11">
            <a:extLst>
              <a:ext uri="{FF2B5EF4-FFF2-40B4-BE49-F238E27FC236}">
                <a16:creationId xmlns:a16="http://schemas.microsoft.com/office/drawing/2014/main" id="{0E2BC42F-49BB-5EC3-11AB-85D6295A0A2F}"/>
              </a:ext>
            </a:extLst>
          </p:cNvPr>
          <p:cNvSpPr>
            <a:spLocks noGrp="1"/>
          </p:cNvSpPr>
          <p:nvPr>
            <p:ph type="body" sz="quarter" idx="19" hasCustomPrompt="1"/>
          </p:nvPr>
        </p:nvSpPr>
        <p:spPr bwMode="gray">
          <a:xfrm>
            <a:off x="2390775" y="2422525"/>
            <a:ext cx="1609725" cy="615553"/>
          </a:xfrm>
        </p:spPr>
        <p:txBody>
          <a:bodyPr>
            <a:spAutoFit/>
          </a:bodyPr>
          <a:lstStyle>
            <a:lvl1pPr marL="0" indent="0">
              <a:spcAft>
                <a:spcPts val="600"/>
              </a:spcAft>
              <a:buNone/>
              <a:defRPr sz="1000" b="0"/>
            </a:lvl1pPr>
          </a:lstStyle>
          <a:p>
            <a:r>
              <a:rPr lang="en-US" dirty="0"/>
              <a:t>E-mail</a:t>
            </a:r>
          </a:p>
          <a:p>
            <a:pPr lvl="0"/>
            <a:r>
              <a:rPr lang="en-US" dirty="0"/>
              <a:t>Phone</a:t>
            </a:r>
          </a:p>
          <a:p>
            <a:pPr lvl="0"/>
            <a:r>
              <a:rPr lang="en-US" dirty="0"/>
              <a:t>Address</a:t>
            </a:r>
          </a:p>
        </p:txBody>
      </p:sp>
      <p:sp>
        <p:nvSpPr>
          <p:cNvPr id="14" name="Text Placeholder 11">
            <a:extLst>
              <a:ext uri="{FF2B5EF4-FFF2-40B4-BE49-F238E27FC236}">
                <a16:creationId xmlns:a16="http://schemas.microsoft.com/office/drawing/2014/main" id="{3935B3FD-4FD7-1142-C3FC-23D71F2A2105}"/>
              </a:ext>
            </a:extLst>
          </p:cNvPr>
          <p:cNvSpPr>
            <a:spLocks noGrp="1"/>
          </p:cNvSpPr>
          <p:nvPr>
            <p:ph type="body" sz="quarter" idx="20" hasCustomPrompt="1"/>
          </p:nvPr>
        </p:nvSpPr>
        <p:spPr bwMode="gray">
          <a:xfrm>
            <a:off x="515938" y="3422650"/>
            <a:ext cx="1789112" cy="492443"/>
          </a:xfrm>
        </p:spPr>
        <p:txBody>
          <a:bodyPr wrap="square">
            <a:spAutoFit/>
          </a:bodyPr>
          <a:lstStyle>
            <a:lvl1pPr marL="0" indent="0">
              <a:spcAft>
                <a:spcPts val="0"/>
              </a:spcAft>
              <a:buNone/>
              <a:defRPr b="1"/>
            </a:lvl1pPr>
          </a:lstStyle>
          <a:p>
            <a:pPr lvl="0"/>
            <a:r>
              <a:rPr lang="en-US" dirty="0"/>
              <a:t>First name</a:t>
            </a:r>
          </a:p>
          <a:p>
            <a:pPr lvl="0"/>
            <a:r>
              <a:rPr lang="en-US" dirty="0"/>
              <a:t>Last name</a:t>
            </a:r>
          </a:p>
        </p:txBody>
      </p:sp>
      <p:sp>
        <p:nvSpPr>
          <p:cNvPr id="15" name="Text Placeholder 11">
            <a:extLst>
              <a:ext uri="{FF2B5EF4-FFF2-40B4-BE49-F238E27FC236}">
                <a16:creationId xmlns:a16="http://schemas.microsoft.com/office/drawing/2014/main" id="{DFCFADD4-BDD7-C835-1085-0A971CE578AF}"/>
              </a:ext>
            </a:extLst>
          </p:cNvPr>
          <p:cNvSpPr>
            <a:spLocks noGrp="1"/>
          </p:cNvSpPr>
          <p:nvPr>
            <p:ph type="body" sz="quarter" idx="21" hasCustomPrompt="1"/>
          </p:nvPr>
        </p:nvSpPr>
        <p:spPr bwMode="gray">
          <a:xfrm>
            <a:off x="2390775" y="3422650"/>
            <a:ext cx="1609725" cy="615553"/>
          </a:xfrm>
        </p:spPr>
        <p:txBody>
          <a:bodyPr>
            <a:spAutoFit/>
          </a:bodyPr>
          <a:lstStyle>
            <a:lvl1pPr marL="0" indent="0">
              <a:spcAft>
                <a:spcPts val="600"/>
              </a:spcAft>
              <a:buNone/>
              <a:defRPr sz="1000" b="0"/>
            </a:lvl1pPr>
          </a:lstStyle>
          <a:p>
            <a:r>
              <a:rPr lang="en-US" dirty="0"/>
              <a:t>E-mail</a:t>
            </a:r>
          </a:p>
          <a:p>
            <a:pPr lvl="0"/>
            <a:r>
              <a:rPr lang="en-US" dirty="0"/>
              <a:t>Phone</a:t>
            </a:r>
          </a:p>
          <a:p>
            <a:pPr lvl="0"/>
            <a:r>
              <a:rPr lang="en-US" dirty="0"/>
              <a:t>Address</a:t>
            </a:r>
          </a:p>
        </p:txBody>
      </p:sp>
      <p:sp>
        <p:nvSpPr>
          <p:cNvPr id="16" name="Text Placeholder 11">
            <a:extLst>
              <a:ext uri="{FF2B5EF4-FFF2-40B4-BE49-F238E27FC236}">
                <a16:creationId xmlns:a16="http://schemas.microsoft.com/office/drawing/2014/main" id="{365E10C3-0988-8B7A-CEBD-ABE2BDA7F1D7}"/>
              </a:ext>
            </a:extLst>
          </p:cNvPr>
          <p:cNvSpPr>
            <a:spLocks noGrp="1"/>
          </p:cNvSpPr>
          <p:nvPr>
            <p:ph type="body" sz="quarter" idx="22" hasCustomPrompt="1"/>
          </p:nvPr>
        </p:nvSpPr>
        <p:spPr bwMode="gray">
          <a:xfrm>
            <a:off x="515938" y="4422775"/>
            <a:ext cx="1789112" cy="492443"/>
          </a:xfrm>
        </p:spPr>
        <p:txBody>
          <a:bodyPr wrap="square">
            <a:spAutoFit/>
          </a:bodyPr>
          <a:lstStyle>
            <a:lvl1pPr marL="0" indent="0">
              <a:spcAft>
                <a:spcPts val="0"/>
              </a:spcAft>
              <a:buNone/>
              <a:defRPr b="1"/>
            </a:lvl1pPr>
          </a:lstStyle>
          <a:p>
            <a:pPr lvl="0"/>
            <a:r>
              <a:rPr lang="en-US" dirty="0"/>
              <a:t>First name</a:t>
            </a:r>
          </a:p>
          <a:p>
            <a:pPr lvl="0"/>
            <a:r>
              <a:rPr lang="en-US" dirty="0"/>
              <a:t>Last name</a:t>
            </a:r>
          </a:p>
        </p:txBody>
      </p:sp>
      <p:sp>
        <p:nvSpPr>
          <p:cNvPr id="17" name="Text Placeholder 11">
            <a:extLst>
              <a:ext uri="{FF2B5EF4-FFF2-40B4-BE49-F238E27FC236}">
                <a16:creationId xmlns:a16="http://schemas.microsoft.com/office/drawing/2014/main" id="{D92315C8-74E3-7E7B-DA7E-6FFA0BBEBDFF}"/>
              </a:ext>
            </a:extLst>
          </p:cNvPr>
          <p:cNvSpPr>
            <a:spLocks noGrp="1"/>
          </p:cNvSpPr>
          <p:nvPr>
            <p:ph type="body" sz="quarter" idx="23" hasCustomPrompt="1"/>
          </p:nvPr>
        </p:nvSpPr>
        <p:spPr bwMode="gray">
          <a:xfrm>
            <a:off x="2390775" y="4422775"/>
            <a:ext cx="1609725" cy="615553"/>
          </a:xfrm>
        </p:spPr>
        <p:txBody>
          <a:bodyPr>
            <a:spAutoFit/>
          </a:bodyPr>
          <a:lstStyle>
            <a:lvl1pPr marL="0" indent="0">
              <a:spcAft>
                <a:spcPts val="600"/>
              </a:spcAft>
              <a:buNone/>
              <a:defRPr sz="1000" b="0"/>
            </a:lvl1pPr>
          </a:lstStyle>
          <a:p>
            <a:r>
              <a:rPr lang="en-US" dirty="0"/>
              <a:t>E-mail</a:t>
            </a:r>
          </a:p>
          <a:p>
            <a:pPr lvl="0"/>
            <a:r>
              <a:rPr lang="en-US" dirty="0"/>
              <a:t>Phone</a:t>
            </a:r>
          </a:p>
          <a:p>
            <a:pPr lvl="0"/>
            <a:r>
              <a:rPr lang="en-US" dirty="0"/>
              <a:t>Address</a:t>
            </a:r>
          </a:p>
        </p:txBody>
      </p:sp>
      <p:sp>
        <p:nvSpPr>
          <p:cNvPr id="22" name="Text Placeholder 21">
            <a:extLst>
              <a:ext uri="{FF2B5EF4-FFF2-40B4-BE49-F238E27FC236}">
                <a16:creationId xmlns:a16="http://schemas.microsoft.com/office/drawing/2014/main" id="{06340F3A-9AB1-D342-7190-230CAC35531B}"/>
              </a:ext>
            </a:extLst>
          </p:cNvPr>
          <p:cNvSpPr>
            <a:spLocks noGrp="1"/>
          </p:cNvSpPr>
          <p:nvPr>
            <p:ph type="body" sz="quarter" idx="24" hasCustomPrompt="1"/>
          </p:nvPr>
        </p:nvSpPr>
        <p:spPr bwMode="gray">
          <a:xfrm>
            <a:off x="515939" y="3207505"/>
            <a:ext cx="3480542" cy="45719"/>
          </a:xfrm>
          <a:custGeom>
            <a:avLst/>
            <a:gdLst>
              <a:gd name="connsiteX0" fmla="*/ 0 w 3933825"/>
              <a:gd name="connsiteY0" fmla="*/ 0 h 523875"/>
              <a:gd name="connsiteX1" fmla="*/ 3933825 w 3933825"/>
              <a:gd name="connsiteY1" fmla="*/ 0 h 523875"/>
              <a:gd name="connsiteX2" fmla="*/ 3933825 w 3933825"/>
              <a:gd name="connsiteY2" fmla="*/ 523875 h 523875"/>
              <a:gd name="connsiteX3" fmla="*/ 0 w 3933825"/>
              <a:gd name="connsiteY3" fmla="*/ 523875 h 523875"/>
              <a:gd name="connsiteX4" fmla="*/ 0 w 3933825"/>
              <a:gd name="connsiteY4" fmla="*/ 0 h 523875"/>
              <a:gd name="connsiteX0" fmla="*/ 0 w 3933825"/>
              <a:gd name="connsiteY0" fmla="*/ 0 h 523875"/>
              <a:gd name="connsiteX1" fmla="*/ 3933825 w 3933825"/>
              <a:gd name="connsiteY1" fmla="*/ 0 h 523875"/>
              <a:gd name="connsiteX2" fmla="*/ 0 w 3933825"/>
              <a:gd name="connsiteY2" fmla="*/ 523875 h 523875"/>
              <a:gd name="connsiteX3" fmla="*/ 0 w 3933825"/>
              <a:gd name="connsiteY3" fmla="*/ 0 h 523875"/>
              <a:gd name="connsiteX0" fmla="*/ 0 w 3933825"/>
              <a:gd name="connsiteY0" fmla="*/ 0 h 0"/>
              <a:gd name="connsiteX1" fmla="*/ 3933825 w 3933825"/>
              <a:gd name="connsiteY1" fmla="*/ 0 h 0"/>
              <a:gd name="connsiteX2" fmla="*/ 0 w 3933825"/>
              <a:gd name="connsiteY2" fmla="*/ 0 h 0"/>
            </a:gdLst>
            <a:ahLst/>
            <a:cxnLst>
              <a:cxn ang="0">
                <a:pos x="connsiteX0" y="connsiteY0"/>
              </a:cxn>
              <a:cxn ang="0">
                <a:pos x="connsiteX1" y="connsiteY1"/>
              </a:cxn>
              <a:cxn ang="0">
                <a:pos x="connsiteX2" y="connsiteY2"/>
              </a:cxn>
            </a:cxnLst>
            <a:rect l="l" t="t" r="r" b="b"/>
            <a:pathLst>
              <a:path w="3933825">
                <a:moveTo>
                  <a:pt x="0" y="0"/>
                </a:moveTo>
                <a:lnTo>
                  <a:pt x="3933825" y="0"/>
                </a:lnTo>
                <a:lnTo>
                  <a:pt x="0" y="0"/>
                </a:lnTo>
                <a:close/>
              </a:path>
            </a:pathLst>
          </a:custGeom>
          <a:ln w="6350">
            <a:solidFill>
              <a:srgbClr val="BDBDBD"/>
            </a:solidFill>
          </a:ln>
        </p:spPr>
        <p:txBody>
          <a:bodyPr/>
          <a:lstStyle>
            <a:lvl1pPr marL="0" indent="0">
              <a:buNone/>
              <a:defRPr/>
            </a:lvl1pPr>
          </a:lstStyle>
          <a:p>
            <a:pPr lvl="0"/>
            <a:r>
              <a:rPr lang="en-US" dirty="0"/>
              <a:t> </a:t>
            </a:r>
          </a:p>
        </p:txBody>
      </p:sp>
      <p:sp>
        <p:nvSpPr>
          <p:cNvPr id="23" name="Text Placeholder 21">
            <a:extLst>
              <a:ext uri="{FF2B5EF4-FFF2-40B4-BE49-F238E27FC236}">
                <a16:creationId xmlns:a16="http://schemas.microsoft.com/office/drawing/2014/main" id="{C716B27B-8D03-8B76-8793-65296174B477}"/>
              </a:ext>
            </a:extLst>
          </p:cNvPr>
          <p:cNvSpPr>
            <a:spLocks noGrp="1"/>
          </p:cNvSpPr>
          <p:nvPr>
            <p:ph type="body" sz="quarter" idx="25" hasCustomPrompt="1"/>
          </p:nvPr>
        </p:nvSpPr>
        <p:spPr bwMode="gray">
          <a:xfrm>
            <a:off x="515939" y="4207629"/>
            <a:ext cx="3480542" cy="45719"/>
          </a:xfrm>
          <a:custGeom>
            <a:avLst/>
            <a:gdLst>
              <a:gd name="connsiteX0" fmla="*/ 0 w 3933825"/>
              <a:gd name="connsiteY0" fmla="*/ 0 h 523875"/>
              <a:gd name="connsiteX1" fmla="*/ 3933825 w 3933825"/>
              <a:gd name="connsiteY1" fmla="*/ 0 h 523875"/>
              <a:gd name="connsiteX2" fmla="*/ 3933825 w 3933825"/>
              <a:gd name="connsiteY2" fmla="*/ 523875 h 523875"/>
              <a:gd name="connsiteX3" fmla="*/ 0 w 3933825"/>
              <a:gd name="connsiteY3" fmla="*/ 523875 h 523875"/>
              <a:gd name="connsiteX4" fmla="*/ 0 w 3933825"/>
              <a:gd name="connsiteY4" fmla="*/ 0 h 523875"/>
              <a:gd name="connsiteX0" fmla="*/ 0 w 3933825"/>
              <a:gd name="connsiteY0" fmla="*/ 0 h 523875"/>
              <a:gd name="connsiteX1" fmla="*/ 3933825 w 3933825"/>
              <a:gd name="connsiteY1" fmla="*/ 0 h 523875"/>
              <a:gd name="connsiteX2" fmla="*/ 0 w 3933825"/>
              <a:gd name="connsiteY2" fmla="*/ 523875 h 523875"/>
              <a:gd name="connsiteX3" fmla="*/ 0 w 3933825"/>
              <a:gd name="connsiteY3" fmla="*/ 0 h 523875"/>
              <a:gd name="connsiteX0" fmla="*/ 0 w 3933825"/>
              <a:gd name="connsiteY0" fmla="*/ 0 h 0"/>
              <a:gd name="connsiteX1" fmla="*/ 3933825 w 3933825"/>
              <a:gd name="connsiteY1" fmla="*/ 0 h 0"/>
              <a:gd name="connsiteX2" fmla="*/ 0 w 3933825"/>
              <a:gd name="connsiteY2" fmla="*/ 0 h 0"/>
            </a:gdLst>
            <a:ahLst/>
            <a:cxnLst>
              <a:cxn ang="0">
                <a:pos x="connsiteX0" y="connsiteY0"/>
              </a:cxn>
              <a:cxn ang="0">
                <a:pos x="connsiteX1" y="connsiteY1"/>
              </a:cxn>
              <a:cxn ang="0">
                <a:pos x="connsiteX2" y="connsiteY2"/>
              </a:cxn>
            </a:cxnLst>
            <a:rect l="l" t="t" r="r" b="b"/>
            <a:pathLst>
              <a:path w="3933825">
                <a:moveTo>
                  <a:pt x="0" y="0"/>
                </a:moveTo>
                <a:lnTo>
                  <a:pt x="3933825" y="0"/>
                </a:lnTo>
                <a:lnTo>
                  <a:pt x="0" y="0"/>
                </a:lnTo>
                <a:close/>
              </a:path>
            </a:pathLst>
          </a:custGeom>
          <a:ln w="6350">
            <a:solidFill>
              <a:srgbClr val="BDBDBD"/>
            </a:solidFill>
          </a:ln>
        </p:spPr>
        <p:txBody>
          <a:bodyPr/>
          <a:lstStyle>
            <a:lvl1pPr marL="0" indent="0">
              <a:buNone/>
              <a:defRPr/>
            </a:lvl1pPr>
          </a:lstStyle>
          <a:p>
            <a:pPr lvl="0"/>
            <a:r>
              <a:rPr lang="en-US" dirty="0"/>
              <a:t> </a:t>
            </a:r>
          </a:p>
        </p:txBody>
      </p:sp>
    </p:spTree>
    <p:extLst>
      <p:ext uri="{BB962C8B-B14F-4D97-AF65-F5344CB8AC3E}">
        <p14:creationId xmlns:p14="http://schemas.microsoft.com/office/powerpoint/2010/main" val="1813941894"/>
      </p:ext>
    </p:extLst>
  </p:cSld>
  <p:clrMapOvr>
    <a:masterClrMapping/>
  </p:clrMapOvr>
  <p:extLst>
    <p:ext uri="{DCECCB84-F9BA-43D5-87BE-67443E8EF086}">
      <p15:sldGuideLst xmlns:p15="http://schemas.microsoft.com/office/powerpoint/2012/main">
        <p15:guide id="1" orient="horz" pos="913">
          <p15:clr>
            <a:srgbClr val="F26B43"/>
          </p15:clr>
        </p15:guide>
        <p15:guide id="3" orient="horz" pos="300">
          <p15:clr>
            <a:srgbClr val="F26B43"/>
          </p15:clr>
        </p15:guide>
        <p15:guide id="4" orient="horz" pos="3974">
          <p15:clr>
            <a:srgbClr val="F26B43"/>
          </p15:clr>
        </p15:guide>
        <p15:guide id="5" orient="horz" pos="3816">
          <p15:clr>
            <a:srgbClr val="F26B43"/>
          </p15:clr>
        </p15:guide>
        <p15:guide id="6" pos="2520" userDrawn="1">
          <p15:clr>
            <a:srgbClr val="F26B43"/>
          </p15:clr>
        </p15:guide>
        <p15:guide id="7" pos="2751" userDrawn="1">
          <p15:clr>
            <a:srgbClr val="F26B43"/>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hapter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701C1F6-A140-C203-8BFC-35C0188A77B8}"/>
              </a:ext>
            </a:extLst>
          </p:cNvPr>
          <p:cNvSpPr>
            <a:spLocks noGrp="1"/>
          </p:cNvSpPr>
          <p:nvPr>
            <p:ph type="pic" sz="quarter" idx="11" hasCustomPrompt="1"/>
          </p:nvPr>
        </p:nvSpPr>
        <p:spPr bwMode="gray">
          <a:xfrm>
            <a:off x="0" y="0"/>
            <a:ext cx="9874800" cy="6858000"/>
          </a:xfrm>
          <a:pattFill prst="wdUpDiag">
            <a:fgClr>
              <a:schemeClr val="bg1"/>
            </a:fgClr>
            <a:bgClr>
              <a:schemeClr val="bg2"/>
            </a:bgClr>
          </a:pattFill>
        </p:spPr>
        <p:txBody>
          <a:bodyPr anchor="ctr"/>
          <a:lstStyle>
            <a:lvl1pPr marL="0" indent="0" algn="ctr">
              <a:lnSpc>
                <a:spcPct val="100000"/>
              </a:lnSpc>
              <a:buNone/>
              <a:defRPr sz="1000" b="1" i="1">
                <a:solidFill>
                  <a:srgbClr val="BDBDBD"/>
                </a:solidFill>
              </a:defRPr>
            </a:lvl1pPr>
          </a:lstStyle>
          <a:p>
            <a:r>
              <a:rPr lang="en-US" dirty="0"/>
              <a:t> Image placeholder</a:t>
            </a:r>
          </a:p>
        </p:txBody>
      </p:sp>
      <p:graphicFrame>
        <p:nvGraphicFramePr>
          <p:cNvPr id="5" name="Objekt 4" hidden="1">
            <a:extLst>
              <a:ext uri="{FF2B5EF4-FFF2-40B4-BE49-F238E27FC236}">
                <a16:creationId xmlns:a16="http://schemas.microsoft.com/office/drawing/2014/main" id="{767385B7-6838-292C-9A71-B34C47821397}"/>
              </a:ext>
            </a:extLst>
          </p:cNvPr>
          <p:cNvGraphicFramePr>
            <a:graphicFrameLocks noChangeAspect="1"/>
          </p:cNvGraphicFramePr>
          <p:nvPr userDrawn="1">
            <p:custDataLst>
              <p:tags r:id="rId1"/>
            </p:custDataLst>
            <p:extLst>
              <p:ext uri="{D42A27DB-BD31-4B8C-83A1-F6EECF244321}">
                <p14:modId xmlns:p14="http://schemas.microsoft.com/office/powerpoint/2010/main" val="377428990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80" imgH="481" progId="TCLayout.ActiveDocument.1">
                  <p:embed/>
                </p:oleObj>
              </mc:Choice>
              <mc:Fallback>
                <p:oleObj name="think-cell Folie" r:id="rId3" imgW="480" imgH="481" progId="TCLayout.ActiveDocument.1">
                  <p:embed/>
                  <p:pic>
                    <p:nvPicPr>
                      <p:cNvPr id="5" name="Objekt 4" hidden="1">
                        <a:extLst>
                          <a:ext uri="{FF2B5EF4-FFF2-40B4-BE49-F238E27FC236}">
                            <a16:creationId xmlns:a16="http://schemas.microsoft.com/office/drawing/2014/main" id="{767385B7-6838-292C-9A71-B34C4782139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9E4B5D56-4EE6-6923-EBA2-5824FC9584B2}"/>
              </a:ext>
            </a:extLst>
          </p:cNvPr>
          <p:cNvSpPr>
            <a:spLocks noGrp="1"/>
          </p:cNvSpPr>
          <p:nvPr>
            <p:ph type="ctrTitle" hasCustomPrompt="1"/>
          </p:nvPr>
        </p:nvSpPr>
        <p:spPr bwMode="gray">
          <a:xfrm>
            <a:off x="1189036" y="1334291"/>
            <a:ext cx="7612064" cy="369332"/>
          </a:xfrm>
          <a:prstGeom prst="rect">
            <a:avLst/>
          </a:prstGeom>
        </p:spPr>
        <p:txBody>
          <a:bodyPr vert="horz" anchor="b"/>
          <a:lstStyle>
            <a:lvl1pPr algn="l">
              <a:lnSpc>
                <a:spcPct val="100000"/>
              </a:lnSpc>
              <a:defRPr sz="2400" cap="all" baseline="0"/>
            </a:lvl1pPr>
          </a:lstStyle>
          <a:p>
            <a:r>
              <a:rPr lang="de-DE" dirty="0"/>
              <a:t>Chapter 1</a:t>
            </a:r>
          </a:p>
        </p:txBody>
      </p:sp>
      <p:sp>
        <p:nvSpPr>
          <p:cNvPr id="4" name="Textplatzhalter 8">
            <a:extLst>
              <a:ext uri="{FF2B5EF4-FFF2-40B4-BE49-F238E27FC236}">
                <a16:creationId xmlns:a16="http://schemas.microsoft.com/office/drawing/2014/main" id="{6B697B09-1663-F3FE-7753-55104D18A158}"/>
              </a:ext>
            </a:extLst>
          </p:cNvPr>
          <p:cNvSpPr>
            <a:spLocks noGrp="1"/>
          </p:cNvSpPr>
          <p:nvPr>
            <p:ph type="body" sz="quarter" idx="14" hasCustomPrompt="1"/>
          </p:nvPr>
        </p:nvSpPr>
        <p:spPr>
          <a:xfrm>
            <a:off x="1189036" y="1703623"/>
            <a:ext cx="7612064" cy="1231106"/>
          </a:xfrm>
        </p:spPr>
        <p:txBody>
          <a:bodyPr wrap="square">
            <a:spAutoFit/>
          </a:bodyPr>
          <a:lstStyle>
            <a:lvl1pPr marL="0" indent="0">
              <a:spcAft>
                <a:spcPts val="0"/>
              </a:spcAft>
              <a:buNone/>
              <a:defRPr sz="4000"/>
            </a:lvl1pPr>
          </a:lstStyle>
          <a:p>
            <a:pPr lvl="0"/>
            <a:r>
              <a:rPr lang="en-US" dirty="0"/>
              <a:t>Chapter title</a:t>
            </a:r>
          </a:p>
          <a:p>
            <a:pPr lvl="0"/>
            <a:r>
              <a:rPr lang="en-US" dirty="0"/>
              <a:t>(Position variable)</a:t>
            </a:r>
          </a:p>
        </p:txBody>
      </p:sp>
    </p:spTree>
    <p:extLst>
      <p:ext uri="{BB962C8B-B14F-4D97-AF65-F5344CB8AC3E}">
        <p14:creationId xmlns:p14="http://schemas.microsoft.com/office/powerpoint/2010/main" val="4147481199"/>
      </p:ext>
    </p:extLst>
  </p:cSld>
  <p:clrMapOvr>
    <a:masterClrMapping/>
  </p:clrMapOvr>
  <p:extLst>
    <p:ext uri="{DCECCB84-F9BA-43D5-87BE-67443E8EF086}">
      <p15:sldGuideLst xmlns:p15="http://schemas.microsoft.com/office/powerpoint/2012/main">
        <p15:guide id="1" pos="6221" userDrawn="1">
          <p15:clr>
            <a:srgbClr val="F26B43"/>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End slide gree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C58368B-6ED4-3E65-BBE2-7282F6944C35}"/>
              </a:ext>
            </a:extLst>
          </p:cNvPr>
          <p:cNvSpPr/>
          <p:nvPr userDrawn="1"/>
        </p:nvSpPr>
        <p:spPr bwMode="gray">
          <a:xfrm>
            <a:off x="0" y="0"/>
            <a:ext cx="12192000"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 tIns="72000" rIns="108000" bIns="72000" rtlCol="0" anchor="ctr"/>
          <a:lstStyle/>
          <a:p>
            <a:pPr algn="ctr"/>
            <a:endParaRPr lang="en-US" dirty="0" err="1"/>
          </a:p>
        </p:txBody>
      </p:sp>
      <p:grpSp>
        <p:nvGrpSpPr>
          <p:cNvPr id="6" name="Gruppieren 4">
            <a:extLst>
              <a:ext uri="{FF2B5EF4-FFF2-40B4-BE49-F238E27FC236}">
                <a16:creationId xmlns:a16="http://schemas.microsoft.com/office/drawing/2014/main" id="{8C35BDC6-DF5F-0207-EC72-AE68637A4815}"/>
              </a:ext>
            </a:extLst>
          </p:cNvPr>
          <p:cNvGrpSpPr>
            <a:grpSpLocks/>
          </p:cNvGrpSpPr>
          <p:nvPr userDrawn="1"/>
        </p:nvGrpSpPr>
        <p:grpSpPr bwMode="gray">
          <a:xfrm>
            <a:off x="3210560" y="3140105"/>
            <a:ext cx="5770880" cy="577789"/>
            <a:chOff x="10390188" y="6381750"/>
            <a:chExt cx="1300163" cy="130175"/>
          </a:xfrm>
          <a:solidFill>
            <a:schemeClr val="bg1"/>
          </a:solidFill>
        </p:grpSpPr>
        <p:sp>
          <p:nvSpPr>
            <p:cNvPr id="7" name="Freeform 5">
              <a:extLst>
                <a:ext uri="{FF2B5EF4-FFF2-40B4-BE49-F238E27FC236}">
                  <a16:creationId xmlns:a16="http://schemas.microsoft.com/office/drawing/2014/main" id="{000B9D22-2032-7685-E4EF-DE1150B3BCAA}"/>
                </a:ext>
              </a:extLst>
            </p:cNvPr>
            <p:cNvSpPr>
              <a:spLocks/>
            </p:cNvSpPr>
            <p:nvPr/>
          </p:nvSpPr>
          <p:spPr bwMode="gray">
            <a:xfrm>
              <a:off x="10390188" y="6383338"/>
              <a:ext cx="153988" cy="125413"/>
            </a:xfrm>
            <a:custGeom>
              <a:avLst/>
              <a:gdLst>
                <a:gd name="T0" fmla="*/ 172 w 428"/>
                <a:gd name="T1" fmla="*/ 60 h 338"/>
                <a:gd name="T2" fmla="*/ 99 w 428"/>
                <a:gd name="T3" fmla="*/ 104 h 338"/>
                <a:gd name="T4" fmla="*/ 159 w 428"/>
                <a:gd name="T5" fmla="*/ 141 h 338"/>
                <a:gd name="T6" fmla="*/ 284 w 428"/>
                <a:gd name="T7" fmla="*/ 141 h 338"/>
                <a:gd name="T8" fmla="*/ 428 w 428"/>
                <a:gd name="T9" fmla="*/ 237 h 338"/>
                <a:gd name="T10" fmla="*/ 270 w 428"/>
                <a:gd name="T11" fmla="*/ 338 h 338"/>
                <a:gd name="T12" fmla="*/ 18 w 428"/>
                <a:gd name="T13" fmla="*/ 338 h 338"/>
                <a:gd name="T14" fmla="*/ 18 w 428"/>
                <a:gd name="T15" fmla="*/ 277 h 338"/>
                <a:gd name="T16" fmla="*/ 255 w 428"/>
                <a:gd name="T17" fmla="*/ 277 h 338"/>
                <a:gd name="T18" fmla="*/ 329 w 428"/>
                <a:gd name="T19" fmla="*/ 239 h 338"/>
                <a:gd name="T20" fmla="*/ 261 w 428"/>
                <a:gd name="T21" fmla="*/ 200 h 338"/>
                <a:gd name="T22" fmla="*/ 150 w 428"/>
                <a:gd name="T23" fmla="*/ 200 h 338"/>
                <a:gd name="T24" fmla="*/ 0 w 428"/>
                <a:gd name="T25" fmla="*/ 103 h 338"/>
                <a:gd name="T26" fmla="*/ 158 w 428"/>
                <a:gd name="T27" fmla="*/ 0 h 338"/>
                <a:gd name="T28" fmla="*/ 406 w 428"/>
                <a:gd name="T29" fmla="*/ 0 h 338"/>
                <a:gd name="T30" fmla="*/ 406 w 428"/>
                <a:gd name="T31" fmla="*/ 60 h 338"/>
                <a:gd name="T32" fmla="*/ 172 w 428"/>
                <a:gd name="T33" fmla="*/ 6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8" h="338">
                  <a:moveTo>
                    <a:pt x="172" y="60"/>
                  </a:moveTo>
                  <a:cubicBezTo>
                    <a:pt x="122" y="60"/>
                    <a:pt x="99" y="73"/>
                    <a:pt x="99" y="104"/>
                  </a:cubicBezTo>
                  <a:cubicBezTo>
                    <a:pt x="99" y="129"/>
                    <a:pt x="119" y="141"/>
                    <a:pt x="159" y="141"/>
                  </a:cubicBezTo>
                  <a:lnTo>
                    <a:pt x="284" y="141"/>
                  </a:lnTo>
                  <a:cubicBezTo>
                    <a:pt x="384" y="141"/>
                    <a:pt x="428" y="166"/>
                    <a:pt x="428" y="237"/>
                  </a:cubicBezTo>
                  <a:cubicBezTo>
                    <a:pt x="428" y="308"/>
                    <a:pt x="377" y="338"/>
                    <a:pt x="270" y="338"/>
                  </a:cubicBezTo>
                  <a:lnTo>
                    <a:pt x="18" y="338"/>
                  </a:lnTo>
                  <a:lnTo>
                    <a:pt x="18" y="277"/>
                  </a:lnTo>
                  <a:lnTo>
                    <a:pt x="255" y="277"/>
                  </a:lnTo>
                  <a:cubicBezTo>
                    <a:pt x="305" y="277"/>
                    <a:pt x="329" y="268"/>
                    <a:pt x="329" y="239"/>
                  </a:cubicBezTo>
                  <a:cubicBezTo>
                    <a:pt x="329" y="209"/>
                    <a:pt x="307" y="200"/>
                    <a:pt x="261" y="200"/>
                  </a:cubicBezTo>
                  <a:lnTo>
                    <a:pt x="150" y="200"/>
                  </a:lnTo>
                  <a:cubicBezTo>
                    <a:pt x="47" y="200"/>
                    <a:pt x="0" y="171"/>
                    <a:pt x="0" y="103"/>
                  </a:cubicBezTo>
                  <a:cubicBezTo>
                    <a:pt x="0" y="30"/>
                    <a:pt x="51" y="0"/>
                    <a:pt x="158" y="0"/>
                  </a:cubicBezTo>
                  <a:lnTo>
                    <a:pt x="406" y="0"/>
                  </a:lnTo>
                  <a:lnTo>
                    <a:pt x="406" y="60"/>
                  </a:lnTo>
                  <a:lnTo>
                    <a:pt x="172" y="60"/>
                  </a:lnTo>
                  <a:close/>
                </a:path>
              </a:pathLst>
            </a:custGeom>
            <a:grpFill/>
            <a:ln>
              <a:noFill/>
            </a:ln>
          </p:spPr>
          <p:txBody>
            <a:bodyPr vert="horz" wrap="square" lIns="91440" tIns="45720" rIns="91440" bIns="45720" numCol="1" anchor="t" anchorCtr="0" compatLnSpc="1">
              <a:prstTxWarp prst="textNoShape">
                <a:avLst/>
              </a:prstTxWarp>
            </a:bodyPr>
            <a:lstStyle/>
            <a:p>
              <a:endParaRPr lang="de-DE" b="1">
                <a:solidFill>
                  <a:srgbClr val="616161"/>
                </a:solidFill>
              </a:endParaRPr>
            </a:p>
          </p:txBody>
        </p:sp>
        <p:sp>
          <p:nvSpPr>
            <p:cNvPr id="8" name="Freeform 6">
              <a:extLst>
                <a:ext uri="{FF2B5EF4-FFF2-40B4-BE49-F238E27FC236}">
                  <a16:creationId xmlns:a16="http://schemas.microsoft.com/office/drawing/2014/main" id="{F8D4E96C-3D03-B2FF-8F31-C0A07FAA852A}"/>
                </a:ext>
              </a:extLst>
            </p:cNvPr>
            <p:cNvSpPr>
              <a:spLocks/>
            </p:cNvSpPr>
            <p:nvPr/>
          </p:nvSpPr>
          <p:spPr bwMode="gray">
            <a:xfrm>
              <a:off x="10558463" y="6383338"/>
              <a:ext cx="133350" cy="125413"/>
            </a:xfrm>
            <a:custGeom>
              <a:avLst/>
              <a:gdLst>
                <a:gd name="T0" fmla="*/ 107 w 369"/>
                <a:gd name="T1" fmla="*/ 137 h 338"/>
                <a:gd name="T2" fmla="*/ 369 w 369"/>
                <a:gd name="T3" fmla="*/ 137 h 338"/>
                <a:gd name="T4" fmla="*/ 369 w 369"/>
                <a:gd name="T5" fmla="*/ 196 h 338"/>
                <a:gd name="T6" fmla="*/ 107 w 369"/>
                <a:gd name="T7" fmla="*/ 196 h 338"/>
                <a:gd name="T8" fmla="*/ 214 w 369"/>
                <a:gd name="T9" fmla="*/ 279 h 338"/>
                <a:gd name="T10" fmla="*/ 369 w 369"/>
                <a:gd name="T11" fmla="*/ 279 h 338"/>
                <a:gd name="T12" fmla="*/ 369 w 369"/>
                <a:gd name="T13" fmla="*/ 338 h 338"/>
                <a:gd name="T14" fmla="*/ 210 w 369"/>
                <a:gd name="T15" fmla="*/ 338 h 338"/>
                <a:gd name="T16" fmla="*/ 69 w 369"/>
                <a:gd name="T17" fmla="*/ 308 h 338"/>
                <a:gd name="T18" fmla="*/ 0 w 369"/>
                <a:gd name="T19" fmla="*/ 175 h 338"/>
                <a:gd name="T20" fmla="*/ 212 w 369"/>
                <a:gd name="T21" fmla="*/ 0 h 338"/>
                <a:gd name="T22" fmla="*/ 369 w 369"/>
                <a:gd name="T23" fmla="*/ 0 h 338"/>
                <a:gd name="T24" fmla="*/ 369 w 369"/>
                <a:gd name="T25" fmla="*/ 59 h 338"/>
                <a:gd name="T26" fmla="*/ 214 w 369"/>
                <a:gd name="T27" fmla="*/ 59 h 338"/>
                <a:gd name="T28" fmla="*/ 107 w 369"/>
                <a:gd name="T29" fmla="*/ 137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9" h="338">
                  <a:moveTo>
                    <a:pt x="107" y="137"/>
                  </a:moveTo>
                  <a:lnTo>
                    <a:pt x="369" y="137"/>
                  </a:lnTo>
                  <a:lnTo>
                    <a:pt x="369" y="196"/>
                  </a:lnTo>
                  <a:lnTo>
                    <a:pt x="107" y="196"/>
                  </a:lnTo>
                  <a:cubicBezTo>
                    <a:pt x="107" y="257"/>
                    <a:pt x="139" y="279"/>
                    <a:pt x="214" y="279"/>
                  </a:cubicBezTo>
                  <a:lnTo>
                    <a:pt x="369" y="279"/>
                  </a:lnTo>
                  <a:lnTo>
                    <a:pt x="369" y="338"/>
                  </a:lnTo>
                  <a:lnTo>
                    <a:pt x="210" y="338"/>
                  </a:lnTo>
                  <a:cubicBezTo>
                    <a:pt x="155" y="338"/>
                    <a:pt x="113" y="334"/>
                    <a:pt x="69" y="308"/>
                  </a:cubicBezTo>
                  <a:cubicBezTo>
                    <a:pt x="23" y="280"/>
                    <a:pt x="0" y="236"/>
                    <a:pt x="0" y="175"/>
                  </a:cubicBezTo>
                  <a:cubicBezTo>
                    <a:pt x="0" y="55"/>
                    <a:pt x="67" y="0"/>
                    <a:pt x="212" y="0"/>
                  </a:cubicBezTo>
                  <a:lnTo>
                    <a:pt x="369" y="0"/>
                  </a:lnTo>
                  <a:lnTo>
                    <a:pt x="369" y="59"/>
                  </a:lnTo>
                  <a:lnTo>
                    <a:pt x="214" y="59"/>
                  </a:lnTo>
                  <a:cubicBezTo>
                    <a:pt x="146" y="59"/>
                    <a:pt x="111" y="84"/>
                    <a:pt x="107" y="137"/>
                  </a:cubicBezTo>
                  <a:close/>
                </a:path>
              </a:pathLst>
            </a:custGeom>
            <a:grpFill/>
            <a:ln>
              <a:noFill/>
            </a:ln>
          </p:spPr>
          <p:txBody>
            <a:bodyPr vert="horz" wrap="square" lIns="91440" tIns="45720" rIns="91440" bIns="45720" numCol="1" anchor="t" anchorCtr="0" compatLnSpc="1">
              <a:prstTxWarp prst="textNoShape">
                <a:avLst/>
              </a:prstTxWarp>
            </a:bodyPr>
            <a:lstStyle/>
            <a:p>
              <a:endParaRPr lang="de-DE" b="1">
                <a:solidFill>
                  <a:srgbClr val="616161"/>
                </a:solidFill>
              </a:endParaRPr>
            </a:p>
          </p:txBody>
        </p:sp>
        <p:sp>
          <p:nvSpPr>
            <p:cNvPr id="9" name="Freeform 7">
              <a:extLst>
                <a:ext uri="{FF2B5EF4-FFF2-40B4-BE49-F238E27FC236}">
                  <a16:creationId xmlns:a16="http://schemas.microsoft.com/office/drawing/2014/main" id="{CC52DFD7-BF25-08BB-6862-88712D8D955D}"/>
                </a:ext>
              </a:extLst>
            </p:cNvPr>
            <p:cNvSpPr>
              <a:spLocks/>
            </p:cNvSpPr>
            <p:nvPr/>
          </p:nvSpPr>
          <p:spPr bwMode="gray">
            <a:xfrm>
              <a:off x="10720388" y="6383338"/>
              <a:ext cx="142875" cy="125413"/>
            </a:xfrm>
            <a:custGeom>
              <a:avLst/>
              <a:gdLst>
                <a:gd name="T0" fmla="*/ 120 w 397"/>
                <a:gd name="T1" fmla="*/ 1 h 339"/>
                <a:gd name="T2" fmla="*/ 304 w 397"/>
                <a:gd name="T3" fmla="*/ 244 h 339"/>
                <a:gd name="T4" fmla="*/ 304 w 397"/>
                <a:gd name="T5" fmla="*/ 0 h 339"/>
                <a:gd name="T6" fmla="*/ 397 w 397"/>
                <a:gd name="T7" fmla="*/ 0 h 339"/>
                <a:gd name="T8" fmla="*/ 396 w 397"/>
                <a:gd name="T9" fmla="*/ 339 h 339"/>
                <a:gd name="T10" fmla="*/ 287 w 397"/>
                <a:gd name="T11" fmla="*/ 339 h 339"/>
                <a:gd name="T12" fmla="*/ 93 w 397"/>
                <a:gd name="T13" fmla="*/ 83 h 339"/>
                <a:gd name="T14" fmla="*/ 93 w 397"/>
                <a:gd name="T15" fmla="*/ 339 h 339"/>
                <a:gd name="T16" fmla="*/ 0 w 397"/>
                <a:gd name="T17" fmla="*/ 339 h 339"/>
                <a:gd name="T18" fmla="*/ 0 w 397"/>
                <a:gd name="T19" fmla="*/ 1 h 339"/>
                <a:gd name="T20" fmla="*/ 120 w 397"/>
                <a:gd name="T21" fmla="*/ 1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7" h="339">
                  <a:moveTo>
                    <a:pt x="120" y="1"/>
                  </a:moveTo>
                  <a:lnTo>
                    <a:pt x="304" y="244"/>
                  </a:lnTo>
                  <a:lnTo>
                    <a:pt x="304" y="0"/>
                  </a:lnTo>
                  <a:lnTo>
                    <a:pt x="397" y="0"/>
                  </a:lnTo>
                  <a:lnTo>
                    <a:pt x="396" y="339"/>
                  </a:lnTo>
                  <a:lnTo>
                    <a:pt x="287" y="339"/>
                  </a:lnTo>
                  <a:lnTo>
                    <a:pt x="93" y="83"/>
                  </a:lnTo>
                  <a:lnTo>
                    <a:pt x="93" y="339"/>
                  </a:lnTo>
                  <a:lnTo>
                    <a:pt x="0" y="339"/>
                  </a:lnTo>
                  <a:lnTo>
                    <a:pt x="0" y="1"/>
                  </a:lnTo>
                  <a:lnTo>
                    <a:pt x="120" y="1"/>
                  </a:lnTo>
                  <a:close/>
                </a:path>
              </a:pathLst>
            </a:custGeom>
            <a:grpFill/>
            <a:ln>
              <a:noFill/>
            </a:ln>
          </p:spPr>
          <p:txBody>
            <a:bodyPr vert="horz" wrap="square" lIns="91440" tIns="45720" rIns="91440" bIns="45720" numCol="1" anchor="t" anchorCtr="0" compatLnSpc="1">
              <a:prstTxWarp prst="textNoShape">
                <a:avLst/>
              </a:prstTxWarp>
            </a:bodyPr>
            <a:lstStyle/>
            <a:p>
              <a:endParaRPr lang="de-DE" b="1">
                <a:solidFill>
                  <a:srgbClr val="616161"/>
                </a:solidFill>
              </a:endParaRPr>
            </a:p>
          </p:txBody>
        </p:sp>
        <p:sp>
          <p:nvSpPr>
            <p:cNvPr id="10" name="Freeform 8">
              <a:extLst>
                <a:ext uri="{FF2B5EF4-FFF2-40B4-BE49-F238E27FC236}">
                  <a16:creationId xmlns:a16="http://schemas.microsoft.com/office/drawing/2014/main" id="{0B8720C0-9BD8-9D99-8E51-2404F8FD9AD1}"/>
                </a:ext>
              </a:extLst>
            </p:cNvPr>
            <p:cNvSpPr>
              <a:spLocks/>
            </p:cNvSpPr>
            <p:nvPr/>
          </p:nvSpPr>
          <p:spPr bwMode="gray">
            <a:xfrm>
              <a:off x="10887075" y="6383338"/>
              <a:ext cx="153988" cy="125413"/>
            </a:xfrm>
            <a:custGeom>
              <a:avLst/>
              <a:gdLst>
                <a:gd name="T0" fmla="*/ 171 w 427"/>
                <a:gd name="T1" fmla="*/ 60 h 338"/>
                <a:gd name="T2" fmla="*/ 99 w 427"/>
                <a:gd name="T3" fmla="*/ 104 h 338"/>
                <a:gd name="T4" fmla="*/ 158 w 427"/>
                <a:gd name="T5" fmla="*/ 141 h 338"/>
                <a:gd name="T6" fmla="*/ 284 w 427"/>
                <a:gd name="T7" fmla="*/ 141 h 338"/>
                <a:gd name="T8" fmla="*/ 427 w 427"/>
                <a:gd name="T9" fmla="*/ 237 h 338"/>
                <a:gd name="T10" fmla="*/ 270 w 427"/>
                <a:gd name="T11" fmla="*/ 338 h 338"/>
                <a:gd name="T12" fmla="*/ 18 w 427"/>
                <a:gd name="T13" fmla="*/ 338 h 338"/>
                <a:gd name="T14" fmla="*/ 18 w 427"/>
                <a:gd name="T15" fmla="*/ 277 h 338"/>
                <a:gd name="T16" fmla="*/ 255 w 427"/>
                <a:gd name="T17" fmla="*/ 277 h 338"/>
                <a:gd name="T18" fmla="*/ 328 w 427"/>
                <a:gd name="T19" fmla="*/ 239 h 338"/>
                <a:gd name="T20" fmla="*/ 261 w 427"/>
                <a:gd name="T21" fmla="*/ 200 h 338"/>
                <a:gd name="T22" fmla="*/ 150 w 427"/>
                <a:gd name="T23" fmla="*/ 200 h 338"/>
                <a:gd name="T24" fmla="*/ 0 w 427"/>
                <a:gd name="T25" fmla="*/ 103 h 338"/>
                <a:gd name="T26" fmla="*/ 158 w 427"/>
                <a:gd name="T27" fmla="*/ 0 h 338"/>
                <a:gd name="T28" fmla="*/ 405 w 427"/>
                <a:gd name="T29" fmla="*/ 0 h 338"/>
                <a:gd name="T30" fmla="*/ 405 w 427"/>
                <a:gd name="T31" fmla="*/ 60 h 338"/>
                <a:gd name="T32" fmla="*/ 171 w 427"/>
                <a:gd name="T33" fmla="*/ 6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7" h="338">
                  <a:moveTo>
                    <a:pt x="171" y="60"/>
                  </a:moveTo>
                  <a:cubicBezTo>
                    <a:pt x="122" y="60"/>
                    <a:pt x="99" y="73"/>
                    <a:pt x="99" y="104"/>
                  </a:cubicBezTo>
                  <a:cubicBezTo>
                    <a:pt x="99" y="129"/>
                    <a:pt x="119" y="141"/>
                    <a:pt x="158" y="141"/>
                  </a:cubicBezTo>
                  <a:lnTo>
                    <a:pt x="284" y="141"/>
                  </a:lnTo>
                  <a:cubicBezTo>
                    <a:pt x="384" y="141"/>
                    <a:pt x="427" y="166"/>
                    <a:pt x="427" y="237"/>
                  </a:cubicBezTo>
                  <a:cubicBezTo>
                    <a:pt x="427" y="308"/>
                    <a:pt x="376" y="338"/>
                    <a:pt x="270" y="338"/>
                  </a:cubicBezTo>
                  <a:lnTo>
                    <a:pt x="18" y="338"/>
                  </a:lnTo>
                  <a:lnTo>
                    <a:pt x="18" y="277"/>
                  </a:lnTo>
                  <a:lnTo>
                    <a:pt x="255" y="277"/>
                  </a:lnTo>
                  <a:cubicBezTo>
                    <a:pt x="305" y="277"/>
                    <a:pt x="328" y="268"/>
                    <a:pt x="328" y="239"/>
                  </a:cubicBezTo>
                  <a:cubicBezTo>
                    <a:pt x="328" y="209"/>
                    <a:pt x="307" y="200"/>
                    <a:pt x="261" y="200"/>
                  </a:cubicBezTo>
                  <a:lnTo>
                    <a:pt x="150" y="200"/>
                  </a:lnTo>
                  <a:cubicBezTo>
                    <a:pt x="47" y="200"/>
                    <a:pt x="0" y="171"/>
                    <a:pt x="0" y="103"/>
                  </a:cubicBezTo>
                  <a:cubicBezTo>
                    <a:pt x="0" y="30"/>
                    <a:pt x="51" y="0"/>
                    <a:pt x="158" y="0"/>
                  </a:cubicBezTo>
                  <a:lnTo>
                    <a:pt x="405" y="0"/>
                  </a:lnTo>
                  <a:lnTo>
                    <a:pt x="405" y="60"/>
                  </a:lnTo>
                  <a:lnTo>
                    <a:pt x="171" y="60"/>
                  </a:lnTo>
                  <a:close/>
                </a:path>
              </a:pathLst>
            </a:custGeom>
            <a:grpFill/>
            <a:ln>
              <a:noFill/>
            </a:ln>
          </p:spPr>
          <p:txBody>
            <a:bodyPr vert="horz" wrap="square" lIns="91440" tIns="45720" rIns="91440" bIns="45720" numCol="1" anchor="t" anchorCtr="0" compatLnSpc="1">
              <a:prstTxWarp prst="textNoShape">
                <a:avLst/>
              </a:prstTxWarp>
            </a:bodyPr>
            <a:lstStyle/>
            <a:p>
              <a:endParaRPr lang="de-DE" b="1">
                <a:solidFill>
                  <a:srgbClr val="616161"/>
                </a:solidFill>
              </a:endParaRPr>
            </a:p>
          </p:txBody>
        </p:sp>
        <p:sp>
          <p:nvSpPr>
            <p:cNvPr id="11" name="Rectangle 10">
              <a:extLst>
                <a:ext uri="{FF2B5EF4-FFF2-40B4-BE49-F238E27FC236}">
                  <a16:creationId xmlns:a16="http://schemas.microsoft.com/office/drawing/2014/main" id="{9CB9DBBE-B733-30A7-D8CC-73B2778CD875}"/>
                </a:ext>
              </a:extLst>
            </p:cNvPr>
            <p:cNvSpPr>
              <a:spLocks noChangeArrowheads="1"/>
            </p:cNvSpPr>
            <p:nvPr/>
          </p:nvSpPr>
          <p:spPr bwMode="gray">
            <a:xfrm>
              <a:off x="11066463" y="6383338"/>
              <a:ext cx="36513" cy="125413"/>
            </a:xfrm>
            <a:prstGeom prst="rect">
              <a:avLst/>
            </a:prstGeom>
            <a:grpFill/>
            <a:ln>
              <a:noFill/>
            </a:ln>
          </p:spPr>
          <p:txBody>
            <a:bodyPr vert="horz" wrap="square" lIns="91440" tIns="45720" rIns="91440" bIns="45720" numCol="1" anchor="t" anchorCtr="0" compatLnSpc="1">
              <a:prstTxWarp prst="textNoShape">
                <a:avLst/>
              </a:prstTxWarp>
            </a:bodyPr>
            <a:lstStyle/>
            <a:p>
              <a:endParaRPr lang="de-DE" b="1">
                <a:solidFill>
                  <a:srgbClr val="616161"/>
                </a:solidFill>
              </a:endParaRPr>
            </a:p>
          </p:txBody>
        </p:sp>
        <p:sp>
          <p:nvSpPr>
            <p:cNvPr id="12" name="Freeform 10">
              <a:extLst>
                <a:ext uri="{FF2B5EF4-FFF2-40B4-BE49-F238E27FC236}">
                  <a16:creationId xmlns:a16="http://schemas.microsoft.com/office/drawing/2014/main" id="{67751171-6C0E-1097-B361-73208E5D3781}"/>
                </a:ext>
              </a:extLst>
            </p:cNvPr>
            <p:cNvSpPr>
              <a:spLocks noEditPoints="1"/>
            </p:cNvSpPr>
            <p:nvPr/>
          </p:nvSpPr>
          <p:spPr bwMode="gray">
            <a:xfrm>
              <a:off x="11136313" y="6383338"/>
              <a:ext cx="147638" cy="125413"/>
            </a:xfrm>
            <a:custGeom>
              <a:avLst/>
              <a:gdLst>
                <a:gd name="T0" fmla="*/ 211 w 412"/>
                <a:gd name="T1" fmla="*/ 60 h 338"/>
                <a:gd name="T2" fmla="*/ 295 w 412"/>
                <a:gd name="T3" fmla="*/ 103 h 338"/>
                <a:gd name="T4" fmla="*/ 211 w 412"/>
                <a:gd name="T5" fmla="*/ 145 h 338"/>
                <a:gd name="T6" fmla="*/ 95 w 412"/>
                <a:gd name="T7" fmla="*/ 145 h 338"/>
                <a:gd name="T8" fmla="*/ 95 w 412"/>
                <a:gd name="T9" fmla="*/ 60 h 338"/>
                <a:gd name="T10" fmla="*/ 211 w 412"/>
                <a:gd name="T11" fmla="*/ 60 h 338"/>
                <a:gd name="T12" fmla="*/ 0 w 412"/>
                <a:gd name="T13" fmla="*/ 0 h 338"/>
                <a:gd name="T14" fmla="*/ 0 w 412"/>
                <a:gd name="T15" fmla="*/ 338 h 338"/>
                <a:gd name="T16" fmla="*/ 95 w 412"/>
                <a:gd name="T17" fmla="*/ 338 h 338"/>
                <a:gd name="T18" fmla="*/ 95 w 412"/>
                <a:gd name="T19" fmla="*/ 205 h 338"/>
                <a:gd name="T20" fmla="*/ 206 w 412"/>
                <a:gd name="T21" fmla="*/ 205 h 338"/>
                <a:gd name="T22" fmla="*/ 305 w 412"/>
                <a:gd name="T23" fmla="*/ 338 h 338"/>
                <a:gd name="T24" fmla="*/ 412 w 412"/>
                <a:gd name="T25" fmla="*/ 338 h 338"/>
                <a:gd name="T26" fmla="*/ 300 w 412"/>
                <a:gd name="T27" fmla="*/ 197 h 338"/>
                <a:gd name="T28" fmla="*/ 391 w 412"/>
                <a:gd name="T29" fmla="*/ 102 h 338"/>
                <a:gd name="T30" fmla="*/ 233 w 412"/>
                <a:gd name="T31" fmla="*/ 0 h 338"/>
                <a:gd name="T32" fmla="*/ 0 w 412"/>
                <a:gd name="T33" fmla="*/ 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12" h="338">
                  <a:moveTo>
                    <a:pt x="211" y="60"/>
                  </a:moveTo>
                  <a:cubicBezTo>
                    <a:pt x="267" y="60"/>
                    <a:pt x="295" y="68"/>
                    <a:pt x="295" y="103"/>
                  </a:cubicBezTo>
                  <a:cubicBezTo>
                    <a:pt x="295" y="137"/>
                    <a:pt x="267" y="145"/>
                    <a:pt x="211" y="145"/>
                  </a:cubicBezTo>
                  <a:lnTo>
                    <a:pt x="95" y="145"/>
                  </a:lnTo>
                  <a:lnTo>
                    <a:pt x="95" y="60"/>
                  </a:lnTo>
                  <a:lnTo>
                    <a:pt x="211" y="60"/>
                  </a:lnTo>
                  <a:close/>
                  <a:moveTo>
                    <a:pt x="0" y="0"/>
                  </a:moveTo>
                  <a:lnTo>
                    <a:pt x="0" y="338"/>
                  </a:lnTo>
                  <a:lnTo>
                    <a:pt x="95" y="338"/>
                  </a:lnTo>
                  <a:lnTo>
                    <a:pt x="95" y="205"/>
                  </a:lnTo>
                  <a:lnTo>
                    <a:pt x="206" y="205"/>
                  </a:lnTo>
                  <a:lnTo>
                    <a:pt x="305" y="338"/>
                  </a:lnTo>
                  <a:lnTo>
                    <a:pt x="412" y="338"/>
                  </a:lnTo>
                  <a:lnTo>
                    <a:pt x="300" y="197"/>
                  </a:lnTo>
                  <a:cubicBezTo>
                    <a:pt x="358" y="187"/>
                    <a:pt x="391" y="154"/>
                    <a:pt x="391" y="102"/>
                  </a:cubicBezTo>
                  <a:cubicBezTo>
                    <a:pt x="391" y="31"/>
                    <a:pt x="340" y="0"/>
                    <a:pt x="233" y="0"/>
                  </a:cubicBez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de-DE" b="1">
                <a:solidFill>
                  <a:srgbClr val="616161"/>
                </a:solidFill>
              </a:endParaRPr>
            </a:p>
          </p:txBody>
        </p:sp>
        <p:sp>
          <p:nvSpPr>
            <p:cNvPr id="13" name="Rectangle 12">
              <a:extLst>
                <a:ext uri="{FF2B5EF4-FFF2-40B4-BE49-F238E27FC236}">
                  <a16:creationId xmlns:a16="http://schemas.microsoft.com/office/drawing/2014/main" id="{B5039CF0-23AE-D403-744C-13B48EBCA1C2}"/>
                </a:ext>
              </a:extLst>
            </p:cNvPr>
            <p:cNvSpPr>
              <a:spLocks noChangeArrowheads="1"/>
            </p:cNvSpPr>
            <p:nvPr/>
          </p:nvSpPr>
          <p:spPr bwMode="gray">
            <a:xfrm>
              <a:off x="11304588" y="6383338"/>
              <a:ext cx="36513" cy="125413"/>
            </a:xfrm>
            <a:prstGeom prst="rect">
              <a:avLst/>
            </a:prstGeom>
            <a:grpFill/>
            <a:ln>
              <a:noFill/>
            </a:ln>
          </p:spPr>
          <p:txBody>
            <a:bodyPr vert="horz" wrap="square" lIns="91440" tIns="45720" rIns="91440" bIns="45720" numCol="1" anchor="t" anchorCtr="0" compatLnSpc="1">
              <a:prstTxWarp prst="textNoShape">
                <a:avLst/>
              </a:prstTxWarp>
            </a:bodyPr>
            <a:lstStyle/>
            <a:p>
              <a:endParaRPr lang="de-DE" b="1">
                <a:solidFill>
                  <a:srgbClr val="616161"/>
                </a:solidFill>
              </a:endParaRPr>
            </a:p>
          </p:txBody>
        </p:sp>
        <p:sp>
          <p:nvSpPr>
            <p:cNvPr id="14" name="Freeform 12">
              <a:extLst>
                <a:ext uri="{FF2B5EF4-FFF2-40B4-BE49-F238E27FC236}">
                  <a16:creationId xmlns:a16="http://schemas.microsoft.com/office/drawing/2014/main" id="{E0943492-D7DB-FD88-3B2B-F02015372BF5}"/>
                </a:ext>
              </a:extLst>
            </p:cNvPr>
            <p:cNvSpPr>
              <a:spLocks noEditPoints="1"/>
            </p:cNvSpPr>
            <p:nvPr/>
          </p:nvSpPr>
          <p:spPr bwMode="gray">
            <a:xfrm>
              <a:off x="11363325" y="6381750"/>
              <a:ext cx="161925" cy="130175"/>
            </a:xfrm>
            <a:custGeom>
              <a:avLst/>
              <a:gdLst>
                <a:gd name="T0" fmla="*/ 225 w 449"/>
                <a:gd name="T1" fmla="*/ 57 h 351"/>
                <a:gd name="T2" fmla="*/ 346 w 449"/>
                <a:gd name="T3" fmla="*/ 175 h 351"/>
                <a:gd name="T4" fmla="*/ 225 w 449"/>
                <a:gd name="T5" fmla="*/ 292 h 351"/>
                <a:gd name="T6" fmla="*/ 104 w 449"/>
                <a:gd name="T7" fmla="*/ 172 h 351"/>
                <a:gd name="T8" fmla="*/ 225 w 449"/>
                <a:gd name="T9" fmla="*/ 57 h 351"/>
                <a:gd name="T10" fmla="*/ 0 w 449"/>
                <a:gd name="T11" fmla="*/ 172 h 351"/>
                <a:gd name="T12" fmla="*/ 225 w 449"/>
                <a:gd name="T13" fmla="*/ 351 h 351"/>
                <a:gd name="T14" fmla="*/ 449 w 449"/>
                <a:gd name="T15" fmla="*/ 175 h 351"/>
                <a:gd name="T16" fmla="*/ 247 w 449"/>
                <a:gd name="T17" fmla="*/ 0 h 351"/>
                <a:gd name="T18" fmla="*/ 203 w 449"/>
                <a:gd name="T19" fmla="*/ 0 h 351"/>
                <a:gd name="T20" fmla="*/ 0 w 449"/>
                <a:gd name="T21" fmla="*/ 172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9" h="351">
                  <a:moveTo>
                    <a:pt x="225" y="57"/>
                  </a:moveTo>
                  <a:cubicBezTo>
                    <a:pt x="308" y="57"/>
                    <a:pt x="346" y="95"/>
                    <a:pt x="346" y="175"/>
                  </a:cubicBezTo>
                  <a:cubicBezTo>
                    <a:pt x="346" y="254"/>
                    <a:pt x="308" y="292"/>
                    <a:pt x="225" y="292"/>
                  </a:cubicBezTo>
                  <a:cubicBezTo>
                    <a:pt x="140" y="292"/>
                    <a:pt x="104" y="254"/>
                    <a:pt x="104" y="172"/>
                  </a:cubicBezTo>
                  <a:cubicBezTo>
                    <a:pt x="104" y="95"/>
                    <a:pt x="143" y="57"/>
                    <a:pt x="225" y="57"/>
                  </a:cubicBezTo>
                  <a:close/>
                  <a:moveTo>
                    <a:pt x="0" y="172"/>
                  </a:moveTo>
                  <a:cubicBezTo>
                    <a:pt x="0" y="294"/>
                    <a:pt x="70" y="351"/>
                    <a:pt x="225" y="351"/>
                  </a:cubicBezTo>
                  <a:cubicBezTo>
                    <a:pt x="378" y="351"/>
                    <a:pt x="449" y="294"/>
                    <a:pt x="449" y="175"/>
                  </a:cubicBezTo>
                  <a:cubicBezTo>
                    <a:pt x="449" y="61"/>
                    <a:pt x="385" y="5"/>
                    <a:pt x="247" y="0"/>
                  </a:cubicBezTo>
                  <a:lnTo>
                    <a:pt x="203" y="0"/>
                  </a:lnTo>
                  <a:cubicBezTo>
                    <a:pt x="67" y="5"/>
                    <a:pt x="0" y="61"/>
                    <a:pt x="0" y="172"/>
                  </a:cubicBezTo>
                  <a:close/>
                </a:path>
              </a:pathLst>
            </a:custGeom>
            <a:grpFill/>
            <a:ln>
              <a:noFill/>
            </a:ln>
          </p:spPr>
          <p:txBody>
            <a:bodyPr vert="horz" wrap="square" lIns="91440" tIns="45720" rIns="91440" bIns="45720" numCol="1" anchor="t" anchorCtr="0" compatLnSpc="1">
              <a:prstTxWarp prst="textNoShape">
                <a:avLst/>
              </a:prstTxWarp>
            </a:bodyPr>
            <a:lstStyle/>
            <a:p>
              <a:endParaRPr lang="de-DE" b="1">
                <a:solidFill>
                  <a:srgbClr val="616161"/>
                </a:solidFill>
              </a:endParaRPr>
            </a:p>
          </p:txBody>
        </p:sp>
        <p:sp>
          <p:nvSpPr>
            <p:cNvPr id="15" name="Freeform 13">
              <a:extLst>
                <a:ext uri="{FF2B5EF4-FFF2-40B4-BE49-F238E27FC236}">
                  <a16:creationId xmlns:a16="http://schemas.microsoft.com/office/drawing/2014/main" id="{7B150577-9ADA-5345-38E9-4FD1218AA3F2}"/>
                </a:ext>
              </a:extLst>
            </p:cNvPr>
            <p:cNvSpPr>
              <a:spLocks/>
            </p:cNvSpPr>
            <p:nvPr/>
          </p:nvSpPr>
          <p:spPr bwMode="gray">
            <a:xfrm>
              <a:off x="11549063" y="6383338"/>
              <a:ext cx="141288" cy="125413"/>
            </a:xfrm>
            <a:custGeom>
              <a:avLst/>
              <a:gdLst>
                <a:gd name="T0" fmla="*/ 120 w 396"/>
                <a:gd name="T1" fmla="*/ 0 h 338"/>
                <a:gd name="T2" fmla="*/ 304 w 396"/>
                <a:gd name="T3" fmla="*/ 243 h 338"/>
                <a:gd name="T4" fmla="*/ 304 w 396"/>
                <a:gd name="T5" fmla="*/ 0 h 338"/>
                <a:gd name="T6" fmla="*/ 396 w 396"/>
                <a:gd name="T7" fmla="*/ 0 h 338"/>
                <a:gd name="T8" fmla="*/ 396 w 396"/>
                <a:gd name="T9" fmla="*/ 338 h 338"/>
                <a:gd name="T10" fmla="*/ 286 w 396"/>
                <a:gd name="T11" fmla="*/ 338 h 338"/>
                <a:gd name="T12" fmla="*/ 93 w 396"/>
                <a:gd name="T13" fmla="*/ 82 h 338"/>
                <a:gd name="T14" fmla="*/ 93 w 396"/>
                <a:gd name="T15" fmla="*/ 338 h 338"/>
                <a:gd name="T16" fmla="*/ 0 w 396"/>
                <a:gd name="T17" fmla="*/ 338 h 338"/>
                <a:gd name="T18" fmla="*/ 0 w 396"/>
                <a:gd name="T19" fmla="*/ 0 h 338"/>
                <a:gd name="T20" fmla="*/ 120 w 396"/>
                <a:gd name="T21" fmla="*/ 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6" h="338">
                  <a:moveTo>
                    <a:pt x="120" y="0"/>
                  </a:moveTo>
                  <a:lnTo>
                    <a:pt x="304" y="243"/>
                  </a:lnTo>
                  <a:lnTo>
                    <a:pt x="304" y="0"/>
                  </a:lnTo>
                  <a:lnTo>
                    <a:pt x="396" y="0"/>
                  </a:lnTo>
                  <a:lnTo>
                    <a:pt x="396" y="338"/>
                  </a:lnTo>
                  <a:lnTo>
                    <a:pt x="286" y="338"/>
                  </a:lnTo>
                  <a:lnTo>
                    <a:pt x="93" y="82"/>
                  </a:lnTo>
                  <a:lnTo>
                    <a:pt x="93" y="338"/>
                  </a:lnTo>
                  <a:lnTo>
                    <a:pt x="0" y="338"/>
                  </a:lnTo>
                  <a:lnTo>
                    <a:pt x="0" y="0"/>
                  </a:lnTo>
                  <a:lnTo>
                    <a:pt x="120" y="0"/>
                  </a:lnTo>
                  <a:close/>
                </a:path>
              </a:pathLst>
            </a:custGeom>
            <a:grpFill/>
            <a:ln>
              <a:noFill/>
            </a:ln>
          </p:spPr>
          <p:txBody>
            <a:bodyPr vert="horz" wrap="square" lIns="91440" tIns="45720" rIns="91440" bIns="45720" numCol="1" anchor="t" anchorCtr="0" compatLnSpc="1">
              <a:prstTxWarp prst="textNoShape">
                <a:avLst/>
              </a:prstTxWarp>
            </a:bodyPr>
            <a:lstStyle/>
            <a:p>
              <a:endParaRPr lang="de-DE" b="1">
                <a:solidFill>
                  <a:srgbClr val="616161"/>
                </a:solidFill>
              </a:endParaRPr>
            </a:p>
          </p:txBody>
        </p:sp>
      </p:grpSp>
    </p:spTree>
    <p:extLst>
      <p:ext uri="{BB962C8B-B14F-4D97-AF65-F5344CB8AC3E}">
        <p14:creationId xmlns:p14="http://schemas.microsoft.com/office/powerpoint/2010/main" val="23445783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End slide grey">
    <p:spTree>
      <p:nvGrpSpPr>
        <p:cNvPr id="1" name=""/>
        <p:cNvGrpSpPr/>
        <p:nvPr/>
      </p:nvGrpSpPr>
      <p:grpSpPr>
        <a:xfrm>
          <a:off x="0" y="0"/>
          <a:ext cx="0" cy="0"/>
          <a:chOff x="0" y="0"/>
          <a:chExt cx="0" cy="0"/>
        </a:xfrm>
      </p:grpSpPr>
      <p:pic>
        <p:nvPicPr>
          <p:cNvPr id="2" name="Grafik 15" descr="Ein Bild, das Verschwommen, Nebel, Screenshot enthält.&#10;&#10;Automatisch generierte Beschreibung">
            <a:extLst>
              <a:ext uri="{FF2B5EF4-FFF2-40B4-BE49-F238E27FC236}">
                <a16:creationId xmlns:a16="http://schemas.microsoft.com/office/drawing/2014/main" id="{204F183D-37BD-47B8-5474-702251703FF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2504" b="12504"/>
          <a:stretch/>
        </p:blipFill>
        <p:spPr bwMode="gray">
          <a:xfrm>
            <a:off x="0" y="0"/>
            <a:ext cx="12192000" cy="6858000"/>
          </a:xfrm>
          <a:prstGeom prst="rect">
            <a:avLst/>
          </a:prstGeom>
        </p:spPr>
      </p:pic>
      <p:grpSp>
        <p:nvGrpSpPr>
          <p:cNvPr id="6" name="Gruppieren 4">
            <a:extLst>
              <a:ext uri="{FF2B5EF4-FFF2-40B4-BE49-F238E27FC236}">
                <a16:creationId xmlns:a16="http://schemas.microsoft.com/office/drawing/2014/main" id="{8C35BDC6-DF5F-0207-EC72-AE68637A4815}"/>
              </a:ext>
            </a:extLst>
          </p:cNvPr>
          <p:cNvGrpSpPr>
            <a:grpSpLocks/>
          </p:cNvGrpSpPr>
          <p:nvPr userDrawn="1"/>
        </p:nvGrpSpPr>
        <p:grpSpPr bwMode="gray">
          <a:xfrm>
            <a:off x="3210560" y="3140105"/>
            <a:ext cx="5770880" cy="577789"/>
            <a:chOff x="10390188" y="6381750"/>
            <a:chExt cx="1300163" cy="130175"/>
          </a:xfrm>
          <a:solidFill>
            <a:schemeClr val="bg1"/>
          </a:solidFill>
        </p:grpSpPr>
        <p:sp>
          <p:nvSpPr>
            <p:cNvPr id="7" name="Freeform 5">
              <a:extLst>
                <a:ext uri="{FF2B5EF4-FFF2-40B4-BE49-F238E27FC236}">
                  <a16:creationId xmlns:a16="http://schemas.microsoft.com/office/drawing/2014/main" id="{000B9D22-2032-7685-E4EF-DE1150B3BCAA}"/>
                </a:ext>
              </a:extLst>
            </p:cNvPr>
            <p:cNvSpPr>
              <a:spLocks/>
            </p:cNvSpPr>
            <p:nvPr/>
          </p:nvSpPr>
          <p:spPr bwMode="gray">
            <a:xfrm>
              <a:off x="10390188" y="6383338"/>
              <a:ext cx="153988" cy="125413"/>
            </a:xfrm>
            <a:custGeom>
              <a:avLst/>
              <a:gdLst>
                <a:gd name="T0" fmla="*/ 172 w 428"/>
                <a:gd name="T1" fmla="*/ 60 h 338"/>
                <a:gd name="T2" fmla="*/ 99 w 428"/>
                <a:gd name="T3" fmla="*/ 104 h 338"/>
                <a:gd name="T4" fmla="*/ 159 w 428"/>
                <a:gd name="T5" fmla="*/ 141 h 338"/>
                <a:gd name="T6" fmla="*/ 284 w 428"/>
                <a:gd name="T7" fmla="*/ 141 h 338"/>
                <a:gd name="T8" fmla="*/ 428 w 428"/>
                <a:gd name="T9" fmla="*/ 237 h 338"/>
                <a:gd name="T10" fmla="*/ 270 w 428"/>
                <a:gd name="T11" fmla="*/ 338 h 338"/>
                <a:gd name="T12" fmla="*/ 18 w 428"/>
                <a:gd name="T13" fmla="*/ 338 h 338"/>
                <a:gd name="T14" fmla="*/ 18 w 428"/>
                <a:gd name="T15" fmla="*/ 277 h 338"/>
                <a:gd name="T16" fmla="*/ 255 w 428"/>
                <a:gd name="T17" fmla="*/ 277 h 338"/>
                <a:gd name="T18" fmla="*/ 329 w 428"/>
                <a:gd name="T19" fmla="*/ 239 h 338"/>
                <a:gd name="T20" fmla="*/ 261 w 428"/>
                <a:gd name="T21" fmla="*/ 200 h 338"/>
                <a:gd name="T22" fmla="*/ 150 w 428"/>
                <a:gd name="T23" fmla="*/ 200 h 338"/>
                <a:gd name="T24" fmla="*/ 0 w 428"/>
                <a:gd name="T25" fmla="*/ 103 h 338"/>
                <a:gd name="T26" fmla="*/ 158 w 428"/>
                <a:gd name="T27" fmla="*/ 0 h 338"/>
                <a:gd name="T28" fmla="*/ 406 w 428"/>
                <a:gd name="T29" fmla="*/ 0 h 338"/>
                <a:gd name="T30" fmla="*/ 406 w 428"/>
                <a:gd name="T31" fmla="*/ 60 h 338"/>
                <a:gd name="T32" fmla="*/ 172 w 428"/>
                <a:gd name="T33" fmla="*/ 6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8" h="338">
                  <a:moveTo>
                    <a:pt x="172" y="60"/>
                  </a:moveTo>
                  <a:cubicBezTo>
                    <a:pt x="122" y="60"/>
                    <a:pt x="99" y="73"/>
                    <a:pt x="99" y="104"/>
                  </a:cubicBezTo>
                  <a:cubicBezTo>
                    <a:pt x="99" y="129"/>
                    <a:pt x="119" y="141"/>
                    <a:pt x="159" y="141"/>
                  </a:cubicBezTo>
                  <a:lnTo>
                    <a:pt x="284" y="141"/>
                  </a:lnTo>
                  <a:cubicBezTo>
                    <a:pt x="384" y="141"/>
                    <a:pt x="428" y="166"/>
                    <a:pt x="428" y="237"/>
                  </a:cubicBezTo>
                  <a:cubicBezTo>
                    <a:pt x="428" y="308"/>
                    <a:pt x="377" y="338"/>
                    <a:pt x="270" y="338"/>
                  </a:cubicBezTo>
                  <a:lnTo>
                    <a:pt x="18" y="338"/>
                  </a:lnTo>
                  <a:lnTo>
                    <a:pt x="18" y="277"/>
                  </a:lnTo>
                  <a:lnTo>
                    <a:pt x="255" y="277"/>
                  </a:lnTo>
                  <a:cubicBezTo>
                    <a:pt x="305" y="277"/>
                    <a:pt x="329" y="268"/>
                    <a:pt x="329" y="239"/>
                  </a:cubicBezTo>
                  <a:cubicBezTo>
                    <a:pt x="329" y="209"/>
                    <a:pt x="307" y="200"/>
                    <a:pt x="261" y="200"/>
                  </a:cubicBezTo>
                  <a:lnTo>
                    <a:pt x="150" y="200"/>
                  </a:lnTo>
                  <a:cubicBezTo>
                    <a:pt x="47" y="200"/>
                    <a:pt x="0" y="171"/>
                    <a:pt x="0" y="103"/>
                  </a:cubicBezTo>
                  <a:cubicBezTo>
                    <a:pt x="0" y="30"/>
                    <a:pt x="51" y="0"/>
                    <a:pt x="158" y="0"/>
                  </a:cubicBezTo>
                  <a:lnTo>
                    <a:pt x="406" y="0"/>
                  </a:lnTo>
                  <a:lnTo>
                    <a:pt x="406" y="60"/>
                  </a:lnTo>
                  <a:lnTo>
                    <a:pt x="172" y="60"/>
                  </a:lnTo>
                  <a:close/>
                </a:path>
              </a:pathLst>
            </a:custGeom>
            <a:grpFill/>
            <a:ln>
              <a:noFill/>
            </a:ln>
          </p:spPr>
          <p:txBody>
            <a:bodyPr vert="horz" wrap="square" lIns="91440" tIns="45720" rIns="91440" bIns="45720" numCol="1" anchor="t" anchorCtr="0" compatLnSpc="1">
              <a:prstTxWarp prst="textNoShape">
                <a:avLst/>
              </a:prstTxWarp>
            </a:bodyPr>
            <a:lstStyle/>
            <a:p>
              <a:endParaRPr lang="de-DE" b="1">
                <a:solidFill>
                  <a:srgbClr val="616161"/>
                </a:solidFill>
              </a:endParaRPr>
            </a:p>
          </p:txBody>
        </p:sp>
        <p:sp>
          <p:nvSpPr>
            <p:cNvPr id="8" name="Freeform 6">
              <a:extLst>
                <a:ext uri="{FF2B5EF4-FFF2-40B4-BE49-F238E27FC236}">
                  <a16:creationId xmlns:a16="http://schemas.microsoft.com/office/drawing/2014/main" id="{F8D4E96C-3D03-B2FF-8F31-C0A07FAA852A}"/>
                </a:ext>
              </a:extLst>
            </p:cNvPr>
            <p:cNvSpPr>
              <a:spLocks/>
            </p:cNvSpPr>
            <p:nvPr/>
          </p:nvSpPr>
          <p:spPr bwMode="gray">
            <a:xfrm>
              <a:off x="10558463" y="6383338"/>
              <a:ext cx="133350" cy="125413"/>
            </a:xfrm>
            <a:custGeom>
              <a:avLst/>
              <a:gdLst>
                <a:gd name="T0" fmla="*/ 107 w 369"/>
                <a:gd name="T1" fmla="*/ 137 h 338"/>
                <a:gd name="T2" fmla="*/ 369 w 369"/>
                <a:gd name="T3" fmla="*/ 137 h 338"/>
                <a:gd name="T4" fmla="*/ 369 w 369"/>
                <a:gd name="T5" fmla="*/ 196 h 338"/>
                <a:gd name="T6" fmla="*/ 107 w 369"/>
                <a:gd name="T7" fmla="*/ 196 h 338"/>
                <a:gd name="T8" fmla="*/ 214 w 369"/>
                <a:gd name="T9" fmla="*/ 279 h 338"/>
                <a:gd name="T10" fmla="*/ 369 w 369"/>
                <a:gd name="T11" fmla="*/ 279 h 338"/>
                <a:gd name="T12" fmla="*/ 369 w 369"/>
                <a:gd name="T13" fmla="*/ 338 h 338"/>
                <a:gd name="T14" fmla="*/ 210 w 369"/>
                <a:gd name="T15" fmla="*/ 338 h 338"/>
                <a:gd name="T16" fmla="*/ 69 w 369"/>
                <a:gd name="T17" fmla="*/ 308 h 338"/>
                <a:gd name="T18" fmla="*/ 0 w 369"/>
                <a:gd name="T19" fmla="*/ 175 h 338"/>
                <a:gd name="T20" fmla="*/ 212 w 369"/>
                <a:gd name="T21" fmla="*/ 0 h 338"/>
                <a:gd name="T22" fmla="*/ 369 w 369"/>
                <a:gd name="T23" fmla="*/ 0 h 338"/>
                <a:gd name="T24" fmla="*/ 369 w 369"/>
                <a:gd name="T25" fmla="*/ 59 h 338"/>
                <a:gd name="T26" fmla="*/ 214 w 369"/>
                <a:gd name="T27" fmla="*/ 59 h 338"/>
                <a:gd name="T28" fmla="*/ 107 w 369"/>
                <a:gd name="T29" fmla="*/ 137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9" h="338">
                  <a:moveTo>
                    <a:pt x="107" y="137"/>
                  </a:moveTo>
                  <a:lnTo>
                    <a:pt x="369" y="137"/>
                  </a:lnTo>
                  <a:lnTo>
                    <a:pt x="369" y="196"/>
                  </a:lnTo>
                  <a:lnTo>
                    <a:pt x="107" y="196"/>
                  </a:lnTo>
                  <a:cubicBezTo>
                    <a:pt x="107" y="257"/>
                    <a:pt x="139" y="279"/>
                    <a:pt x="214" y="279"/>
                  </a:cubicBezTo>
                  <a:lnTo>
                    <a:pt x="369" y="279"/>
                  </a:lnTo>
                  <a:lnTo>
                    <a:pt x="369" y="338"/>
                  </a:lnTo>
                  <a:lnTo>
                    <a:pt x="210" y="338"/>
                  </a:lnTo>
                  <a:cubicBezTo>
                    <a:pt x="155" y="338"/>
                    <a:pt x="113" y="334"/>
                    <a:pt x="69" y="308"/>
                  </a:cubicBezTo>
                  <a:cubicBezTo>
                    <a:pt x="23" y="280"/>
                    <a:pt x="0" y="236"/>
                    <a:pt x="0" y="175"/>
                  </a:cubicBezTo>
                  <a:cubicBezTo>
                    <a:pt x="0" y="55"/>
                    <a:pt x="67" y="0"/>
                    <a:pt x="212" y="0"/>
                  </a:cubicBezTo>
                  <a:lnTo>
                    <a:pt x="369" y="0"/>
                  </a:lnTo>
                  <a:lnTo>
                    <a:pt x="369" y="59"/>
                  </a:lnTo>
                  <a:lnTo>
                    <a:pt x="214" y="59"/>
                  </a:lnTo>
                  <a:cubicBezTo>
                    <a:pt x="146" y="59"/>
                    <a:pt x="111" y="84"/>
                    <a:pt x="107" y="137"/>
                  </a:cubicBezTo>
                  <a:close/>
                </a:path>
              </a:pathLst>
            </a:custGeom>
            <a:grpFill/>
            <a:ln>
              <a:noFill/>
            </a:ln>
          </p:spPr>
          <p:txBody>
            <a:bodyPr vert="horz" wrap="square" lIns="91440" tIns="45720" rIns="91440" bIns="45720" numCol="1" anchor="t" anchorCtr="0" compatLnSpc="1">
              <a:prstTxWarp prst="textNoShape">
                <a:avLst/>
              </a:prstTxWarp>
            </a:bodyPr>
            <a:lstStyle/>
            <a:p>
              <a:endParaRPr lang="de-DE" b="1">
                <a:solidFill>
                  <a:srgbClr val="616161"/>
                </a:solidFill>
              </a:endParaRPr>
            </a:p>
          </p:txBody>
        </p:sp>
        <p:sp>
          <p:nvSpPr>
            <p:cNvPr id="9" name="Freeform 7">
              <a:extLst>
                <a:ext uri="{FF2B5EF4-FFF2-40B4-BE49-F238E27FC236}">
                  <a16:creationId xmlns:a16="http://schemas.microsoft.com/office/drawing/2014/main" id="{CC52DFD7-BF25-08BB-6862-88712D8D955D}"/>
                </a:ext>
              </a:extLst>
            </p:cNvPr>
            <p:cNvSpPr>
              <a:spLocks/>
            </p:cNvSpPr>
            <p:nvPr/>
          </p:nvSpPr>
          <p:spPr bwMode="gray">
            <a:xfrm>
              <a:off x="10720388" y="6383338"/>
              <a:ext cx="142875" cy="125413"/>
            </a:xfrm>
            <a:custGeom>
              <a:avLst/>
              <a:gdLst>
                <a:gd name="T0" fmla="*/ 120 w 397"/>
                <a:gd name="T1" fmla="*/ 1 h 339"/>
                <a:gd name="T2" fmla="*/ 304 w 397"/>
                <a:gd name="T3" fmla="*/ 244 h 339"/>
                <a:gd name="T4" fmla="*/ 304 w 397"/>
                <a:gd name="T5" fmla="*/ 0 h 339"/>
                <a:gd name="T6" fmla="*/ 397 w 397"/>
                <a:gd name="T7" fmla="*/ 0 h 339"/>
                <a:gd name="T8" fmla="*/ 396 w 397"/>
                <a:gd name="T9" fmla="*/ 339 h 339"/>
                <a:gd name="T10" fmla="*/ 287 w 397"/>
                <a:gd name="T11" fmla="*/ 339 h 339"/>
                <a:gd name="T12" fmla="*/ 93 w 397"/>
                <a:gd name="T13" fmla="*/ 83 h 339"/>
                <a:gd name="T14" fmla="*/ 93 w 397"/>
                <a:gd name="T15" fmla="*/ 339 h 339"/>
                <a:gd name="T16" fmla="*/ 0 w 397"/>
                <a:gd name="T17" fmla="*/ 339 h 339"/>
                <a:gd name="T18" fmla="*/ 0 w 397"/>
                <a:gd name="T19" fmla="*/ 1 h 339"/>
                <a:gd name="T20" fmla="*/ 120 w 397"/>
                <a:gd name="T21" fmla="*/ 1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7" h="339">
                  <a:moveTo>
                    <a:pt x="120" y="1"/>
                  </a:moveTo>
                  <a:lnTo>
                    <a:pt x="304" y="244"/>
                  </a:lnTo>
                  <a:lnTo>
                    <a:pt x="304" y="0"/>
                  </a:lnTo>
                  <a:lnTo>
                    <a:pt x="397" y="0"/>
                  </a:lnTo>
                  <a:lnTo>
                    <a:pt x="396" y="339"/>
                  </a:lnTo>
                  <a:lnTo>
                    <a:pt x="287" y="339"/>
                  </a:lnTo>
                  <a:lnTo>
                    <a:pt x="93" y="83"/>
                  </a:lnTo>
                  <a:lnTo>
                    <a:pt x="93" y="339"/>
                  </a:lnTo>
                  <a:lnTo>
                    <a:pt x="0" y="339"/>
                  </a:lnTo>
                  <a:lnTo>
                    <a:pt x="0" y="1"/>
                  </a:lnTo>
                  <a:lnTo>
                    <a:pt x="120" y="1"/>
                  </a:lnTo>
                  <a:close/>
                </a:path>
              </a:pathLst>
            </a:custGeom>
            <a:grpFill/>
            <a:ln>
              <a:noFill/>
            </a:ln>
          </p:spPr>
          <p:txBody>
            <a:bodyPr vert="horz" wrap="square" lIns="91440" tIns="45720" rIns="91440" bIns="45720" numCol="1" anchor="t" anchorCtr="0" compatLnSpc="1">
              <a:prstTxWarp prst="textNoShape">
                <a:avLst/>
              </a:prstTxWarp>
            </a:bodyPr>
            <a:lstStyle/>
            <a:p>
              <a:endParaRPr lang="de-DE" b="1">
                <a:solidFill>
                  <a:srgbClr val="616161"/>
                </a:solidFill>
              </a:endParaRPr>
            </a:p>
          </p:txBody>
        </p:sp>
        <p:sp>
          <p:nvSpPr>
            <p:cNvPr id="10" name="Freeform 8">
              <a:extLst>
                <a:ext uri="{FF2B5EF4-FFF2-40B4-BE49-F238E27FC236}">
                  <a16:creationId xmlns:a16="http://schemas.microsoft.com/office/drawing/2014/main" id="{0B8720C0-9BD8-9D99-8E51-2404F8FD9AD1}"/>
                </a:ext>
              </a:extLst>
            </p:cNvPr>
            <p:cNvSpPr>
              <a:spLocks/>
            </p:cNvSpPr>
            <p:nvPr/>
          </p:nvSpPr>
          <p:spPr bwMode="gray">
            <a:xfrm>
              <a:off x="10887075" y="6383338"/>
              <a:ext cx="153988" cy="125413"/>
            </a:xfrm>
            <a:custGeom>
              <a:avLst/>
              <a:gdLst>
                <a:gd name="T0" fmla="*/ 171 w 427"/>
                <a:gd name="T1" fmla="*/ 60 h 338"/>
                <a:gd name="T2" fmla="*/ 99 w 427"/>
                <a:gd name="T3" fmla="*/ 104 h 338"/>
                <a:gd name="T4" fmla="*/ 158 w 427"/>
                <a:gd name="T5" fmla="*/ 141 h 338"/>
                <a:gd name="T6" fmla="*/ 284 w 427"/>
                <a:gd name="T7" fmla="*/ 141 h 338"/>
                <a:gd name="T8" fmla="*/ 427 w 427"/>
                <a:gd name="T9" fmla="*/ 237 h 338"/>
                <a:gd name="T10" fmla="*/ 270 w 427"/>
                <a:gd name="T11" fmla="*/ 338 h 338"/>
                <a:gd name="T12" fmla="*/ 18 w 427"/>
                <a:gd name="T13" fmla="*/ 338 h 338"/>
                <a:gd name="T14" fmla="*/ 18 w 427"/>
                <a:gd name="T15" fmla="*/ 277 h 338"/>
                <a:gd name="T16" fmla="*/ 255 w 427"/>
                <a:gd name="T17" fmla="*/ 277 h 338"/>
                <a:gd name="T18" fmla="*/ 328 w 427"/>
                <a:gd name="T19" fmla="*/ 239 h 338"/>
                <a:gd name="T20" fmla="*/ 261 w 427"/>
                <a:gd name="T21" fmla="*/ 200 h 338"/>
                <a:gd name="T22" fmla="*/ 150 w 427"/>
                <a:gd name="T23" fmla="*/ 200 h 338"/>
                <a:gd name="T24" fmla="*/ 0 w 427"/>
                <a:gd name="T25" fmla="*/ 103 h 338"/>
                <a:gd name="T26" fmla="*/ 158 w 427"/>
                <a:gd name="T27" fmla="*/ 0 h 338"/>
                <a:gd name="T28" fmla="*/ 405 w 427"/>
                <a:gd name="T29" fmla="*/ 0 h 338"/>
                <a:gd name="T30" fmla="*/ 405 w 427"/>
                <a:gd name="T31" fmla="*/ 60 h 338"/>
                <a:gd name="T32" fmla="*/ 171 w 427"/>
                <a:gd name="T33" fmla="*/ 6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7" h="338">
                  <a:moveTo>
                    <a:pt x="171" y="60"/>
                  </a:moveTo>
                  <a:cubicBezTo>
                    <a:pt x="122" y="60"/>
                    <a:pt x="99" y="73"/>
                    <a:pt x="99" y="104"/>
                  </a:cubicBezTo>
                  <a:cubicBezTo>
                    <a:pt x="99" y="129"/>
                    <a:pt x="119" y="141"/>
                    <a:pt x="158" y="141"/>
                  </a:cubicBezTo>
                  <a:lnTo>
                    <a:pt x="284" y="141"/>
                  </a:lnTo>
                  <a:cubicBezTo>
                    <a:pt x="384" y="141"/>
                    <a:pt x="427" y="166"/>
                    <a:pt x="427" y="237"/>
                  </a:cubicBezTo>
                  <a:cubicBezTo>
                    <a:pt x="427" y="308"/>
                    <a:pt x="376" y="338"/>
                    <a:pt x="270" y="338"/>
                  </a:cubicBezTo>
                  <a:lnTo>
                    <a:pt x="18" y="338"/>
                  </a:lnTo>
                  <a:lnTo>
                    <a:pt x="18" y="277"/>
                  </a:lnTo>
                  <a:lnTo>
                    <a:pt x="255" y="277"/>
                  </a:lnTo>
                  <a:cubicBezTo>
                    <a:pt x="305" y="277"/>
                    <a:pt x="328" y="268"/>
                    <a:pt x="328" y="239"/>
                  </a:cubicBezTo>
                  <a:cubicBezTo>
                    <a:pt x="328" y="209"/>
                    <a:pt x="307" y="200"/>
                    <a:pt x="261" y="200"/>
                  </a:cubicBezTo>
                  <a:lnTo>
                    <a:pt x="150" y="200"/>
                  </a:lnTo>
                  <a:cubicBezTo>
                    <a:pt x="47" y="200"/>
                    <a:pt x="0" y="171"/>
                    <a:pt x="0" y="103"/>
                  </a:cubicBezTo>
                  <a:cubicBezTo>
                    <a:pt x="0" y="30"/>
                    <a:pt x="51" y="0"/>
                    <a:pt x="158" y="0"/>
                  </a:cubicBezTo>
                  <a:lnTo>
                    <a:pt x="405" y="0"/>
                  </a:lnTo>
                  <a:lnTo>
                    <a:pt x="405" y="60"/>
                  </a:lnTo>
                  <a:lnTo>
                    <a:pt x="171" y="60"/>
                  </a:lnTo>
                  <a:close/>
                </a:path>
              </a:pathLst>
            </a:custGeom>
            <a:grpFill/>
            <a:ln>
              <a:noFill/>
            </a:ln>
          </p:spPr>
          <p:txBody>
            <a:bodyPr vert="horz" wrap="square" lIns="91440" tIns="45720" rIns="91440" bIns="45720" numCol="1" anchor="t" anchorCtr="0" compatLnSpc="1">
              <a:prstTxWarp prst="textNoShape">
                <a:avLst/>
              </a:prstTxWarp>
            </a:bodyPr>
            <a:lstStyle/>
            <a:p>
              <a:endParaRPr lang="de-DE" b="1">
                <a:solidFill>
                  <a:srgbClr val="616161"/>
                </a:solidFill>
              </a:endParaRPr>
            </a:p>
          </p:txBody>
        </p:sp>
        <p:sp>
          <p:nvSpPr>
            <p:cNvPr id="11" name="Rectangle 10">
              <a:extLst>
                <a:ext uri="{FF2B5EF4-FFF2-40B4-BE49-F238E27FC236}">
                  <a16:creationId xmlns:a16="http://schemas.microsoft.com/office/drawing/2014/main" id="{9CB9DBBE-B733-30A7-D8CC-73B2778CD875}"/>
                </a:ext>
              </a:extLst>
            </p:cNvPr>
            <p:cNvSpPr>
              <a:spLocks noChangeArrowheads="1"/>
            </p:cNvSpPr>
            <p:nvPr/>
          </p:nvSpPr>
          <p:spPr bwMode="gray">
            <a:xfrm>
              <a:off x="11066463" y="6383338"/>
              <a:ext cx="36513" cy="125413"/>
            </a:xfrm>
            <a:prstGeom prst="rect">
              <a:avLst/>
            </a:prstGeom>
            <a:grpFill/>
            <a:ln>
              <a:noFill/>
            </a:ln>
          </p:spPr>
          <p:txBody>
            <a:bodyPr vert="horz" wrap="square" lIns="91440" tIns="45720" rIns="91440" bIns="45720" numCol="1" anchor="t" anchorCtr="0" compatLnSpc="1">
              <a:prstTxWarp prst="textNoShape">
                <a:avLst/>
              </a:prstTxWarp>
            </a:bodyPr>
            <a:lstStyle/>
            <a:p>
              <a:endParaRPr lang="de-DE" b="1">
                <a:solidFill>
                  <a:srgbClr val="616161"/>
                </a:solidFill>
              </a:endParaRPr>
            </a:p>
          </p:txBody>
        </p:sp>
        <p:sp>
          <p:nvSpPr>
            <p:cNvPr id="12" name="Freeform 10">
              <a:extLst>
                <a:ext uri="{FF2B5EF4-FFF2-40B4-BE49-F238E27FC236}">
                  <a16:creationId xmlns:a16="http://schemas.microsoft.com/office/drawing/2014/main" id="{67751171-6C0E-1097-B361-73208E5D3781}"/>
                </a:ext>
              </a:extLst>
            </p:cNvPr>
            <p:cNvSpPr>
              <a:spLocks noEditPoints="1"/>
            </p:cNvSpPr>
            <p:nvPr/>
          </p:nvSpPr>
          <p:spPr bwMode="gray">
            <a:xfrm>
              <a:off x="11136313" y="6383338"/>
              <a:ext cx="147638" cy="125413"/>
            </a:xfrm>
            <a:custGeom>
              <a:avLst/>
              <a:gdLst>
                <a:gd name="T0" fmla="*/ 211 w 412"/>
                <a:gd name="T1" fmla="*/ 60 h 338"/>
                <a:gd name="T2" fmla="*/ 295 w 412"/>
                <a:gd name="T3" fmla="*/ 103 h 338"/>
                <a:gd name="T4" fmla="*/ 211 w 412"/>
                <a:gd name="T5" fmla="*/ 145 h 338"/>
                <a:gd name="T6" fmla="*/ 95 w 412"/>
                <a:gd name="T7" fmla="*/ 145 h 338"/>
                <a:gd name="T8" fmla="*/ 95 w 412"/>
                <a:gd name="T9" fmla="*/ 60 h 338"/>
                <a:gd name="T10" fmla="*/ 211 w 412"/>
                <a:gd name="T11" fmla="*/ 60 h 338"/>
                <a:gd name="T12" fmla="*/ 0 w 412"/>
                <a:gd name="T13" fmla="*/ 0 h 338"/>
                <a:gd name="T14" fmla="*/ 0 w 412"/>
                <a:gd name="T15" fmla="*/ 338 h 338"/>
                <a:gd name="T16" fmla="*/ 95 w 412"/>
                <a:gd name="T17" fmla="*/ 338 h 338"/>
                <a:gd name="T18" fmla="*/ 95 w 412"/>
                <a:gd name="T19" fmla="*/ 205 h 338"/>
                <a:gd name="T20" fmla="*/ 206 w 412"/>
                <a:gd name="T21" fmla="*/ 205 h 338"/>
                <a:gd name="T22" fmla="*/ 305 w 412"/>
                <a:gd name="T23" fmla="*/ 338 h 338"/>
                <a:gd name="T24" fmla="*/ 412 w 412"/>
                <a:gd name="T25" fmla="*/ 338 h 338"/>
                <a:gd name="T26" fmla="*/ 300 w 412"/>
                <a:gd name="T27" fmla="*/ 197 h 338"/>
                <a:gd name="T28" fmla="*/ 391 w 412"/>
                <a:gd name="T29" fmla="*/ 102 h 338"/>
                <a:gd name="T30" fmla="*/ 233 w 412"/>
                <a:gd name="T31" fmla="*/ 0 h 338"/>
                <a:gd name="T32" fmla="*/ 0 w 412"/>
                <a:gd name="T33" fmla="*/ 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12" h="338">
                  <a:moveTo>
                    <a:pt x="211" y="60"/>
                  </a:moveTo>
                  <a:cubicBezTo>
                    <a:pt x="267" y="60"/>
                    <a:pt x="295" y="68"/>
                    <a:pt x="295" y="103"/>
                  </a:cubicBezTo>
                  <a:cubicBezTo>
                    <a:pt x="295" y="137"/>
                    <a:pt x="267" y="145"/>
                    <a:pt x="211" y="145"/>
                  </a:cubicBezTo>
                  <a:lnTo>
                    <a:pt x="95" y="145"/>
                  </a:lnTo>
                  <a:lnTo>
                    <a:pt x="95" y="60"/>
                  </a:lnTo>
                  <a:lnTo>
                    <a:pt x="211" y="60"/>
                  </a:lnTo>
                  <a:close/>
                  <a:moveTo>
                    <a:pt x="0" y="0"/>
                  </a:moveTo>
                  <a:lnTo>
                    <a:pt x="0" y="338"/>
                  </a:lnTo>
                  <a:lnTo>
                    <a:pt x="95" y="338"/>
                  </a:lnTo>
                  <a:lnTo>
                    <a:pt x="95" y="205"/>
                  </a:lnTo>
                  <a:lnTo>
                    <a:pt x="206" y="205"/>
                  </a:lnTo>
                  <a:lnTo>
                    <a:pt x="305" y="338"/>
                  </a:lnTo>
                  <a:lnTo>
                    <a:pt x="412" y="338"/>
                  </a:lnTo>
                  <a:lnTo>
                    <a:pt x="300" y="197"/>
                  </a:lnTo>
                  <a:cubicBezTo>
                    <a:pt x="358" y="187"/>
                    <a:pt x="391" y="154"/>
                    <a:pt x="391" y="102"/>
                  </a:cubicBezTo>
                  <a:cubicBezTo>
                    <a:pt x="391" y="31"/>
                    <a:pt x="340" y="0"/>
                    <a:pt x="233" y="0"/>
                  </a:cubicBez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de-DE" b="1">
                <a:solidFill>
                  <a:srgbClr val="616161"/>
                </a:solidFill>
              </a:endParaRPr>
            </a:p>
          </p:txBody>
        </p:sp>
        <p:sp>
          <p:nvSpPr>
            <p:cNvPr id="13" name="Rectangle 12">
              <a:extLst>
                <a:ext uri="{FF2B5EF4-FFF2-40B4-BE49-F238E27FC236}">
                  <a16:creationId xmlns:a16="http://schemas.microsoft.com/office/drawing/2014/main" id="{B5039CF0-23AE-D403-744C-13B48EBCA1C2}"/>
                </a:ext>
              </a:extLst>
            </p:cNvPr>
            <p:cNvSpPr>
              <a:spLocks noChangeArrowheads="1"/>
            </p:cNvSpPr>
            <p:nvPr/>
          </p:nvSpPr>
          <p:spPr bwMode="gray">
            <a:xfrm>
              <a:off x="11304588" y="6383338"/>
              <a:ext cx="36513" cy="125413"/>
            </a:xfrm>
            <a:prstGeom prst="rect">
              <a:avLst/>
            </a:prstGeom>
            <a:grpFill/>
            <a:ln>
              <a:noFill/>
            </a:ln>
          </p:spPr>
          <p:txBody>
            <a:bodyPr vert="horz" wrap="square" lIns="91440" tIns="45720" rIns="91440" bIns="45720" numCol="1" anchor="t" anchorCtr="0" compatLnSpc="1">
              <a:prstTxWarp prst="textNoShape">
                <a:avLst/>
              </a:prstTxWarp>
            </a:bodyPr>
            <a:lstStyle/>
            <a:p>
              <a:endParaRPr lang="de-DE" b="1">
                <a:solidFill>
                  <a:srgbClr val="616161"/>
                </a:solidFill>
              </a:endParaRPr>
            </a:p>
          </p:txBody>
        </p:sp>
        <p:sp>
          <p:nvSpPr>
            <p:cNvPr id="14" name="Freeform 12">
              <a:extLst>
                <a:ext uri="{FF2B5EF4-FFF2-40B4-BE49-F238E27FC236}">
                  <a16:creationId xmlns:a16="http://schemas.microsoft.com/office/drawing/2014/main" id="{E0943492-D7DB-FD88-3B2B-F02015372BF5}"/>
                </a:ext>
              </a:extLst>
            </p:cNvPr>
            <p:cNvSpPr>
              <a:spLocks noEditPoints="1"/>
            </p:cNvSpPr>
            <p:nvPr/>
          </p:nvSpPr>
          <p:spPr bwMode="gray">
            <a:xfrm>
              <a:off x="11363325" y="6381750"/>
              <a:ext cx="161925" cy="130175"/>
            </a:xfrm>
            <a:custGeom>
              <a:avLst/>
              <a:gdLst>
                <a:gd name="T0" fmla="*/ 225 w 449"/>
                <a:gd name="T1" fmla="*/ 57 h 351"/>
                <a:gd name="T2" fmla="*/ 346 w 449"/>
                <a:gd name="T3" fmla="*/ 175 h 351"/>
                <a:gd name="T4" fmla="*/ 225 w 449"/>
                <a:gd name="T5" fmla="*/ 292 h 351"/>
                <a:gd name="T6" fmla="*/ 104 w 449"/>
                <a:gd name="T7" fmla="*/ 172 h 351"/>
                <a:gd name="T8" fmla="*/ 225 w 449"/>
                <a:gd name="T9" fmla="*/ 57 h 351"/>
                <a:gd name="T10" fmla="*/ 0 w 449"/>
                <a:gd name="T11" fmla="*/ 172 h 351"/>
                <a:gd name="T12" fmla="*/ 225 w 449"/>
                <a:gd name="T13" fmla="*/ 351 h 351"/>
                <a:gd name="T14" fmla="*/ 449 w 449"/>
                <a:gd name="T15" fmla="*/ 175 h 351"/>
                <a:gd name="T16" fmla="*/ 247 w 449"/>
                <a:gd name="T17" fmla="*/ 0 h 351"/>
                <a:gd name="T18" fmla="*/ 203 w 449"/>
                <a:gd name="T19" fmla="*/ 0 h 351"/>
                <a:gd name="T20" fmla="*/ 0 w 449"/>
                <a:gd name="T21" fmla="*/ 172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9" h="351">
                  <a:moveTo>
                    <a:pt x="225" y="57"/>
                  </a:moveTo>
                  <a:cubicBezTo>
                    <a:pt x="308" y="57"/>
                    <a:pt x="346" y="95"/>
                    <a:pt x="346" y="175"/>
                  </a:cubicBezTo>
                  <a:cubicBezTo>
                    <a:pt x="346" y="254"/>
                    <a:pt x="308" y="292"/>
                    <a:pt x="225" y="292"/>
                  </a:cubicBezTo>
                  <a:cubicBezTo>
                    <a:pt x="140" y="292"/>
                    <a:pt x="104" y="254"/>
                    <a:pt x="104" y="172"/>
                  </a:cubicBezTo>
                  <a:cubicBezTo>
                    <a:pt x="104" y="95"/>
                    <a:pt x="143" y="57"/>
                    <a:pt x="225" y="57"/>
                  </a:cubicBezTo>
                  <a:close/>
                  <a:moveTo>
                    <a:pt x="0" y="172"/>
                  </a:moveTo>
                  <a:cubicBezTo>
                    <a:pt x="0" y="294"/>
                    <a:pt x="70" y="351"/>
                    <a:pt x="225" y="351"/>
                  </a:cubicBezTo>
                  <a:cubicBezTo>
                    <a:pt x="378" y="351"/>
                    <a:pt x="449" y="294"/>
                    <a:pt x="449" y="175"/>
                  </a:cubicBezTo>
                  <a:cubicBezTo>
                    <a:pt x="449" y="61"/>
                    <a:pt x="385" y="5"/>
                    <a:pt x="247" y="0"/>
                  </a:cubicBezTo>
                  <a:lnTo>
                    <a:pt x="203" y="0"/>
                  </a:lnTo>
                  <a:cubicBezTo>
                    <a:pt x="67" y="5"/>
                    <a:pt x="0" y="61"/>
                    <a:pt x="0" y="172"/>
                  </a:cubicBezTo>
                  <a:close/>
                </a:path>
              </a:pathLst>
            </a:custGeom>
            <a:grpFill/>
            <a:ln>
              <a:noFill/>
            </a:ln>
          </p:spPr>
          <p:txBody>
            <a:bodyPr vert="horz" wrap="square" lIns="91440" tIns="45720" rIns="91440" bIns="45720" numCol="1" anchor="t" anchorCtr="0" compatLnSpc="1">
              <a:prstTxWarp prst="textNoShape">
                <a:avLst/>
              </a:prstTxWarp>
            </a:bodyPr>
            <a:lstStyle/>
            <a:p>
              <a:endParaRPr lang="de-DE" b="1">
                <a:solidFill>
                  <a:srgbClr val="616161"/>
                </a:solidFill>
              </a:endParaRPr>
            </a:p>
          </p:txBody>
        </p:sp>
        <p:sp>
          <p:nvSpPr>
            <p:cNvPr id="15" name="Freeform 13">
              <a:extLst>
                <a:ext uri="{FF2B5EF4-FFF2-40B4-BE49-F238E27FC236}">
                  <a16:creationId xmlns:a16="http://schemas.microsoft.com/office/drawing/2014/main" id="{7B150577-9ADA-5345-38E9-4FD1218AA3F2}"/>
                </a:ext>
              </a:extLst>
            </p:cNvPr>
            <p:cNvSpPr>
              <a:spLocks/>
            </p:cNvSpPr>
            <p:nvPr/>
          </p:nvSpPr>
          <p:spPr bwMode="gray">
            <a:xfrm>
              <a:off x="11549063" y="6383338"/>
              <a:ext cx="141288" cy="125413"/>
            </a:xfrm>
            <a:custGeom>
              <a:avLst/>
              <a:gdLst>
                <a:gd name="T0" fmla="*/ 120 w 396"/>
                <a:gd name="T1" fmla="*/ 0 h 338"/>
                <a:gd name="T2" fmla="*/ 304 w 396"/>
                <a:gd name="T3" fmla="*/ 243 h 338"/>
                <a:gd name="T4" fmla="*/ 304 w 396"/>
                <a:gd name="T5" fmla="*/ 0 h 338"/>
                <a:gd name="T6" fmla="*/ 396 w 396"/>
                <a:gd name="T7" fmla="*/ 0 h 338"/>
                <a:gd name="T8" fmla="*/ 396 w 396"/>
                <a:gd name="T9" fmla="*/ 338 h 338"/>
                <a:gd name="T10" fmla="*/ 286 w 396"/>
                <a:gd name="T11" fmla="*/ 338 h 338"/>
                <a:gd name="T12" fmla="*/ 93 w 396"/>
                <a:gd name="T13" fmla="*/ 82 h 338"/>
                <a:gd name="T14" fmla="*/ 93 w 396"/>
                <a:gd name="T15" fmla="*/ 338 h 338"/>
                <a:gd name="T16" fmla="*/ 0 w 396"/>
                <a:gd name="T17" fmla="*/ 338 h 338"/>
                <a:gd name="T18" fmla="*/ 0 w 396"/>
                <a:gd name="T19" fmla="*/ 0 h 338"/>
                <a:gd name="T20" fmla="*/ 120 w 396"/>
                <a:gd name="T21" fmla="*/ 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6" h="338">
                  <a:moveTo>
                    <a:pt x="120" y="0"/>
                  </a:moveTo>
                  <a:lnTo>
                    <a:pt x="304" y="243"/>
                  </a:lnTo>
                  <a:lnTo>
                    <a:pt x="304" y="0"/>
                  </a:lnTo>
                  <a:lnTo>
                    <a:pt x="396" y="0"/>
                  </a:lnTo>
                  <a:lnTo>
                    <a:pt x="396" y="338"/>
                  </a:lnTo>
                  <a:lnTo>
                    <a:pt x="286" y="338"/>
                  </a:lnTo>
                  <a:lnTo>
                    <a:pt x="93" y="82"/>
                  </a:lnTo>
                  <a:lnTo>
                    <a:pt x="93" y="338"/>
                  </a:lnTo>
                  <a:lnTo>
                    <a:pt x="0" y="338"/>
                  </a:lnTo>
                  <a:lnTo>
                    <a:pt x="0" y="0"/>
                  </a:lnTo>
                  <a:lnTo>
                    <a:pt x="120" y="0"/>
                  </a:lnTo>
                  <a:close/>
                </a:path>
              </a:pathLst>
            </a:custGeom>
            <a:grpFill/>
            <a:ln>
              <a:noFill/>
            </a:ln>
          </p:spPr>
          <p:txBody>
            <a:bodyPr vert="horz" wrap="square" lIns="91440" tIns="45720" rIns="91440" bIns="45720" numCol="1" anchor="t" anchorCtr="0" compatLnSpc="1">
              <a:prstTxWarp prst="textNoShape">
                <a:avLst/>
              </a:prstTxWarp>
            </a:bodyPr>
            <a:lstStyle/>
            <a:p>
              <a:endParaRPr lang="de-DE" b="1">
                <a:solidFill>
                  <a:srgbClr val="616161"/>
                </a:solidFill>
              </a:endParaRPr>
            </a:p>
          </p:txBody>
        </p:sp>
      </p:grpSp>
    </p:spTree>
    <p:extLst>
      <p:ext uri="{BB962C8B-B14F-4D97-AF65-F5344CB8AC3E}">
        <p14:creationId xmlns:p14="http://schemas.microsoft.com/office/powerpoint/2010/main" val="6366287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701C1F6-A140-C203-8BFC-35C0188A77B8}"/>
              </a:ext>
            </a:extLst>
          </p:cNvPr>
          <p:cNvSpPr>
            <a:spLocks noGrp="1"/>
          </p:cNvSpPr>
          <p:nvPr>
            <p:ph type="pic" sz="quarter" idx="11" hasCustomPrompt="1"/>
          </p:nvPr>
        </p:nvSpPr>
        <p:spPr bwMode="gray">
          <a:xfrm>
            <a:off x="0" y="0"/>
            <a:ext cx="12192000" cy="6057900"/>
          </a:xfrm>
          <a:pattFill prst="wdUpDiag">
            <a:fgClr>
              <a:schemeClr val="bg1"/>
            </a:fgClr>
            <a:bgClr>
              <a:schemeClr val="bg2"/>
            </a:bgClr>
          </a:pattFill>
        </p:spPr>
        <p:txBody>
          <a:bodyPr anchor="ctr"/>
          <a:lstStyle>
            <a:lvl1pPr marL="0" indent="0" algn="ctr">
              <a:lnSpc>
                <a:spcPct val="100000"/>
              </a:lnSpc>
              <a:buNone/>
              <a:defRPr sz="1000" b="1" i="1">
                <a:solidFill>
                  <a:srgbClr val="BDBDBD"/>
                </a:solidFill>
              </a:defRPr>
            </a:lvl1pPr>
          </a:lstStyle>
          <a:p>
            <a:r>
              <a:rPr lang="en-US" noProof="0" dirty="0"/>
              <a:t> Image placeholder</a:t>
            </a:r>
          </a:p>
        </p:txBody>
      </p:sp>
      <p:graphicFrame>
        <p:nvGraphicFramePr>
          <p:cNvPr id="5" name="Objekt 4" hidden="1">
            <a:extLst>
              <a:ext uri="{FF2B5EF4-FFF2-40B4-BE49-F238E27FC236}">
                <a16:creationId xmlns:a16="http://schemas.microsoft.com/office/drawing/2014/main" id="{767385B7-6838-292C-9A71-B34C47821397}"/>
              </a:ext>
            </a:extLst>
          </p:cNvPr>
          <p:cNvGraphicFramePr>
            <a:graphicFrameLocks noChangeAspect="1"/>
          </p:cNvGraphicFramePr>
          <p:nvPr userDrawn="1">
            <p:custDataLst>
              <p:tags r:id="rId1"/>
            </p:custDataLst>
            <p:extLst>
              <p:ext uri="{D42A27DB-BD31-4B8C-83A1-F6EECF244321}">
                <p14:modId xmlns:p14="http://schemas.microsoft.com/office/powerpoint/2010/main" val="28654975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80" imgH="481" progId="TCLayout.ActiveDocument.1">
                  <p:embed/>
                </p:oleObj>
              </mc:Choice>
              <mc:Fallback>
                <p:oleObj name="think-cell Folie" r:id="rId3" imgW="480" imgH="481" progId="TCLayout.ActiveDocument.1">
                  <p:embed/>
                  <p:pic>
                    <p:nvPicPr>
                      <p:cNvPr id="5" name="Objekt 4" hidden="1">
                        <a:extLst>
                          <a:ext uri="{FF2B5EF4-FFF2-40B4-BE49-F238E27FC236}">
                            <a16:creationId xmlns:a16="http://schemas.microsoft.com/office/drawing/2014/main" id="{767385B7-6838-292C-9A71-B34C4782139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9E4B5D56-4EE6-6923-EBA2-5824FC9584B2}"/>
              </a:ext>
            </a:extLst>
          </p:cNvPr>
          <p:cNvSpPr>
            <a:spLocks noGrp="1"/>
          </p:cNvSpPr>
          <p:nvPr>
            <p:ph type="ctrTitle" hasCustomPrompt="1"/>
          </p:nvPr>
        </p:nvSpPr>
        <p:spPr bwMode="gray">
          <a:xfrm>
            <a:off x="1189036" y="1334291"/>
            <a:ext cx="9144000" cy="369332"/>
          </a:xfrm>
          <a:prstGeom prst="rect">
            <a:avLst/>
          </a:prstGeom>
        </p:spPr>
        <p:txBody>
          <a:bodyPr vert="horz" anchor="b"/>
          <a:lstStyle>
            <a:lvl1pPr algn="l">
              <a:lnSpc>
                <a:spcPct val="100000"/>
              </a:lnSpc>
              <a:defRPr sz="2400" cap="all" baseline="0"/>
            </a:lvl1pPr>
          </a:lstStyle>
          <a:p>
            <a:r>
              <a:rPr lang="en-US" noProof="0" dirty="0"/>
              <a:t>Agenda</a:t>
            </a:r>
          </a:p>
        </p:txBody>
      </p:sp>
      <p:sp>
        <p:nvSpPr>
          <p:cNvPr id="7" name="Text Placeholder 6">
            <a:extLst>
              <a:ext uri="{FF2B5EF4-FFF2-40B4-BE49-F238E27FC236}">
                <a16:creationId xmlns:a16="http://schemas.microsoft.com/office/drawing/2014/main" id="{54780551-0AC8-CC10-4203-E0F948B252FC}"/>
              </a:ext>
            </a:extLst>
          </p:cNvPr>
          <p:cNvSpPr>
            <a:spLocks noGrp="1"/>
          </p:cNvSpPr>
          <p:nvPr>
            <p:ph type="body" sz="quarter" idx="12" hasCustomPrompt="1"/>
          </p:nvPr>
        </p:nvSpPr>
        <p:spPr bwMode="gray">
          <a:xfrm>
            <a:off x="1189038" y="3630386"/>
            <a:ext cx="2340000" cy="1872000"/>
          </a:xfrm>
          <a:solidFill>
            <a:schemeClr val="bg1"/>
          </a:solidFill>
        </p:spPr>
        <p:txBody>
          <a:bodyPr lIns="216000" tIns="144000" rIns="216000" bIns="144000"/>
          <a:lstStyle>
            <a:lvl1pPr marL="0" indent="0">
              <a:spcAft>
                <a:spcPts val="0"/>
              </a:spcAft>
              <a:buNone/>
              <a:defRPr b="0"/>
            </a:lvl1pPr>
          </a:lstStyle>
          <a:p>
            <a:pPr lvl="0"/>
            <a:r>
              <a:rPr lang="en-US" dirty="0"/>
              <a:t>Chapter title</a:t>
            </a:r>
          </a:p>
          <a:p>
            <a:pPr lvl="0"/>
            <a:r>
              <a:rPr lang="en-US" dirty="0"/>
              <a:t>Placeholder</a:t>
            </a:r>
          </a:p>
          <a:p>
            <a:pPr lvl="0"/>
            <a:r>
              <a:rPr lang="en-US" dirty="0"/>
              <a:t>Third line</a:t>
            </a:r>
          </a:p>
        </p:txBody>
      </p:sp>
      <p:sp>
        <p:nvSpPr>
          <p:cNvPr id="9" name="Text Placeholder 6">
            <a:extLst>
              <a:ext uri="{FF2B5EF4-FFF2-40B4-BE49-F238E27FC236}">
                <a16:creationId xmlns:a16="http://schemas.microsoft.com/office/drawing/2014/main" id="{CC4BB3A0-56D7-008F-2F5E-749DA502114B}"/>
              </a:ext>
            </a:extLst>
          </p:cNvPr>
          <p:cNvSpPr>
            <a:spLocks noGrp="1"/>
          </p:cNvSpPr>
          <p:nvPr>
            <p:ph type="body" sz="quarter" idx="13" hasCustomPrompt="1"/>
          </p:nvPr>
        </p:nvSpPr>
        <p:spPr bwMode="gray">
          <a:xfrm>
            <a:off x="3665538" y="3630386"/>
            <a:ext cx="2340000" cy="1872000"/>
          </a:xfrm>
          <a:solidFill>
            <a:schemeClr val="bg1"/>
          </a:solidFill>
        </p:spPr>
        <p:txBody>
          <a:bodyPr lIns="216000" tIns="144000" rIns="216000" bIns="144000"/>
          <a:lstStyle>
            <a:lvl1pPr marL="0" indent="0">
              <a:spcAft>
                <a:spcPts val="0"/>
              </a:spcAft>
              <a:buNone/>
              <a:defRPr b="0"/>
            </a:lvl1pPr>
          </a:lstStyle>
          <a:p>
            <a:pPr lvl="0"/>
            <a:r>
              <a:rPr lang="en-US" dirty="0"/>
              <a:t>Chapter title</a:t>
            </a:r>
          </a:p>
          <a:p>
            <a:pPr lvl="0"/>
            <a:r>
              <a:rPr lang="en-US" dirty="0"/>
              <a:t>Placeholder</a:t>
            </a:r>
          </a:p>
          <a:p>
            <a:pPr lvl="0"/>
            <a:r>
              <a:rPr lang="en-US" dirty="0"/>
              <a:t>Third line</a:t>
            </a:r>
          </a:p>
        </p:txBody>
      </p:sp>
      <p:sp>
        <p:nvSpPr>
          <p:cNvPr id="20" name="Text Placeholder 6">
            <a:extLst>
              <a:ext uri="{FF2B5EF4-FFF2-40B4-BE49-F238E27FC236}">
                <a16:creationId xmlns:a16="http://schemas.microsoft.com/office/drawing/2014/main" id="{5F8F1682-426D-A92C-5CC0-F70B368876DA}"/>
              </a:ext>
            </a:extLst>
          </p:cNvPr>
          <p:cNvSpPr>
            <a:spLocks noGrp="1"/>
          </p:cNvSpPr>
          <p:nvPr>
            <p:ph type="body" sz="quarter" idx="14" hasCustomPrompt="1"/>
          </p:nvPr>
        </p:nvSpPr>
        <p:spPr bwMode="gray">
          <a:xfrm>
            <a:off x="6142038" y="3630386"/>
            <a:ext cx="2340000" cy="1872000"/>
          </a:xfrm>
          <a:solidFill>
            <a:schemeClr val="bg1"/>
          </a:solidFill>
        </p:spPr>
        <p:txBody>
          <a:bodyPr lIns="216000" tIns="144000" rIns="216000" bIns="144000"/>
          <a:lstStyle>
            <a:lvl1pPr marL="0" indent="0">
              <a:spcAft>
                <a:spcPts val="0"/>
              </a:spcAft>
              <a:buNone/>
              <a:defRPr b="0"/>
            </a:lvl1pPr>
          </a:lstStyle>
          <a:p>
            <a:pPr lvl="0"/>
            <a:r>
              <a:rPr lang="en-US" dirty="0"/>
              <a:t>Chapter title</a:t>
            </a:r>
          </a:p>
          <a:p>
            <a:pPr lvl="0"/>
            <a:r>
              <a:rPr lang="en-US" dirty="0"/>
              <a:t>Placeholder</a:t>
            </a:r>
          </a:p>
          <a:p>
            <a:pPr lvl="0"/>
            <a:r>
              <a:rPr lang="en-US" dirty="0"/>
              <a:t>Third line</a:t>
            </a:r>
          </a:p>
        </p:txBody>
      </p:sp>
      <p:sp>
        <p:nvSpPr>
          <p:cNvPr id="21" name="Text Placeholder 6">
            <a:extLst>
              <a:ext uri="{FF2B5EF4-FFF2-40B4-BE49-F238E27FC236}">
                <a16:creationId xmlns:a16="http://schemas.microsoft.com/office/drawing/2014/main" id="{C3FD7D7A-E9B6-0D5D-1997-DF07855352F6}"/>
              </a:ext>
            </a:extLst>
          </p:cNvPr>
          <p:cNvSpPr>
            <a:spLocks noGrp="1"/>
          </p:cNvSpPr>
          <p:nvPr>
            <p:ph type="body" sz="quarter" idx="15" hasCustomPrompt="1"/>
          </p:nvPr>
        </p:nvSpPr>
        <p:spPr bwMode="gray">
          <a:xfrm>
            <a:off x="8618538" y="3630386"/>
            <a:ext cx="2340000" cy="1872000"/>
          </a:xfrm>
          <a:solidFill>
            <a:schemeClr val="bg1"/>
          </a:solidFill>
        </p:spPr>
        <p:txBody>
          <a:bodyPr lIns="216000" tIns="144000" rIns="216000" bIns="144000"/>
          <a:lstStyle>
            <a:lvl1pPr marL="0" indent="0">
              <a:spcAft>
                <a:spcPts val="0"/>
              </a:spcAft>
              <a:buNone/>
              <a:defRPr b="0"/>
            </a:lvl1pPr>
          </a:lstStyle>
          <a:p>
            <a:pPr lvl="0"/>
            <a:r>
              <a:rPr lang="en-US" dirty="0"/>
              <a:t>Chapter title</a:t>
            </a:r>
          </a:p>
          <a:p>
            <a:pPr lvl="0"/>
            <a:r>
              <a:rPr lang="en-US" dirty="0"/>
              <a:t>Placeholder</a:t>
            </a:r>
          </a:p>
          <a:p>
            <a:pPr lvl="0"/>
            <a:r>
              <a:rPr lang="en-US" dirty="0"/>
              <a:t>Third line</a:t>
            </a:r>
          </a:p>
        </p:txBody>
      </p:sp>
      <p:sp>
        <p:nvSpPr>
          <p:cNvPr id="23" name="Text Placeholder 22">
            <a:extLst>
              <a:ext uri="{FF2B5EF4-FFF2-40B4-BE49-F238E27FC236}">
                <a16:creationId xmlns:a16="http://schemas.microsoft.com/office/drawing/2014/main" id="{8B0D683F-3864-D1CF-A46B-232B304F7C5E}"/>
              </a:ext>
            </a:extLst>
          </p:cNvPr>
          <p:cNvSpPr>
            <a:spLocks noGrp="1"/>
          </p:cNvSpPr>
          <p:nvPr>
            <p:ph type="body" sz="quarter" idx="16" hasCustomPrompt="1"/>
          </p:nvPr>
        </p:nvSpPr>
        <p:spPr bwMode="gray">
          <a:xfrm>
            <a:off x="1401654" y="4905926"/>
            <a:ext cx="1176706" cy="360850"/>
          </a:xfrm>
          <a:solidFill>
            <a:schemeClr val="accent2"/>
          </a:solidFill>
        </p:spPr>
        <p:txBody>
          <a:bodyPr wrap="none" lIns="108000" tIns="72000" rIns="108000" bIns="72000" anchor="ctr">
            <a:spAutoFit/>
          </a:bodyPr>
          <a:lstStyle>
            <a:lvl1pPr marL="0" indent="0" algn="ctr">
              <a:buNone/>
              <a:defRPr b="1" cap="all" baseline="0">
                <a:solidFill>
                  <a:schemeClr val="bg1"/>
                </a:solidFill>
              </a:defRPr>
            </a:lvl1pPr>
          </a:lstStyle>
          <a:p>
            <a:pPr lvl="0"/>
            <a:r>
              <a:rPr lang="en-US" dirty="0"/>
              <a:t>Chapter 1</a:t>
            </a:r>
          </a:p>
        </p:txBody>
      </p:sp>
      <p:sp>
        <p:nvSpPr>
          <p:cNvPr id="24" name="Text Placeholder 22">
            <a:extLst>
              <a:ext uri="{FF2B5EF4-FFF2-40B4-BE49-F238E27FC236}">
                <a16:creationId xmlns:a16="http://schemas.microsoft.com/office/drawing/2014/main" id="{B08603D7-4ECD-E027-4BF6-9BA21A7C9C6E}"/>
              </a:ext>
            </a:extLst>
          </p:cNvPr>
          <p:cNvSpPr>
            <a:spLocks noGrp="1"/>
          </p:cNvSpPr>
          <p:nvPr>
            <p:ph type="body" sz="quarter" idx="17" hasCustomPrompt="1"/>
          </p:nvPr>
        </p:nvSpPr>
        <p:spPr bwMode="gray">
          <a:xfrm>
            <a:off x="3878154" y="4905926"/>
            <a:ext cx="1176706" cy="360850"/>
          </a:xfrm>
          <a:solidFill>
            <a:schemeClr val="accent2"/>
          </a:solidFill>
        </p:spPr>
        <p:txBody>
          <a:bodyPr wrap="none" lIns="108000" tIns="72000" rIns="108000" bIns="72000" anchor="ctr">
            <a:spAutoFit/>
          </a:bodyPr>
          <a:lstStyle>
            <a:lvl1pPr marL="0" indent="0" algn="ctr">
              <a:buNone/>
              <a:defRPr b="1" cap="all" baseline="0">
                <a:solidFill>
                  <a:schemeClr val="bg1"/>
                </a:solidFill>
              </a:defRPr>
            </a:lvl1pPr>
          </a:lstStyle>
          <a:p>
            <a:pPr lvl="0"/>
            <a:r>
              <a:rPr lang="en-US" dirty="0"/>
              <a:t>Chapter 2</a:t>
            </a:r>
          </a:p>
        </p:txBody>
      </p:sp>
      <p:sp>
        <p:nvSpPr>
          <p:cNvPr id="25" name="Text Placeholder 22">
            <a:extLst>
              <a:ext uri="{FF2B5EF4-FFF2-40B4-BE49-F238E27FC236}">
                <a16:creationId xmlns:a16="http://schemas.microsoft.com/office/drawing/2014/main" id="{5445746D-239C-F4A1-A97C-3AF8E2BA705C}"/>
              </a:ext>
            </a:extLst>
          </p:cNvPr>
          <p:cNvSpPr>
            <a:spLocks noGrp="1"/>
          </p:cNvSpPr>
          <p:nvPr>
            <p:ph type="body" sz="quarter" idx="18" hasCustomPrompt="1"/>
          </p:nvPr>
        </p:nvSpPr>
        <p:spPr bwMode="gray">
          <a:xfrm>
            <a:off x="6354654" y="4905926"/>
            <a:ext cx="1176706" cy="360850"/>
          </a:xfrm>
          <a:solidFill>
            <a:schemeClr val="accent2"/>
          </a:solidFill>
        </p:spPr>
        <p:txBody>
          <a:bodyPr wrap="none" lIns="108000" tIns="72000" rIns="108000" bIns="72000" anchor="ctr">
            <a:spAutoFit/>
          </a:bodyPr>
          <a:lstStyle>
            <a:lvl1pPr marL="0" indent="0" algn="ctr">
              <a:buNone/>
              <a:defRPr b="1" cap="all" baseline="0">
                <a:solidFill>
                  <a:schemeClr val="bg1"/>
                </a:solidFill>
              </a:defRPr>
            </a:lvl1pPr>
          </a:lstStyle>
          <a:p>
            <a:pPr lvl="0"/>
            <a:r>
              <a:rPr lang="en-US" dirty="0"/>
              <a:t>Chapter 3</a:t>
            </a:r>
          </a:p>
        </p:txBody>
      </p:sp>
      <p:sp>
        <p:nvSpPr>
          <p:cNvPr id="26" name="Text Placeholder 22">
            <a:extLst>
              <a:ext uri="{FF2B5EF4-FFF2-40B4-BE49-F238E27FC236}">
                <a16:creationId xmlns:a16="http://schemas.microsoft.com/office/drawing/2014/main" id="{AB140772-9837-E177-41C4-06F402B02DA2}"/>
              </a:ext>
            </a:extLst>
          </p:cNvPr>
          <p:cNvSpPr>
            <a:spLocks noGrp="1"/>
          </p:cNvSpPr>
          <p:nvPr>
            <p:ph type="body" sz="quarter" idx="19" hasCustomPrompt="1"/>
          </p:nvPr>
        </p:nvSpPr>
        <p:spPr bwMode="gray">
          <a:xfrm>
            <a:off x="8831154" y="4905926"/>
            <a:ext cx="1176706" cy="360850"/>
          </a:xfrm>
          <a:solidFill>
            <a:schemeClr val="accent2"/>
          </a:solidFill>
        </p:spPr>
        <p:txBody>
          <a:bodyPr wrap="none" lIns="108000" tIns="72000" rIns="108000" bIns="72000" anchor="ctr">
            <a:spAutoFit/>
          </a:bodyPr>
          <a:lstStyle>
            <a:lvl1pPr marL="0" indent="0" algn="ctr">
              <a:buNone/>
              <a:defRPr b="1" cap="all" baseline="0">
                <a:solidFill>
                  <a:schemeClr val="bg1"/>
                </a:solidFill>
              </a:defRPr>
            </a:lvl1pPr>
          </a:lstStyle>
          <a:p>
            <a:pPr lvl="0"/>
            <a:r>
              <a:rPr lang="en-US" dirty="0"/>
              <a:t>Chapter 4</a:t>
            </a:r>
          </a:p>
        </p:txBody>
      </p:sp>
      <p:sp>
        <p:nvSpPr>
          <p:cNvPr id="27" name="Footer Placeholder 26">
            <a:extLst>
              <a:ext uri="{FF2B5EF4-FFF2-40B4-BE49-F238E27FC236}">
                <a16:creationId xmlns:a16="http://schemas.microsoft.com/office/drawing/2014/main" id="{9D65CB0B-9E70-7B90-E6AE-21AEF33734E4}"/>
              </a:ext>
            </a:extLst>
          </p:cNvPr>
          <p:cNvSpPr>
            <a:spLocks noGrp="1"/>
          </p:cNvSpPr>
          <p:nvPr>
            <p:ph type="ftr" sz="quarter" idx="20"/>
          </p:nvPr>
        </p:nvSpPr>
        <p:spPr bwMode="gray"/>
        <p:txBody>
          <a:bodyPr/>
          <a:lstStyle/>
          <a:p>
            <a:r>
              <a:rPr lang="de-DE"/>
              <a:t>© Copyright Sensirion, Switzerland</a:t>
            </a:r>
            <a:endParaRPr lang="de-DE" dirty="0"/>
          </a:p>
        </p:txBody>
      </p:sp>
      <p:sp>
        <p:nvSpPr>
          <p:cNvPr id="28" name="Slide Number Placeholder 27">
            <a:extLst>
              <a:ext uri="{FF2B5EF4-FFF2-40B4-BE49-F238E27FC236}">
                <a16:creationId xmlns:a16="http://schemas.microsoft.com/office/drawing/2014/main" id="{492DC165-2374-0ED2-FB65-A73A065F463D}"/>
              </a:ext>
            </a:extLst>
          </p:cNvPr>
          <p:cNvSpPr>
            <a:spLocks noGrp="1"/>
          </p:cNvSpPr>
          <p:nvPr>
            <p:ph type="sldNum" sz="quarter" idx="21"/>
          </p:nvPr>
        </p:nvSpPr>
        <p:spPr bwMode="gray"/>
        <p:txBody>
          <a:bodyPr/>
          <a:lstStyle/>
          <a:p>
            <a:fld id="{B1E691A1-F3A6-4574-B226-B412272B38A6}" type="slidenum">
              <a:rPr lang="de-DE" smtClean="0"/>
              <a:pPr/>
              <a:t>‹#›</a:t>
            </a:fld>
            <a:endParaRPr lang="de-DE"/>
          </a:p>
        </p:txBody>
      </p:sp>
      <p:sp>
        <p:nvSpPr>
          <p:cNvPr id="4" name="Textfeld 3">
            <a:extLst>
              <a:ext uri="{FF2B5EF4-FFF2-40B4-BE49-F238E27FC236}">
                <a16:creationId xmlns:a16="http://schemas.microsoft.com/office/drawing/2014/main" id="{939FCACE-9BDD-8052-C056-6D9D8D43E378}"/>
              </a:ext>
            </a:extLst>
          </p:cNvPr>
          <p:cNvSpPr txBox="1">
            <a:spLocks/>
          </p:cNvSpPr>
          <p:nvPr userDrawn="1"/>
        </p:nvSpPr>
        <p:spPr>
          <a:xfrm>
            <a:off x="5691185" y="6310083"/>
            <a:ext cx="809630" cy="153888"/>
          </a:xfrm>
          <a:prstGeom prst="rect">
            <a:avLst/>
          </a:prstGeom>
          <a:noFill/>
        </p:spPr>
        <p:txBody>
          <a:bodyPr wrap="square" lIns="0" tIns="0" rIns="0" bIns="0" rtlCol="0">
            <a:spAutoFit/>
          </a:bodyPr>
          <a:lstStyle/>
          <a:p>
            <a:pPr marL="0" lvl="0" indent="0" algn="ctr" defTabSz="914400" rtl="0" eaLnBrk="1" latinLnBrk="0" hangingPunct="1">
              <a:lnSpc>
                <a:spcPct val="100000"/>
              </a:lnSpc>
              <a:spcBef>
                <a:spcPts val="0"/>
              </a:spcBef>
              <a:spcAft>
                <a:spcPts val="600"/>
              </a:spcAft>
              <a:buClr>
                <a:schemeClr val="accent1"/>
              </a:buClr>
              <a:buFont typeface="Arial" panose="020B0604020202020204" pitchFamily="34" charset="0"/>
              <a:buNone/>
            </a:pPr>
            <a:r>
              <a:rPr lang="en-US" sz="1000" kern="1200" dirty="0">
                <a:solidFill>
                  <a:schemeClr val="accent2"/>
                </a:solidFill>
                <a:latin typeface="+mn-lt"/>
                <a:ea typeface="+mn-ea"/>
                <a:cs typeface="+mn-cs"/>
              </a:rPr>
              <a:t>Confidential</a:t>
            </a:r>
          </a:p>
        </p:txBody>
      </p:sp>
      <p:sp>
        <p:nvSpPr>
          <p:cNvPr id="11" name="Textplatzhalter 8">
            <a:extLst>
              <a:ext uri="{FF2B5EF4-FFF2-40B4-BE49-F238E27FC236}">
                <a16:creationId xmlns:a16="http://schemas.microsoft.com/office/drawing/2014/main" id="{E52A1870-45CF-BBEE-B594-FA64290C3279}"/>
              </a:ext>
            </a:extLst>
          </p:cNvPr>
          <p:cNvSpPr>
            <a:spLocks noGrp="1"/>
          </p:cNvSpPr>
          <p:nvPr>
            <p:ph type="body" sz="quarter" idx="22" hasCustomPrompt="1"/>
          </p:nvPr>
        </p:nvSpPr>
        <p:spPr>
          <a:xfrm>
            <a:off x="1189036" y="1703623"/>
            <a:ext cx="9144000" cy="615553"/>
          </a:xfrm>
        </p:spPr>
        <p:txBody>
          <a:bodyPr>
            <a:spAutoFit/>
          </a:bodyPr>
          <a:lstStyle>
            <a:lvl1pPr marL="0" indent="0">
              <a:spcAft>
                <a:spcPts val="0"/>
              </a:spcAft>
              <a:buNone/>
              <a:defRPr sz="4000"/>
            </a:lvl1pPr>
          </a:lstStyle>
          <a:p>
            <a:pPr lvl="0"/>
            <a:r>
              <a:rPr lang="en-US" dirty="0"/>
              <a:t>Headline</a:t>
            </a:r>
          </a:p>
        </p:txBody>
      </p:sp>
    </p:spTree>
    <p:extLst>
      <p:ext uri="{BB962C8B-B14F-4D97-AF65-F5344CB8AC3E}">
        <p14:creationId xmlns:p14="http://schemas.microsoft.com/office/powerpoint/2010/main" val="1394390255"/>
      </p:ext>
    </p:extLst>
  </p:cSld>
  <p:clrMapOvr>
    <a:masterClrMapping/>
  </p:clrMapOvr>
  <p:extLst>
    <p:ext uri="{DCECCB84-F9BA-43D5-87BE-67443E8EF086}">
      <p15:sldGuideLst xmlns:p15="http://schemas.microsoft.com/office/powerpoint/2012/main">
        <p15:guide id="1" orient="horz" pos="3816">
          <p15:clr>
            <a:srgbClr val="F26B43"/>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Subtitle">
    <p:spTree>
      <p:nvGrpSpPr>
        <p:cNvPr id="1" name=""/>
        <p:cNvGrpSpPr/>
        <p:nvPr/>
      </p:nvGrpSpPr>
      <p:grpSpPr>
        <a:xfrm>
          <a:off x="0" y="0"/>
          <a:ext cx="0" cy="0"/>
          <a:chOff x="0" y="0"/>
          <a:chExt cx="0" cy="0"/>
        </a:xfrm>
      </p:grpSpPr>
      <p:graphicFrame>
        <p:nvGraphicFramePr>
          <p:cNvPr id="18" name="Objekt 17" hidden="1">
            <a:extLst>
              <a:ext uri="{FF2B5EF4-FFF2-40B4-BE49-F238E27FC236}">
                <a16:creationId xmlns:a16="http://schemas.microsoft.com/office/drawing/2014/main" id="{F05B8204-9FDB-9C14-7435-D448FCDFE6C8}"/>
              </a:ext>
            </a:extLst>
          </p:cNvPr>
          <p:cNvGraphicFramePr>
            <a:graphicFrameLocks noChangeAspect="1"/>
          </p:cNvGraphicFramePr>
          <p:nvPr userDrawn="1">
            <p:custDataLst>
              <p:tags r:id="rId1"/>
            </p:custDataLst>
            <p:extLst>
              <p:ext uri="{D42A27DB-BD31-4B8C-83A1-F6EECF244321}">
                <p14:modId xmlns:p14="http://schemas.microsoft.com/office/powerpoint/2010/main" val="57855893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80" imgH="481" progId="TCLayout.ActiveDocument.1">
                  <p:embed/>
                </p:oleObj>
              </mc:Choice>
              <mc:Fallback>
                <p:oleObj name="think-cell Folie" r:id="rId3" imgW="480" imgH="481" progId="TCLayout.ActiveDocument.1">
                  <p:embed/>
                  <p:pic>
                    <p:nvPicPr>
                      <p:cNvPr id="18" name="Objekt 17" hidden="1">
                        <a:extLst>
                          <a:ext uri="{FF2B5EF4-FFF2-40B4-BE49-F238E27FC236}">
                            <a16:creationId xmlns:a16="http://schemas.microsoft.com/office/drawing/2014/main" id="{F05B8204-9FDB-9C14-7435-D448FCDFE6C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Textplatzhalter 15">
            <a:extLst>
              <a:ext uri="{FF2B5EF4-FFF2-40B4-BE49-F238E27FC236}">
                <a16:creationId xmlns:a16="http://schemas.microsoft.com/office/drawing/2014/main" id="{9949918B-D12D-7BAD-20AE-4F6D7F538C37}"/>
              </a:ext>
            </a:extLst>
          </p:cNvPr>
          <p:cNvSpPr>
            <a:spLocks noGrp="1"/>
          </p:cNvSpPr>
          <p:nvPr>
            <p:ph type="body" sz="quarter" idx="13" hasCustomPrompt="1"/>
          </p:nvPr>
        </p:nvSpPr>
        <p:spPr bwMode="gray">
          <a:xfrm>
            <a:off x="515938" y="921522"/>
            <a:ext cx="11160125" cy="276999"/>
          </a:xfrm>
        </p:spPr>
        <p:txBody>
          <a:bodyPr>
            <a:spAutoFit/>
          </a:bodyPr>
          <a:lstStyle>
            <a:lvl1pPr marL="0" indent="0">
              <a:buNone/>
              <a:defRPr sz="1800"/>
            </a:lvl1pPr>
          </a:lstStyle>
          <a:p>
            <a:pPr lvl="0"/>
            <a:r>
              <a:rPr lang="en-US" dirty="0"/>
              <a:t>Subtitle</a:t>
            </a:r>
          </a:p>
        </p:txBody>
      </p:sp>
      <p:sp>
        <p:nvSpPr>
          <p:cNvPr id="2" name="Title 1">
            <a:extLst>
              <a:ext uri="{FF2B5EF4-FFF2-40B4-BE49-F238E27FC236}">
                <a16:creationId xmlns:a16="http://schemas.microsoft.com/office/drawing/2014/main" id="{2857EDF7-6D11-2BD0-D719-AE9C55860BD0}"/>
              </a:ext>
            </a:extLst>
          </p:cNvPr>
          <p:cNvSpPr>
            <a:spLocks noGrp="1"/>
          </p:cNvSpPr>
          <p:nvPr>
            <p:ph type="title" hasCustomPrompt="1"/>
          </p:nvPr>
        </p:nvSpPr>
        <p:spPr bwMode="gray"/>
        <p:txBody>
          <a:bodyPr vert="horz"/>
          <a:lstStyle/>
          <a:p>
            <a:r>
              <a:rPr lang="en-US" dirty="0"/>
              <a:t>Click to edit title</a:t>
            </a:r>
          </a:p>
        </p:txBody>
      </p:sp>
      <p:sp>
        <p:nvSpPr>
          <p:cNvPr id="5" name="Footer Placeholder 4">
            <a:extLst>
              <a:ext uri="{FF2B5EF4-FFF2-40B4-BE49-F238E27FC236}">
                <a16:creationId xmlns:a16="http://schemas.microsoft.com/office/drawing/2014/main" id="{EE8853C1-9697-12F7-AC00-B3FBDCA5F7FB}"/>
              </a:ext>
            </a:extLst>
          </p:cNvPr>
          <p:cNvSpPr>
            <a:spLocks noGrp="1"/>
          </p:cNvSpPr>
          <p:nvPr>
            <p:ph type="ftr" sz="quarter" idx="15"/>
          </p:nvPr>
        </p:nvSpPr>
        <p:spPr bwMode="gray">
          <a:xfrm>
            <a:off x="1249680" y="6310083"/>
            <a:ext cx="2746800" cy="153888"/>
          </a:xfrm>
        </p:spPr>
        <p:txBody>
          <a:bodyPr/>
          <a:lstStyle/>
          <a:p>
            <a:r>
              <a:rPr lang="de-DE" dirty="0"/>
              <a:t>© Copyright </a:t>
            </a:r>
            <a:r>
              <a:rPr lang="de-DE" dirty="0" err="1"/>
              <a:t>Sensirion</a:t>
            </a:r>
            <a:r>
              <a:rPr lang="de-DE" dirty="0"/>
              <a:t>, </a:t>
            </a:r>
            <a:r>
              <a:rPr lang="de-DE" dirty="0" err="1"/>
              <a:t>Switzerland</a:t>
            </a:r>
            <a:endParaRPr lang="de-DE" dirty="0"/>
          </a:p>
        </p:txBody>
      </p:sp>
      <p:sp>
        <p:nvSpPr>
          <p:cNvPr id="6" name="Slide Number Placeholder 5">
            <a:extLst>
              <a:ext uri="{FF2B5EF4-FFF2-40B4-BE49-F238E27FC236}">
                <a16:creationId xmlns:a16="http://schemas.microsoft.com/office/drawing/2014/main" id="{58261214-1D1D-D6A6-57CA-ABCC75DAE253}"/>
              </a:ext>
            </a:extLst>
          </p:cNvPr>
          <p:cNvSpPr>
            <a:spLocks noGrp="1"/>
          </p:cNvSpPr>
          <p:nvPr>
            <p:ph type="sldNum" sz="quarter" idx="16"/>
          </p:nvPr>
        </p:nvSpPr>
        <p:spPr bwMode="gray"/>
        <p:txBody>
          <a:bodyPr/>
          <a:lstStyle/>
          <a:p>
            <a:fld id="{B1E691A1-F3A6-4574-B226-B412272B38A6}" type="slidenum">
              <a:rPr lang="de-DE" smtClean="0"/>
              <a:pPr/>
              <a:t>‹#›</a:t>
            </a:fld>
            <a:endParaRPr lang="de-DE"/>
          </a:p>
        </p:txBody>
      </p:sp>
      <p:sp>
        <p:nvSpPr>
          <p:cNvPr id="3" name="Textfeld 2">
            <a:extLst>
              <a:ext uri="{FF2B5EF4-FFF2-40B4-BE49-F238E27FC236}">
                <a16:creationId xmlns:a16="http://schemas.microsoft.com/office/drawing/2014/main" id="{C63355AB-FAD5-F43D-E6F6-D41B3E6D9558}"/>
              </a:ext>
            </a:extLst>
          </p:cNvPr>
          <p:cNvSpPr txBox="1">
            <a:spLocks/>
          </p:cNvSpPr>
          <p:nvPr userDrawn="1"/>
        </p:nvSpPr>
        <p:spPr>
          <a:xfrm>
            <a:off x="5691185" y="6310083"/>
            <a:ext cx="809630" cy="153888"/>
          </a:xfrm>
          <a:prstGeom prst="rect">
            <a:avLst/>
          </a:prstGeom>
          <a:noFill/>
        </p:spPr>
        <p:txBody>
          <a:bodyPr wrap="square" lIns="0" tIns="0" rIns="0" bIns="0" rtlCol="0">
            <a:spAutoFit/>
          </a:bodyPr>
          <a:lstStyle/>
          <a:p>
            <a:pPr marL="0" lvl="0" indent="0" algn="ctr" defTabSz="914400" rtl="0" eaLnBrk="1" latinLnBrk="0" hangingPunct="1">
              <a:lnSpc>
                <a:spcPct val="100000"/>
              </a:lnSpc>
              <a:spcBef>
                <a:spcPts val="0"/>
              </a:spcBef>
              <a:spcAft>
                <a:spcPts val="600"/>
              </a:spcAft>
              <a:buClr>
                <a:schemeClr val="accent1"/>
              </a:buClr>
              <a:buFont typeface="Arial" panose="020B0604020202020204" pitchFamily="34" charset="0"/>
              <a:buNone/>
            </a:pPr>
            <a:r>
              <a:rPr lang="en-US" sz="1000" kern="1200" dirty="0">
                <a:solidFill>
                  <a:schemeClr val="accent2"/>
                </a:solidFill>
                <a:latin typeface="+mn-lt"/>
                <a:ea typeface="+mn-ea"/>
                <a:cs typeface="+mn-cs"/>
              </a:rPr>
              <a:t>Confidential</a:t>
            </a:r>
          </a:p>
        </p:txBody>
      </p:sp>
    </p:spTree>
    <p:extLst>
      <p:ext uri="{BB962C8B-B14F-4D97-AF65-F5344CB8AC3E}">
        <p14:creationId xmlns:p14="http://schemas.microsoft.com/office/powerpoint/2010/main" val="2553339533"/>
      </p:ext>
    </p:extLst>
  </p:cSld>
  <p:clrMapOvr>
    <a:masterClrMapping/>
  </p:clrMapOvr>
  <p:extLst>
    <p:ext uri="{DCECCB84-F9BA-43D5-87BE-67443E8EF086}">
      <p15:sldGuideLst xmlns:p15="http://schemas.microsoft.com/office/powerpoint/2012/main">
        <p15:guide id="1" orient="horz" pos="913" userDrawn="1">
          <p15:clr>
            <a:srgbClr val="F26B43"/>
          </p15:clr>
        </p15:guide>
        <p15:guide id="2" orient="horz" pos="754" userDrawn="1">
          <p15:clr>
            <a:srgbClr val="F26B43"/>
          </p15:clr>
        </p15:guide>
        <p15:guide id="3" orient="horz" pos="300" userDrawn="1">
          <p15:clr>
            <a:srgbClr val="F26B43"/>
          </p15:clr>
        </p15:guide>
        <p15:guide id="4" orient="horz" pos="3974" userDrawn="1">
          <p15:clr>
            <a:srgbClr val="F26B43"/>
          </p15:clr>
        </p15:guide>
        <p15:guide id="5" orient="horz" pos="3816" userDrawn="1">
          <p15:clr>
            <a:srgbClr val="F26B43"/>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 Subtitle + Content">
    <p:spTree>
      <p:nvGrpSpPr>
        <p:cNvPr id="1" name=""/>
        <p:cNvGrpSpPr/>
        <p:nvPr/>
      </p:nvGrpSpPr>
      <p:grpSpPr>
        <a:xfrm>
          <a:off x="0" y="0"/>
          <a:ext cx="0" cy="0"/>
          <a:chOff x="0" y="0"/>
          <a:chExt cx="0" cy="0"/>
        </a:xfrm>
      </p:grpSpPr>
      <p:graphicFrame>
        <p:nvGraphicFramePr>
          <p:cNvPr id="18" name="Objekt 17" hidden="1">
            <a:extLst>
              <a:ext uri="{FF2B5EF4-FFF2-40B4-BE49-F238E27FC236}">
                <a16:creationId xmlns:a16="http://schemas.microsoft.com/office/drawing/2014/main" id="{F05B8204-9FDB-9C14-7435-D448FCDFE6C8}"/>
              </a:ext>
            </a:extLst>
          </p:cNvPr>
          <p:cNvGraphicFramePr>
            <a:graphicFrameLocks noChangeAspect="1"/>
          </p:cNvGraphicFramePr>
          <p:nvPr userDrawn="1">
            <p:custDataLst>
              <p:tags r:id="rId1"/>
            </p:custDataLst>
            <p:extLst>
              <p:ext uri="{D42A27DB-BD31-4B8C-83A1-F6EECF244321}">
                <p14:modId xmlns:p14="http://schemas.microsoft.com/office/powerpoint/2010/main" val="21517623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80" imgH="481" progId="TCLayout.ActiveDocument.1">
                  <p:embed/>
                </p:oleObj>
              </mc:Choice>
              <mc:Fallback>
                <p:oleObj name="think-cell Folie" r:id="rId3" imgW="480" imgH="481" progId="TCLayout.ActiveDocument.1">
                  <p:embed/>
                  <p:pic>
                    <p:nvPicPr>
                      <p:cNvPr id="18" name="Objekt 17" hidden="1">
                        <a:extLst>
                          <a:ext uri="{FF2B5EF4-FFF2-40B4-BE49-F238E27FC236}">
                            <a16:creationId xmlns:a16="http://schemas.microsoft.com/office/drawing/2014/main" id="{F05B8204-9FDB-9C14-7435-D448FCDFE6C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Textplatzhalter 15">
            <a:extLst>
              <a:ext uri="{FF2B5EF4-FFF2-40B4-BE49-F238E27FC236}">
                <a16:creationId xmlns:a16="http://schemas.microsoft.com/office/drawing/2014/main" id="{9949918B-D12D-7BAD-20AE-4F6D7F538C37}"/>
              </a:ext>
            </a:extLst>
          </p:cNvPr>
          <p:cNvSpPr>
            <a:spLocks noGrp="1"/>
          </p:cNvSpPr>
          <p:nvPr>
            <p:ph type="body" sz="quarter" idx="13" hasCustomPrompt="1"/>
          </p:nvPr>
        </p:nvSpPr>
        <p:spPr bwMode="gray">
          <a:xfrm>
            <a:off x="515938" y="921522"/>
            <a:ext cx="11160125" cy="276999"/>
          </a:xfrm>
        </p:spPr>
        <p:txBody>
          <a:bodyPr>
            <a:spAutoFit/>
          </a:bodyPr>
          <a:lstStyle>
            <a:lvl1pPr marL="0" indent="0">
              <a:buNone/>
              <a:defRPr sz="1800"/>
            </a:lvl1pPr>
          </a:lstStyle>
          <a:p>
            <a:pPr lvl="0"/>
            <a:r>
              <a:rPr lang="en-US" dirty="0"/>
              <a:t>Subtitle</a:t>
            </a:r>
          </a:p>
        </p:txBody>
      </p:sp>
      <p:sp>
        <p:nvSpPr>
          <p:cNvPr id="5" name="Inhaltsplatzhalter 4">
            <a:extLst>
              <a:ext uri="{FF2B5EF4-FFF2-40B4-BE49-F238E27FC236}">
                <a16:creationId xmlns:a16="http://schemas.microsoft.com/office/drawing/2014/main" id="{6F21486E-9A25-93A1-CBA6-27F7E8AF8E64}"/>
              </a:ext>
            </a:extLst>
          </p:cNvPr>
          <p:cNvSpPr>
            <a:spLocks noGrp="1"/>
          </p:cNvSpPr>
          <p:nvPr>
            <p:ph sz="quarter" idx="15" hasCustomPrompt="1"/>
          </p:nvPr>
        </p:nvSpPr>
        <p:spPr bwMode="gray">
          <a:xfrm>
            <a:off x="515937" y="1449388"/>
            <a:ext cx="11160126" cy="4608512"/>
          </a:xfrm>
        </p:spPr>
        <p:txBody>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noProof="0" dirty="0"/>
              <a:t>First level</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a:p>
            <a:pPr lvl="6"/>
            <a:r>
              <a:rPr lang="en-US" noProof="0" dirty="0"/>
              <a:t>Seventh level</a:t>
            </a:r>
          </a:p>
          <a:p>
            <a:pPr lvl="7"/>
            <a:r>
              <a:rPr lang="en-US" noProof="0" dirty="0"/>
              <a:t>Eighth level</a:t>
            </a:r>
          </a:p>
          <a:p>
            <a:pPr lvl="8"/>
            <a:r>
              <a:rPr lang="en-US" noProof="0" dirty="0"/>
              <a:t>Nineth level</a:t>
            </a:r>
          </a:p>
        </p:txBody>
      </p:sp>
      <p:sp>
        <p:nvSpPr>
          <p:cNvPr id="2" name="Title 1">
            <a:extLst>
              <a:ext uri="{FF2B5EF4-FFF2-40B4-BE49-F238E27FC236}">
                <a16:creationId xmlns:a16="http://schemas.microsoft.com/office/drawing/2014/main" id="{71A2DFB5-48F4-943E-B44B-45DD1B5A924C}"/>
              </a:ext>
            </a:extLst>
          </p:cNvPr>
          <p:cNvSpPr>
            <a:spLocks noGrp="1"/>
          </p:cNvSpPr>
          <p:nvPr>
            <p:ph type="title" hasCustomPrompt="1"/>
          </p:nvPr>
        </p:nvSpPr>
        <p:spPr bwMode="gray"/>
        <p:txBody>
          <a:bodyPr vert="horz"/>
          <a:lstStyle/>
          <a:p>
            <a:r>
              <a:rPr lang="en-US" dirty="0"/>
              <a:t>Click to edit title</a:t>
            </a:r>
          </a:p>
        </p:txBody>
      </p:sp>
      <p:sp>
        <p:nvSpPr>
          <p:cNvPr id="7" name="Footer Placeholder 6">
            <a:extLst>
              <a:ext uri="{FF2B5EF4-FFF2-40B4-BE49-F238E27FC236}">
                <a16:creationId xmlns:a16="http://schemas.microsoft.com/office/drawing/2014/main" id="{8349C354-53FD-5E75-76EC-6C80A35BC397}"/>
              </a:ext>
            </a:extLst>
          </p:cNvPr>
          <p:cNvSpPr>
            <a:spLocks noGrp="1"/>
          </p:cNvSpPr>
          <p:nvPr>
            <p:ph type="ftr" sz="quarter" idx="16"/>
          </p:nvPr>
        </p:nvSpPr>
        <p:spPr bwMode="gray"/>
        <p:txBody>
          <a:bodyPr/>
          <a:lstStyle/>
          <a:p>
            <a:r>
              <a:rPr lang="de-DE"/>
              <a:t>© Copyright Sensirion, Switzerland</a:t>
            </a:r>
            <a:endParaRPr lang="de-DE" dirty="0"/>
          </a:p>
        </p:txBody>
      </p:sp>
      <p:sp>
        <p:nvSpPr>
          <p:cNvPr id="8" name="Slide Number Placeholder 7">
            <a:extLst>
              <a:ext uri="{FF2B5EF4-FFF2-40B4-BE49-F238E27FC236}">
                <a16:creationId xmlns:a16="http://schemas.microsoft.com/office/drawing/2014/main" id="{94705C1F-6CF3-8FF8-4D42-9153C70BF287}"/>
              </a:ext>
            </a:extLst>
          </p:cNvPr>
          <p:cNvSpPr>
            <a:spLocks noGrp="1"/>
          </p:cNvSpPr>
          <p:nvPr>
            <p:ph type="sldNum" sz="quarter" idx="17"/>
          </p:nvPr>
        </p:nvSpPr>
        <p:spPr bwMode="gray"/>
        <p:txBody>
          <a:bodyPr/>
          <a:lstStyle/>
          <a:p>
            <a:fld id="{B1E691A1-F3A6-4574-B226-B412272B38A6}" type="slidenum">
              <a:rPr lang="de-DE" smtClean="0"/>
              <a:pPr/>
              <a:t>‹#›</a:t>
            </a:fld>
            <a:endParaRPr lang="de-DE"/>
          </a:p>
        </p:txBody>
      </p:sp>
      <p:sp>
        <p:nvSpPr>
          <p:cNvPr id="3" name="Textfeld 2">
            <a:extLst>
              <a:ext uri="{FF2B5EF4-FFF2-40B4-BE49-F238E27FC236}">
                <a16:creationId xmlns:a16="http://schemas.microsoft.com/office/drawing/2014/main" id="{64C115DD-6EA6-34AA-FD09-A8081C9328CC}"/>
              </a:ext>
            </a:extLst>
          </p:cNvPr>
          <p:cNvSpPr txBox="1">
            <a:spLocks/>
          </p:cNvSpPr>
          <p:nvPr userDrawn="1"/>
        </p:nvSpPr>
        <p:spPr>
          <a:xfrm>
            <a:off x="5691185" y="6310083"/>
            <a:ext cx="809630" cy="153888"/>
          </a:xfrm>
          <a:prstGeom prst="rect">
            <a:avLst/>
          </a:prstGeom>
          <a:noFill/>
        </p:spPr>
        <p:txBody>
          <a:bodyPr wrap="square" lIns="0" tIns="0" rIns="0" bIns="0" rtlCol="0">
            <a:spAutoFit/>
          </a:bodyPr>
          <a:lstStyle/>
          <a:p>
            <a:pPr marL="0" lvl="0" indent="0" algn="ctr" defTabSz="914400" rtl="0" eaLnBrk="1" latinLnBrk="0" hangingPunct="1">
              <a:lnSpc>
                <a:spcPct val="100000"/>
              </a:lnSpc>
              <a:spcBef>
                <a:spcPts val="0"/>
              </a:spcBef>
              <a:spcAft>
                <a:spcPts val="600"/>
              </a:spcAft>
              <a:buClr>
                <a:schemeClr val="accent1"/>
              </a:buClr>
              <a:buFont typeface="Arial" panose="020B0604020202020204" pitchFamily="34" charset="0"/>
              <a:buNone/>
            </a:pPr>
            <a:r>
              <a:rPr lang="en-US" sz="1000" kern="1200" dirty="0">
                <a:solidFill>
                  <a:schemeClr val="accent2"/>
                </a:solidFill>
                <a:latin typeface="+mn-lt"/>
                <a:ea typeface="+mn-ea"/>
                <a:cs typeface="+mn-cs"/>
              </a:rPr>
              <a:t>Confidential</a:t>
            </a:r>
          </a:p>
        </p:txBody>
      </p:sp>
    </p:spTree>
    <p:extLst>
      <p:ext uri="{BB962C8B-B14F-4D97-AF65-F5344CB8AC3E}">
        <p14:creationId xmlns:p14="http://schemas.microsoft.com/office/powerpoint/2010/main" val="1315337689"/>
      </p:ext>
    </p:extLst>
  </p:cSld>
  <p:clrMapOvr>
    <a:masterClrMapping/>
  </p:clrMapOvr>
  <p:extLst>
    <p:ext uri="{DCECCB84-F9BA-43D5-87BE-67443E8EF086}">
      <p15:sldGuideLst xmlns:p15="http://schemas.microsoft.com/office/powerpoint/2012/main">
        <p15:guide id="1" orient="horz" pos="913" userDrawn="1">
          <p15:clr>
            <a:srgbClr val="F26B43"/>
          </p15:clr>
        </p15:guide>
        <p15:guide id="2" orient="horz" pos="754" userDrawn="1">
          <p15:clr>
            <a:srgbClr val="F26B43"/>
          </p15:clr>
        </p15:guide>
        <p15:guide id="3" orient="horz" pos="300" userDrawn="1">
          <p15:clr>
            <a:srgbClr val="F26B43"/>
          </p15:clr>
        </p15:guide>
        <p15:guide id="4" orient="horz" pos="3974" userDrawn="1">
          <p15:clr>
            <a:srgbClr val="F26B43"/>
          </p15:clr>
        </p15:guide>
        <p15:guide id="5" orient="horz" pos="3816" userDrawn="1">
          <p15:clr>
            <a:srgbClr val="F26B43"/>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 Subtitle + 3x Content">
    <p:spTree>
      <p:nvGrpSpPr>
        <p:cNvPr id="1" name=""/>
        <p:cNvGrpSpPr/>
        <p:nvPr/>
      </p:nvGrpSpPr>
      <p:grpSpPr>
        <a:xfrm>
          <a:off x="0" y="0"/>
          <a:ext cx="0" cy="0"/>
          <a:chOff x="0" y="0"/>
          <a:chExt cx="0" cy="0"/>
        </a:xfrm>
      </p:grpSpPr>
      <p:graphicFrame>
        <p:nvGraphicFramePr>
          <p:cNvPr id="18" name="Objekt 17" hidden="1">
            <a:extLst>
              <a:ext uri="{FF2B5EF4-FFF2-40B4-BE49-F238E27FC236}">
                <a16:creationId xmlns:a16="http://schemas.microsoft.com/office/drawing/2014/main" id="{F05B8204-9FDB-9C14-7435-D448FCDFE6C8}"/>
              </a:ext>
            </a:extLst>
          </p:cNvPr>
          <p:cNvGraphicFramePr>
            <a:graphicFrameLocks noChangeAspect="1"/>
          </p:cNvGraphicFramePr>
          <p:nvPr userDrawn="1">
            <p:custDataLst>
              <p:tags r:id="rId1"/>
            </p:custDataLst>
            <p:extLst>
              <p:ext uri="{D42A27DB-BD31-4B8C-83A1-F6EECF244321}">
                <p14:modId xmlns:p14="http://schemas.microsoft.com/office/powerpoint/2010/main" val="11849981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80" imgH="481" progId="TCLayout.ActiveDocument.1">
                  <p:embed/>
                </p:oleObj>
              </mc:Choice>
              <mc:Fallback>
                <p:oleObj name="think-cell Folie" r:id="rId3" imgW="480" imgH="481" progId="TCLayout.ActiveDocument.1">
                  <p:embed/>
                  <p:pic>
                    <p:nvPicPr>
                      <p:cNvPr id="18" name="Objekt 17" hidden="1">
                        <a:extLst>
                          <a:ext uri="{FF2B5EF4-FFF2-40B4-BE49-F238E27FC236}">
                            <a16:creationId xmlns:a16="http://schemas.microsoft.com/office/drawing/2014/main" id="{F05B8204-9FDB-9C14-7435-D448FCDFE6C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Textplatzhalter 15">
            <a:extLst>
              <a:ext uri="{FF2B5EF4-FFF2-40B4-BE49-F238E27FC236}">
                <a16:creationId xmlns:a16="http://schemas.microsoft.com/office/drawing/2014/main" id="{9949918B-D12D-7BAD-20AE-4F6D7F538C37}"/>
              </a:ext>
            </a:extLst>
          </p:cNvPr>
          <p:cNvSpPr>
            <a:spLocks noGrp="1"/>
          </p:cNvSpPr>
          <p:nvPr>
            <p:ph type="body" sz="quarter" idx="13" hasCustomPrompt="1"/>
          </p:nvPr>
        </p:nvSpPr>
        <p:spPr bwMode="gray">
          <a:xfrm>
            <a:off x="515938" y="921522"/>
            <a:ext cx="11160125" cy="276999"/>
          </a:xfrm>
        </p:spPr>
        <p:txBody>
          <a:bodyPr>
            <a:spAutoFit/>
          </a:bodyPr>
          <a:lstStyle>
            <a:lvl1pPr marL="0" indent="0">
              <a:buNone/>
              <a:defRPr sz="1800"/>
            </a:lvl1pPr>
          </a:lstStyle>
          <a:p>
            <a:pPr lvl="0"/>
            <a:r>
              <a:rPr lang="en-US" dirty="0"/>
              <a:t>Subtitle</a:t>
            </a:r>
          </a:p>
        </p:txBody>
      </p:sp>
      <p:sp>
        <p:nvSpPr>
          <p:cNvPr id="5" name="Inhaltsplatzhalter 4">
            <a:extLst>
              <a:ext uri="{FF2B5EF4-FFF2-40B4-BE49-F238E27FC236}">
                <a16:creationId xmlns:a16="http://schemas.microsoft.com/office/drawing/2014/main" id="{6F21486E-9A25-93A1-CBA6-27F7E8AF8E64}"/>
              </a:ext>
            </a:extLst>
          </p:cNvPr>
          <p:cNvSpPr>
            <a:spLocks noGrp="1"/>
          </p:cNvSpPr>
          <p:nvPr>
            <p:ph sz="quarter" idx="15" hasCustomPrompt="1"/>
          </p:nvPr>
        </p:nvSpPr>
        <p:spPr bwMode="gray">
          <a:xfrm>
            <a:off x="515937" y="1449388"/>
            <a:ext cx="3481200" cy="4608512"/>
          </a:xfrm>
        </p:spPr>
        <p:txBody>
          <a:bodyPr/>
          <a:lstStyle/>
          <a:p>
            <a:pPr lvl="0"/>
            <a:r>
              <a:rPr lang="en-US" noProof="0" dirty="0"/>
              <a:t>First level</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a:p>
            <a:pPr lvl="6"/>
            <a:r>
              <a:rPr lang="en-US" noProof="0" dirty="0"/>
              <a:t>Seventh level</a:t>
            </a:r>
          </a:p>
          <a:p>
            <a:pPr lvl="7"/>
            <a:r>
              <a:rPr lang="en-US" noProof="0" dirty="0"/>
              <a:t>Eighth level</a:t>
            </a:r>
          </a:p>
          <a:p>
            <a:pPr lvl="8"/>
            <a:r>
              <a:rPr lang="en-US" noProof="0" dirty="0"/>
              <a:t>Nineth level</a:t>
            </a:r>
          </a:p>
        </p:txBody>
      </p:sp>
      <p:sp>
        <p:nvSpPr>
          <p:cNvPr id="2" name="Title 1">
            <a:extLst>
              <a:ext uri="{FF2B5EF4-FFF2-40B4-BE49-F238E27FC236}">
                <a16:creationId xmlns:a16="http://schemas.microsoft.com/office/drawing/2014/main" id="{71A2DFB5-48F4-943E-B44B-45DD1B5A924C}"/>
              </a:ext>
            </a:extLst>
          </p:cNvPr>
          <p:cNvSpPr>
            <a:spLocks noGrp="1"/>
          </p:cNvSpPr>
          <p:nvPr>
            <p:ph type="title" hasCustomPrompt="1"/>
          </p:nvPr>
        </p:nvSpPr>
        <p:spPr bwMode="gray"/>
        <p:txBody>
          <a:bodyPr vert="horz"/>
          <a:lstStyle/>
          <a:p>
            <a:r>
              <a:rPr lang="en-US" dirty="0"/>
              <a:t>Click to edit title</a:t>
            </a:r>
          </a:p>
        </p:txBody>
      </p:sp>
      <p:sp>
        <p:nvSpPr>
          <p:cNvPr id="6" name="Inhaltsplatzhalter 4">
            <a:extLst>
              <a:ext uri="{FF2B5EF4-FFF2-40B4-BE49-F238E27FC236}">
                <a16:creationId xmlns:a16="http://schemas.microsoft.com/office/drawing/2014/main" id="{8F1908BE-39C9-327A-2C04-66DD57487143}"/>
              </a:ext>
            </a:extLst>
          </p:cNvPr>
          <p:cNvSpPr>
            <a:spLocks noGrp="1"/>
          </p:cNvSpPr>
          <p:nvPr>
            <p:ph sz="quarter" idx="16" hasCustomPrompt="1"/>
          </p:nvPr>
        </p:nvSpPr>
        <p:spPr bwMode="gray">
          <a:xfrm>
            <a:off x="4355400" y="1449388"/>
            <a:ext cx="3481200" cy="4608512"/>
          </a:xfrm>
        </p:spPr>
        <p:txBody>
          <a:bodyPr/>
          <a:lstStyle/>
          <a:p>
            <a:pPr lvl="0"/>
            <a:r>
              <a:rPr lang="en-US" noProof="0" dirty="0"/>
              <a:t>First level</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a:p>
            <a:pPr lvl="6"/>
            <a:r>
              <a:rPr lang="en-US" noProof="0" dirty="0"/>
              <a:t>Seventh level</a:t>
            </a:r>
          </a:p>
          <a:p>
            <a:pPr lvl="7"/>
            <a:r>
              <a:rPr lang="en-US" noProof="0" dirty="0"/>
              <a:t>Eighth level</a:t>
            </a:r>
          </a:p>
          <a:p>
            <a:pPr lvl="8"/>
            <a:r>
              <a:rPr lang="en-US" noProof="0" dirty="0"/>
              <a:t>Nineth level</a:t>
            </a:r>
          </a:p>
        </p:txBody>
      </p:sp>
      <p:sp>
        <p:nvSpPr>
          <p:cNvPr id="7" name="Inhaltsplatzhalter 4">
            <a:extLst>
              <a:ext uri="{FF2B5EF4-FFF2-40B4-BE49-F238E27FC236}">
                <a16:creationId xmlns:a16="http://schemas.microsoft.com/office/drawing/2014/main" id="{5AC1E2D8-EBA5-8468-C828-FB753DBBC50D}"/>
              </a:ext>
            </a:extLst>
          </p:cNvPr>
          <p:cNvSpPr>
            <a:spLocks noGrp="1"/>
          </p:cNvSpPr>
          <p:nvPr>
            <p:ph sz="quarter" idx="17" hasCustomPrompt="1"/>
          </p:nvPr>
        </p:nvSpPr>
        <p:spPr bwMode="gray">
          <a:xfrm>
            <a:off x="8194862" y="1449388"/>
            <a:ext cx="3481200" cy="4608512"/>
          </a:xfrm>
        </p:spPr>
        <p:txBody>
          <a:bodyPr/>
          <a:lstStyle/>
          <a:p>
            <a:pPr lvl="0"/>
            <a:r>
              <a:rPr lang="en-US" noProof="0" dirty="0"/>
              <a:t>First level</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a:p>
            <a:pPr lvl="6"/>
            <a:r>
              <a:rPr lang="en-US" noProof="0" dirty="0"/>
              <a:t>Seventh level</a:t>
            </a:r>
          </a:p>
          <a:p>
            <a:pPr lvl="7"/>
            <a:r>
              <a:rPr lang="en-US" noProof="0" dirty="0"/>
              <a:t>Eighth level</a:t>
            </a:r>
          </a:p>
          <a:p>
            <a:pPr lvl="8"/>
            <a:r>
              <a:rPr lang="en-US" noProof="0" dirty="0"/>
              <a:t>Nineth level</a:t>
            </a:r>
          </a:p>
        </p:txBody>
      </p:sp>
      <p:sp>
        <p:nvSpPr>
          <p:cNvPr id="9" name="Footer Placeholder 8">
            <a:extLst>
              <a:ext uri="{FF2B5EF4-FFF2-40B4-BE49-F238E27FC236}">
                <a16:creationId xmlns:a16="http://schemas.microsoft.com/office/drawing/2014/main" id="{156C2395-551D-A17B-2A91-4067A45F0585}"/>
              </a:ext>
            </a:extLst>
          </p:cNvPr>
          <p:cNvSpPr>
            <a:spLocks noGrp="1"/>
          </p:cNvSpPr>
          <p:nvPr>
            <p:ph type="ftr" sz="quarter" idx="18"/>
          </p:nvPr>
        </p:nvSpPr>
        <p:spPr bwMode="gray"/>
        <p:txBody>
          <a:bodyPr/>
          <a:lstStyle/>
          <a:p>
            <a:r>
              <a:rPr lang="de-DE"/>
              <a:t>© Copyright Sensirion, Switzerland</a:t>
            </a:r>
            <a:endParaRPr lang="de-DE" dirty="0"/>
          </a:p>
        </p:txBody>
      </p:sp>
      <p:sp>
        <p:nvSpPr>
          <p:cNvPr id="10" name="Slide Number Placeholder 9">
            <a:extLst>
              <a:ext uri="{FF2B5EF4-FFF2-40B4-BE49-F238E27FC236}">
                <a16:creationId xmlns:a16="http://schemas.microsoft.com/office/drawing/2014/main" id="{D0C6D6FD-9E5E-2C8E-2B4D-E4F3E2288486}"/>
              </a:ext>
            </a:extLst>
          </p:cNvPr>
          <p:cNvSpPr>
            <a:spLocks noGrp="1"/>
          </p:cNvSpPr>
          <p:nvPr>
            <p:ph type="sldNum" sz="quarter" idx="19"/>
          </p:nvPr>
        </p:nvSpPr>
        <p:spPr bwMode="gray"/>
        <p:txBody>
          <a:bodyPr/>
          <a:lstStyle/>
          <a:p>
            <a:fld id="{B1E691A1-F3A6-4574-B226-B412272B38A6}" type="slidenum">
              <a:rPr lang="de-DE" smtClean="0"/>
              <a:pPr/>
              <a:t>‹#›</a:t>
            </a:fld>
            <a:endParaRPr lang="de-DE"/>
          </a:p>
        </p:txBody>
      </p:sp>
      <p:sp>
        <p:nvSpPr>
          <p:cNvPr id="3" name="Textfeld 2">
            <a:extLst>
              <a:ext uri="{FF2B5EF4-FFF2-40B4-BE49-F238E27FC236}">
                <a16:creationId xmlns:a16="http://schemas.microsoft.com/office/drawing/2014/main" id="{1523A57E-EC4E-CE7A-1491-2B3B7FFA66A6}"/>
              </a:ext>
            </a:extLst>
          </p:cNvPr>
          <p:cNvSpPr txBox="1">
            <a:spLocks/>
          </p:cNvSpPr>
          <p:nvPr userDrawn="1"/>
        </p:nvSpPr>
        <p:spPr>
          <a:xfrm>
            <a:off x="5691185" y="6310083"/>
            <a:ext cx="809630" cy="153888"/>
          </a:xfrm>
          <a:prstGeom prst="rect">
            <a:avLst/>
          </a:prstGeom>
          <a:noFill/>
        </p:spPr>
        <p:txBody>
          <a:bodyPr wrap="square" lIns="0" tIns="0" rIns="0" bIns="0" rtlCol="0">
            <a:spAutoFit/>
          </a:bodyPr>
          <a:lstStyle/>
          <a:p>
            <a:pPr marL="0" lvl="0" indent="0" algn="ctr" defTabSz="914400" rtl="0" eaLnBrk="1" latinLnBrk="0" hangingPunct="1">
              <a:lnSpc>
                <a:spcPct val="100000"/>
              </a:lnSpc>
              <a:spcBef>
                <a:spcPts val="0"/>
              </a:spcBef>
              <a:spcAft>
                <a:spcPts val="600"/>
              </a:spcAft>
              <a:buClr>
                <a:schemeClr val="accent1"/>
              </a:buClr>
              <a:buFont typeface="Arial" panose="020B0604020202020204" pitchFamily="34" charset="0"/>
              <a:buNone/>
            </a:pPr>
            <a:r>
              <a:rPr lang="en-US" sz="1000" kern="1200" dirty="0">
                <a:solidFill>
                  <a:schemeClr val="accent2"/>
                </a:solidFill>
                <a:latin typeface="+mn-lt"/>
                <a:ea typeface="+mn-ea"/>
                <a:cs typeface="+mn-cs"/>
              </a:rPr>
              <a:t>Confidential</a:t>
            </a:r>
          </a:p>
        </p:txBody>
      </p:sp>
    </p:spTree>
    <p:extLst>
      <p:ext uri="{BB962C8B-B14F-4D97-AF65-F5344CB8AC3E}">
        <p14:creationId xmlns:p14="http://schemas.microsoft.com/office/powerpoint/2010/main" val="3365147904"/>
      </p:ext>
    </p:extLst>
  </p:cSld>
  <p:clrMapOvr>
    <a:masterClrMapping/>
  </p:clrMapOvr>
  <p:extLst>
    <p:ext uri="{DCECCB84-F9BA-43D5-87BE-67443E8EF086}">
      <p15:sldGuideLst xmlns:p15="http://schemas.microsoft.com/office/powerpoint/2012/main">
        <p15:guide id="1" orient="horz" pos="913" userDrawn="1">
          <p15:clr>
            <a:srgbClr val="F26B43"/>
          </p15:clr>
        </p15:guide>
        <p15:guide id="2" orient="horz" pos="754" userDrawn="1">
          <p15:clr>
            <a:srgbClr val="F26B43"/>
          </p15:clr>
        </p15:guide>
        <p15:guide id="3" orient="horz" pos="300" userDrawn="1">
          <p15:clr>
            <a:srgbClr val="F26B43"/>
          </p15:clr>
        </p15:guide>
        <p15:guide id="5" orient="horz" pos="3816" userDrawn="1">
          <p15:clr>
            <a:srgbClr val="F26B43"/>
          </p15:clr>
        </p15:guide>
        <p15:guide id="6" pos="2519" userDrawn="1">
          <p15:clr>
            <a:srgbClr val="F26B43"/>
          </p15:clr>
        </p15:guide>
        <p15:guide id="7" pos="2744" userDrawn="1">
          <p15:clr>
            <a:srgbClr val="F26B43"/>
          </p15:clr>
        </p15:guide>
        <p15:guide id="8" pos="4937" userDrawn="1">
          <p15:clr>
            <a:srgbClr val="F26B43"/>
          </p15:clr>
        </p15:guide>
        <p15:guide id="9" pos="5160" userDrawn="1">
          <p15:clr>
            <a:srgbClr val="F26B43"/>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 Subtitle + 6 boxes">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49E8E17E-26E4-A3D6-87C5-AFB07C98EC5F}"/>
              </a:ext>
            </a:extLst>
          </p:cNvPr>
          <p:cNvSpPr>
            <a:spLocks noGrp="1"/>
          </p:cNvSpPr>
          <p:nvPr>
            <p:ph type="body" sz="quarter" idx="23" hasCustomPrompt="1"/>
          </p:nvPr>
        </p:nvSpPr>
        <p:spPr bwMode="gray">
          <a:xfrm>
            <a:off x="515937" y="1449388"/>
            <a:ext cx="3482976" cy="2126715"/>
          </a:xfrm>
          <a:solidFill>
            <a:schemeClr val="bg2"/>
          </a:solidFill>
        </p:spPr>
        <p:txBody>
          <a:bodyPr anchor="ctr"/>
          <a:lstStyle>
            <a:lvl1pPr marL="0" indent="0" algn="ctr">
              <a:buNone/>
              <a:defRPr sz="1600" b="0"/>
            </a:lvl1pPr>
          </a:lstStyle>
          <a:p>
            <a:pPr lvl="0"/>
            <a:r>
              <a:rPr lang="en-US" dirty="0"/>
              <a:t>Please insert text here.</a:t>
            </a:r>
          </a:p>
        </p:txBody>
      </p:sp>
      <p:graphicFrame>
        <p:nvGraphicFramePr>
          <p:cNvPr id="18" name="Objekt 17" hidden="1">
            <a:extLst>
              <a:ext uri="{FF2B5EF4-FFF2-40B4-BE49-F238E27FC236}">
                <a16:creationId xmlns:a16="http://schemas.microsoft.com/office/drawing/2014/main" id="{F05B8204-9FDB-9C14-7435-D448FCDFE6C8}"/>
              </a:ext>
            </a:extLst>
          </p:cNvPr>
          <p:cNvGraphicFramePr>
            <a:graphicFrameLocks noChangeAspect="1"/>
          </p:cNvGraphicFramePr>
          <p:nvPr userDrawn="1">
            <p:custDataLst>
              <p:tags r:id="rId1"/>
            </p:custDataLst>
            <p:extLst>
              <p:ext uri="{D42A27DB-BD31-4B8C-83A1-F6EECF244321}">
                <p14:modId xmlns:p14="http://schemas.microsoft.com/office/powerpoint/2010/main" val="33528582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80" imgH="481" progId="TCLayout.ActiveDocument.1">
                  <p:embed/>
                </p:oleObj>
              </mc:Choice>
              <mc:Fallback>
                <p:oleObj name="think-cell Folie" r:id="rId3" imgW="480" imgH="481" progId="TCLayout.ActiveDocument.1">
                  <p:embed/>
                  <p:pic>
                    <p:nvPicPr>
                      <p:cNvPr id="18" name="Objekt 17" hidden="1">
                        <a:extLst>
                          <a:ext uri="{FF2B5EF4-FFF2-40B4-BE49-F238E27FC236}">
                            <a16:creationId xmlns:a16="http://schemas.microsoft.com/office/drawing/2014/main" id="{F05B8204-9FDB-9C14-7435-D448FCDFE6C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Textplatzhalter 15">
            <a:extLst>
              <a:ext uri="{FF2B5EF4-FFF2-40B4-BE49-F238E27FC236}">
                <a16:creationId xmlns:a16="http://schemas.microsoft.com/office/drawing/2014/main" id="{9949918B-D12D-7BAD-20AE-4F6D7F538C37}"/>
              </a:ext>
            </a:extLst>
          </p:cNvPr>
          <p:cNvSpPr>
            <a:spLocks noGrp="1"/>
          </p:cNvSpPr>
          <p:nvPr>
            <p:ph type="body" sz="quarter" idx="13" hasCustomPrompt="1"/>
          </p:nvPr>
        </p:nvSpPr>
        <p:spPr bwMode="gray">
          <a:xfrm>
            <a:off x="515938" y="921522"/>
            <a:ext cx="11160125" cy="276999"/>
          </a:xfrm>
        </p:spPr>
        <p:txBody>
          <a:bodyPr>
            <a:spAutoFit/>
          </a:bodyPr>
          <a:lstStyle>
            <a:lvl1pPr marL="0" indent="0">
              <a:buNone/>
              <a:defRPr sz="1800"/>
            </a:lvl1pPr>
          </a:lstStyle>
          <a:p>
            <a:pPr lvl="0"/>
            <a:r>
              <a:rPr lang="en-US" dirty="0"/>
              <a:t>Subtitle</a:t>
            </a:r>
          </a:p>
        </p:txBody>
      </p:sp>
      <p:sp>
        <p:nvSpPr>
          <p:cNvPr id="2" name="Title 1">
            <a:extLst>
              <a:ext uri="{FF2B5EF4-FFF2-40B4-BE49-F238E27FC236}">
                <a16:creationId xmlns:a16="http://schemas.microsoft.com/office/drawing/2014/main" id="{71A2DFB5-48F4-943E-B44B-45DD1B5A924C}"/>
              </a:ext>
            </a:extLst>
          </p:cNvPr>
          <p:cNvSpPr>
            <a:spLocks noGrp="1"/>
          </p:cNvSpPr>
          <p:nvPr>
            <p:ph type="title" hasCustomPrompt="1"/>
          </p:nvPr>
        </p:nvSpPr>
        <p:spPr bwMode="gray"/>
        <p:txBody>
          <a:bodyPr vert="horz"/>
          <a:lstStyle/>
          <a:p>
            <a:r>
              <a:rPr lang="en-US" dirty="0"/>
              <a:t>Click to edit title</a:t>
            </a:r>
          </a:p>
        </p:txBody>
      </p:sp>
      <p:sp>
        <p:nvSpPr>
          <p:cNvPr id="9" name="Footer Placeholder 8">
            <a:extLst>
              <a:ext uri="{FF2B5EF4-FFF2-40B4-BE49-F238E27FC236}">
                <a16:creationId xmlns:a16="http://schemas.microsoft.com/office/drawing/2014/main" id="{156C2395-551D-A17B-2A91-4067A45F0585}"/>
              </a:ext>
            </a:extLst>
          </p:cNvPr>
          <p:cNvSpPr>
            <a:spLocks noGrp="1"/>
          </p:cNvSpPr>
          <p:nvPr>
            <p:ph type="ftr" sz="quarter" idx="18"/>
          </p:nvPr>
        </p:nvSpPr>
        <p:spPr bwMode="gray"/>
        <p:txBody>
          <a:bodyPr/>
          <a:lstStyle/>
          <a:p>
            <a:r>
              <a:rPr lang="de-DE"/>
              <a:t>© Copyright Sensirion, Switzerland</a:t>
            </a:r>
            <a:endParaRPr lang="de-DE" dirty="0"/>
          </a:p>
        </p:txBody>
      </p:sp>
      <p:sp>
        <p:nvSpPr>
          <p:cNvPr id="10" name="Slide Number Placeholder 9">
            <a:extLst>
              <a:ext uri="{FF2B5EF4-FFF2-40B4-BE49-F238E27FC236}">
                <a16:creationId xmlns:a16="http://schemas.microsoft.com/office/drawing/2014/main" id="{D0C6D6FD-9E5E-2C8E-2B4D-E4F3E2288486}"/>
              </a:ext>
            </a:extLst>
          </p:cNvPr>
          <p:cNvSpPr>
            <a:spLocks noGrp="1"/>
          </p:cNvSpPr>
          <p:nvPr>
            <p:ph type="sldNum" sz="quarter" idx="19"/>
          </p:nvPr>
        </p:nvSpPr>
        <p:spPr bwMode="gray"/>
        <p:txBody>
          <a:bodyPr/>
          <a:lstStyle/>
          <a:p>
            <a:fld id="{B1E691A1-F3A6-4574-B226-B412272B38A6}" type="slidenum">
              <a:rPr lang="de-DE" smtClean="0"/>
              <a:pPr/>
              <a:t>‹#›</a:t>
            </a:fld>
            <a:endParaRPr lang="de-DE"/>
          </a:p>
        </p:txBody>
      </p:sp>
      <p:sp>
        <p:nvSpPr>
          <p:cNvPr id="15" name="Text Placeholder 13">
            <a:extLst>
              <a:ext uri="{FF2B5EF4-FFF2-40B4-BE49-F238E27FC236}">
                <a16:creationId xmlns:a16="http://schemas.microsoft.com/office/drawing/2014/main" id="{5308B52D-65E6-1464-379E-C8CF0122CCD6}"/>
              </a:ext>
            </a:extLst>
          </p:cNvPr>
          <p:cNvSpPr>
            <a:spLocks noGrp="1"/>
          </p:cNvSpPr>
          <p:nvPr>
            <p:ph type="body" sz="quarter" idx="24" hasCustomPrompt="1"/>
          </p:nvPr>
        </p:nvSpPr>
        <p:spPr bwMode="gray">
          <a:xfrm>
            <a:off x="4355400" y="1449388"/>
            <a:ext cx="3482976" cy="2126715"/>
          </a:xfrm>
          <a:solidFill>
            <a:schemeClr val="bg2"/>
          </a:solidFill>
        </p:spPr>
        <p:txBody>
          <a:bodyPr anchor="ctr"/>
          <a:lstStyle>
            <a:lvl1pPr marL="0" indent="0" algn="ctr">
              <a:buNone/>
              <a:defRPr sz="1600" b="0"/>
            </a:lvl1pPr>
          </a:lstStyle>
          <a:p>
            <a:pPr lvl="0"/>
            <a:r>
              <a:rPr lang="en-US" dirty="0"/>
              <a:t>Please insert text here.</a:t>
            </a:r>
          </a:p>
        </p:txBody>
      </p:sp>
      <p:sp>
        <p:nvSpPr>
          <p:cNvPr id="17" name="Text Placeholder 13">
            <a:extLst>
              <a:ext uri="{FF2B5EF4-FFF2-40B4-BE49-F238E27FC236}">
                <a16:creationId xmlns:a16="http://schemas.microsoft.com/office/drawing/2014/main" id="{2629594C-3B97-746E-C8B2-909437FE0A2E}"/>
              </a:ext>
            </a:extLst>
          </p:cNvPr>
          <p:cNvSpPr>
            <a:spLocks noGrp="1"/>
          </p:cNvSpPr>
          <p:nvPr>
            <p:ph type="body" sz="quarter" idx="25" hasCustomPrompt="1"/>
          </p:nvPr>
        </p:nvSpPr>
        <p:spPr bwMode="gray">
          <a:xfrm>
            <a:off x="8194862" y="1449388"/>
            <a:ext cx="3482976" cy="2126715"/>
          </a:xfrm>
          <a:solidFill>
            <a:schemeClr val="bg2"/>
          </a:solidFill>
        </p:spPr>
        <p:txBody>
          <a:bodyPr anchor="ctr"/>
          <a:lstStyle>
            <a:lvl1pPr marL="0" indent="0" algn="ctr">
              <a:buNone/>
              <a:defRPr sz="1600" b="0"/>
            </a:lvl1pPr>
          </a:lstStyle>
          <a:p>
            <a:pPr lvl="0"/>
            <a:r>
              <a:rPr lang="en-US" dirty="0"/>
              <a:t>Please insert text here.</a:t>
            </a:r>
          </a:p>
        </p:txBody>
      </p:sp>
      <p:sp>
        <p:nvSpPr>
          <p:cNvPr id="19" name="Text Placeholder 13">
            <a:extLst>
              <a:ext uri="{FF2B5EF4-FFF2-40B4-BE49-F238E27FC236}">
                <a16:creationId xmlns:a16="http://schemas.microsoft.com/office/drawing/2014/main" id="{A82E4A71-EAC5-941D-0166-198F720BA3DA}"/>
              </a:ext>
            </a:extLst>
          </p:cNvPr>
          <p:cNvSpPr>
            <a:spLocks noGrp="1"/>
          </p:cNvSpPr>
          <p:nvPr>
            <p:ph type="body" sz="quarter" idx="26" hasCustomPrompt="1"/>
          </p:nvPr>
        </p:nvSpPr>
        <p:spPr bwMode="gray">
          <a:xfrm>
            <a:off x="515937" y="3932501"/>
            <a:ext cx="3482976" cy="2126715"/>
          </a:xfrm>
          <a:solidFill>
            <a:schemeClr val="bg2"/>
          </a:solidFill>
        </p:spPr>
        <p:txBody>
          <a:bodyPr anchor="ctr"/>
          <a:lstStyle>
            <a:lvl1pPr marL="0" indent="0" algn="ctr">
              <a:buNone/>
              <a:defRPr sz="1600" b="0"/>
            </a:lvl1pPr>
          </a:lstStyle>
          <a:p>
            <a:pPr lvl="0"/>
            <a:r>
              <a:rPr lang="en-US" dirty="0"/>
              <a:t>Please insert text here.</a:t>
            </a:r>
          </a:p>
        </p:txBody>
      </p:sp>
      <p:sp>
        <p:nvSpPr>
          <p:cNvPr id="20" name="Text Placeholder 13">
            <a:extLst>
              <a:ext uri="{FF2B5EF4-FFF2-40B4-BE49-F238E27FC236}">
                <a16:creationId xmlns:a16="http://schemas.microsoft.com/office/drawing/2014/main" id="{A3825208-F370-3CE7-BDB5-3EF611DDDE62}"/>
              </a:ext>
            </a:extLst>
          </p:cNvPr>
          <p:cNvSpPr>
            <a:spLocks noGrp="1"/>
          </p:cNvSpPr>
          <p:nvPr>
            <p:ph type="body" sz="quarter" idx="27" hasCustomPrompt="1"/>
          </p:nvPr>
        </p:nvSpPr>
        <p:spPr bwMode="gray">
          <a:xfrm>
            <a:off x="4355400" y="3932501"/>
            <a:ext cx="3482976" cy="2126715"/>
          </a:xfrm>
          <a:solidFill>
            <a:schemeClr val="bg2"/>
          </a:solidFill>
        </p:spPr>
        <p:txBody>
          <a:bodyPr anchor="ctr"/>
          <a:lstStyle>
            <a:lvl1pPr marL="0" indent="0" algn="ctr">
              <a:buNone/>
              <a:defRPr sz="1600" b="0"/>
            </a:lvl1pPr>
          </a:lstStyle>
          <a:p>
            <a:pPr lvl="0"/>
            <a:r>
              <a:rPr lang="en-US" dirty="0"/>
              <a:t>Please insert text here.</a:t>
            </a:r>
          </a:p>
        </p:txBody>
      </p:sp>
      <p:sp>
        <p:nvSpPr>
          <p:cNvPr id="21" name="Text Placeholder 13">
            <a:extLst>
              <a:ext uri="{FF2B5EF4-FFF2-40B4-BE49-F238E27FC236}">
                <a16:creationId xmlns:a16="http://schemas.microsoft.com/office/drawing/2014/main" id="{D26EACE3-3CB7-3CF8-8D76-628CF8F4A601}"/>
              </a:ext>
            </a:extLst>
          </p:cNvPr>
          <p:cNvSpPr>
            <a:spLocks noGrp="1"/>
          </p:cNvSpPr>
          <p:nvPr>
            <p:ph type="body" sz="quarter" idx="28" hasCustomPrompt="1"/>
          </p:nvPr>
        </p:nvSpPr>
        <p:spPr bwMode="gray">
          <a:xfrm>
            <a:off x="8194862" y="3932501"/>
            <a:ext cx="3482976" cy="2126715"/>
          </a:xfrm>
          <a:solidFill>
            <a:schemeClr val="bg2"/>
          </a:solidFill>
        </p:spPr>
        <p:txBody>
          <a:bodyPr anchor="ctr"/>
          <a:lstStyle>
            <a:lvl1pPr marL="0" indent="0" algn="ctr">
              <a:buNone/>
              <a:defRPr sz="1600" b="0"/>
            </a:lvl1pPr>
          </a:lstStyle>
          <a:p>
            <a:pPr lvl="0"/>
            <a:r>
              <a:rPr lang="en-US" dirty="0"/>
              <a:t>Please insert text here.</a:t>
            </a:r>
          </a:p>
        </p:txBody>
      </p:sp>
      <p:sp>
        <p:nvSpPr>
          <p:cNvPr id="3" name="Textfeld 2">
            <a:extLst>
              <a:ext uri="{FF2B5EF4-FFF2-40B4-BE49-F238E27FC236}">
                <a16:creationId xmlns:a16="http://schemas.microsoft.com/office/drawing/2014/main" id="{140B66FC-1B01-85BA-CC2D-5A34D3877441}"/>
              </a:ext>
            </a:extLst>
          </p:cNvPr>
          <p:cNvSpPr txBox="1">
            <a:spLocks/>
          </p:cNvSpPr>
          <p:nvPr userDrawn="1"/>
        </p:nvSpPr>
        <p:spPr>
          <a:xfrm>
            <a:off x="5691185" y="6310083"/>
            <a:ext cx="809630" cy="153888"/>
          </a:xfrm>
          <a:prstGeom prst="rect">
            <a:avLst/>
          </a:prstGeom>
          <a:noFill/>
        </p:spPr>
        <p:txBody>
          <a:bodyPr wrap="square" lIns="0" tIns="0" rIns="0" bIns="0" rtlCol="0">
            <a:spAutoFit/>
          </a:bodyPr>
          <a:lstStyle/>
          <a:p>
            <a:pPr marL="0" lvl="0" indent="0" algn="ctr" defTabSz="914400" rtl="0" eaLnBrk="1" latinLnBrk="0" hangingPunct="1">
              <a:lnSpc>
                <a:spcPct val="100000"/>
              </a:lnSpc>
              <a:spcBef>
                <a:spcPts val="0"/>
              </a:spcBef>
              <a:spcAft>
                <a:spcPts val="600"/>
              </a:spcAft>
              <a:buClr>
                <a:schemeClr val="accent1"/>
              </a:buClr>
              <a:buFont typeface="Arial" panose="020B0604020202020204" pitchFamily="34" charset="0"/>
              <a:buNone/>
            </a:pPr>
            <a:r>
              <a:rPr lang="en-US" sz="1000" kern="1200" dirty="0">
                <a:solidFill>
                  <a:schemeClr val="accent2"/>
                </a:solidFill>
                <a:latin typeface="+mn-lt"/>
                <a:ea typeface="+mn-ea"/>
                <a:cs typeface="+mn-cs"/>
              </a:rPr>
              <a:t>Confidential</a:t>
            </a:r>
          </a:p>
        </p:txBody>
      </p:sp>
    </p:spTree>
    <p:extLst>
      <p:ext uri="{BB962C8B-B14F-4D97-AF65-F5344CB8AC3E}">
        <p14:creationId xmlns:p14="http://schemas.microsoft.com/office/powerpoint/2010/main" val="2678304372"/>
      </p:ext>
    </p:extLst>
  </p:cSld>
  <p:clrMapOvr>
    <a:masterClrMapping/>
  </p:clrMapOvr>
  <p:extLst>
    <p:ext uri="{DCECCB84-F9BA-43D5-87BE-67443E8EF086}">
      <p15:sldGuideLst xmlns:p15="http://schemas.microsoft.com/office/powerpoint/2012/main">
        <p15:guide id="1" orient="horz" pos="913" userDrawn="1">
          <p15:clr>
            <a:srgbClr val="F26B43"/>
          </p15:clr>
        </p15:guide>
        <p15:guide id="2" orient="horz" pos="754" userDrawn="1">
          <p15:clr>
            <a:srgbClr val="F26B43"/>
          </p15:clr>
        </p15:guide>
        <p15:guide id="3" orient="horz" pos="300" userDrawn="1">
          <p15:clr>
            <a:srgbClr val="F26B43"/>
          </p15:clr>
        </p15:guide>
        <p15:guide id="5" orient="horz" pos="3816" userDrawn="1">
          <p15:clr>
            <a:srgbClr val="F26B43"/>
          </p15:clr>
        </p15:guide>
        <p15:guide id="6" pos="2519" userDrawn="1">
          <p15:clr>
            <a:srgbClr val="F26B43"/>
          </p15:clr>
        </p15:guide>
        <p15:guide id="7" pos="2744" userDrawn="1">
          <p15:clr>
            <a:srgbClr val="F26B43"/>
          </p15:clr>
        </p15:guide>
        <p15:guide id="8" pos="4937" userDrawn="1">
          <p15:clr>
            <a:srgbClr val="F26B43"/>
          </p15:clr>
        </p15:guide>
        <p15:guide id="9" pos="5160" userDrawn="1">
          <p15:clr>
            <a:srgbClr val="F26B43"/>
          </p15:clr>
        </p15:guide>
        <p15:guide id="10" orient="horz" pos="2253" userDrawn="1">
          <p15:clr>
            <a:srgbClr val="F26B43"/>
          </p15:clr>
        </p15:guide>
        <p15:guide id="11" orient="horz" pos="2478" userDrawn="1">
          <p15:clr>
            <a:srgbClr val="F26B43"/>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ation gree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0F1CDF5-237B-F47C-D8CA-DE0503CD5683}"/>
              </a:ext>
            </a:extLst>
          </p:cNvPr>
          <p:cNvSpPr/>
          <p:nvPr userDrawn="1"/>
        </p:nvSpPr>
        <p:spPr bwMode="gray">
          <a:xfrm>
            <a:off x="0" y="0"/>
            <a:ext cx="12192000" cy="60579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 tIns="72000" rIns="108000" bIns="72000" rtlCol="0" anchor="ctr"/>
          <a:lstStyle/>
          <a:p>
            <a:pPr algn="ctr"/>
            <a:endParaRPr lang="en-US" dirty="0" err="1"/>
          </a:p>
        </p:txBody>
      </p:sp>
      <p:graphicFrame>
        <p:nvGraphicFramePr>
          <p:cNvPr id="5" name="Objekt 4" hidden="1">
            <a:extLst>
              <a:ext uri="{FF2B5EF4-FFF2-40B4-BE49-F238E27FC236}">
                <a16:creationId xmlns:a16="http://schemas.microsoft.com/office/drawing/2014/main" id="{767385B7-6838-292C-9A71-B34C47821397}"/>
              </a:ext>
            </a:extLst>
          </p:cNvPr>
          <p:cNvGraphicFramePr>
            <a:graphicFrameLocks noChangeAspect="1"/>
          </p:cNvGraphicFramePr>
          <p:nvPr userDrawn="1">
            <p:custDataLst>
              <p:tags r:id="rId1"/>
            </p:custDataLst>
            <p:extLst>
              <p:ext uri="{D42A27DB-BD31-4B8C-83A1-F6EECF244321}">
                <p14:modId xmlns:p14="http://schemas.microsoft.com/office/powerpoint/2010/main" val="283067078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80" imgH="481" progId="TCLayout.ActiveDocument.1">
                  <p:embed/>
                </p:oleObj>
              </mc:Choice>
              <mc:Fallback>
                <p:oleObj name="think-cell Folie" r:id="rId3" imgW="480" imgH="481" progId="TCLayout.ActiveDocument.1">
                  <p:embed/>
                  <p:pic>
                    <p:nvPicPr>
                      <p:cNvPr id="5" name="Objekt 4" hidden="1">
                        <a:extLst>
                          <a:ext uri="{FF2B5EF4-FFF2-40B4-BE49-F238E27FC236}">
                            <a16:creationId xmlns:a16="http://schemas.microsoft.com/office/drawing/2014/main" id="{767385B7-6838-292C-9A71-B34C4782139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Footer Placeholder 3">
            <a:extLst>
              <a:ext uri="{FF2B5EF4-FFF2-40B4-BE49-F238E27FC236}">
                <a16:creationId xmlns:a16="http://schemas.microsoft.com/office/drawing/2014/main" id="{0F25E6B3-6C87-A87E-E654-73DB34346CD3}"/>
              </a:ext>
            </a:extLst>
          </p:cNvPr>
          <p:cNvSpPr>
            <a:spLocks noGrp="1"/>
          </p:cNvSpPr>
          <p:nvPr>
            <p:ph type="ftr" sz="quarter" idx="12"/>
          </p:nvPr>
        </p:nvSpPr>
        <p:spPr bwMode="gray"/>
        <p:txBody>
          <a:bodyPr/>
          <a:lstStyle/>
          <a:p>
            <a:r>
              <a:rPr lang="de-DE"/>
              <a:t>© Copyright Sensirion, Switzerland</a:t>
            </a:r>
            <a:endParaRPr lang="de-DE" dirty="0"/>
          </a:p>
        </p:txBody>
      </p:sp>
      <p:sp>
        <p:nvSpPr>
          <p:cNvPr id="7" name="Slide Number Placeholder 6">
            <a:extLst>
              <a:ext uri="{FF2B5EF4-FFF2-40B4-BE49-F238E27FC236}">
                <a16:creationId xmlns:a16="http://schemas.microsoft.com/office/drawing/2014/main" id="{2876E652-2BB5-70AF-BA63-8072F6FCEB34}"/>
              </a:ext>
            </a:extLst>
          </p:cNvPr>
          <p:cNvSpPr>
            <a:spLocks noGrp="1"/>
          </p:cNvSpPr>
          <p:nvPr>
            <p:ph type="sldNum" sz="quarter" idx="13"/>
          </p:nvPr>
        </p:nvSpPr>
        <p:spPr bwMode="gray"/>
        <p:txBody>
          <a:bodyPr/>
          <a:lstStyle/>
          <a:p>
            <a:fld id="{B1E691A1-F3A6-4574-B226-B412272B38A6}" type="slidenum">
              <a:rPr lang="de-DE" smtClean="0"/>
              <a:pPr/>
              <a:t>‹#›</a:t>
            </a:fld>
            <a:endParaRPr lang="de-DE"/>
          </a:p>
        </p:txBody>
      </p:sp>
      <p:sp>
        <p:nvSpPr>
          <p:cNvPr id="21" name="Text Placeholder 20">
            <a:extLst>
              <a:ext uri="{FF2B5EF4-FFF2-40B4-BE49-F238E27FC236}">
                <a16:creationId xmlns:a16="http://schemas.microsoft.com/office/drawing/2014/main" id="{E39F68C3-9C83-12BD-2EAF-016DA916E676}"/>
              </a:ext>
            </a:extLst>
          </p:cNvPr>
          <p:cNvSpPr>
            <a:spLocks noGrp="1"/>
          </p:cNvSpPr>
          <p:nvPr>
            <p:ph type="body" sz="quarter" idx="14" hasCustomPrompt="1"/>
          </p:nvPr>
        </p:nvSpPr>
        <p:spPr bwMode="gray">
          <a:xfrm>
            <a:off x="515937" y="1449388"/>
            <a:ext cx="8585200" cy="1846659"/>
          </a:xfrm>
        </p:spPr>
        <p:txBody>
          <a:bodyPr>
            <a:spAutoFit/>
          </a:bodyPr>
          <a:lstStyle>
            <a:lvl1pPr marL="0" indent="0">
              <a:buNone/>
              <a:defRPr sz="4000">
                <a:solidFill>
                  <a:schemeClr val="bg1"/>
                </a:solidFill>
              </a:defRPr>
            </a:lvl1pPr>
          </a:lstStyle>
          <a:p>
            <a:pPr lvl="0"/>
            <a:r>
              <a:rPr lang="en-US" dirty="0"/>
              <a:t>Please insert your quotation here. This is a placeholder for your text. Lorem ipsum dolor sit </a:t>
            </a:r>
            <a:r>
              <a:rPr lang="en-US" dirty="0" err="1"/>
              <a:t>amet</a:t>
            </a:r>
            <a:r>
              <a:rPr lang="en-US" dirty="0"/>
              <a:t>.</a:t>
            </a:r>
          </a:p>
        </p:txBody>
      </p:sp>
      <p:sp>
        <p:nvSpPr>
          <p:cNvPr id="26" name="Graphic 23">
            <a:extLst>
              <a:ext uri="{FF2B5EF4-FFF2-40B4-BE49-F238E27FC236}">
                <a16:creationId xmlns:a16="http://schemas.microsoft.com/office/drawing/2014/main" id="{B07E0D32-E171-080B-A2A8-E02631A7ABC8}"/>
              </a:ext>
            </a:extLst>
          </p:cNvPr>
          <p:cNvSpPr/>
          <p:nvPr userDrawn="1"/>
        </p:nvSpPr>
        <p:spPr bwMode="gray">
          <a:xfrm>
            <a:off x="515938" y="476250"/>
            <a:ext cx="897834" cy="722271"/>
          </a:xfrm>
          <a:custGeom>
            <a:avLst/>
            <a:gdLst>
              <a:gd name="connsiteX0" fmla="*/ 1402080 w 3268027"/>
              <a:gd name="connsiteY0" fmla="*/ 0 h 2628995"/>
              <a:gd name="connsiteX1" fmla="*/ 835057 w 3268027"/>
              <a:gd name="connsiteY1" fmla="*/ 1257776 h 2628995"/>
              <a:gd name="connsiteX2" fmla="*/ 1422749 w 3268027"/>
              <a:gd name="connsiteY2" fmla="*/ 1938242 h 2628995"/>
              <a:gd name="connsiteX3" fmla="*/ 721709 w 3268027"/>
              <a:gd name="connsiteY3" fmla="*/ 2628995 h 2628995"/>
              <a:gd name="connsiteX4" fmla="*/ 0 w 3268027"/>
              <a:gd name="connsiteY4" fmla="*/ 1927860 h 2628995"/>
              <a:gd name="connsiteX5" fmla="*/ 360807 w 3268027"/>
              <a:gd name="connsiteY5" fmla="*/ 907256 h 2628995"/>
              <a:gd name="connsiteX6" fmla="*/ 752570 w 3268027"/>
              <a:gd name="connsiteY6" fmla="*/ 0 h 2628995"/>
              <a:gd name="connsiteX7" fmla="*/ 1402080 w 3268027"/>
              <a:gd name="connsiteY7" fmla="*/ 0 h 2628995"/>
              <a:gd name="connsiteX8" fmla="*/ 3247454 w 3268027"/>
              <a:gd name="connsiteY8" fmla="*/ 0 h 2628995"/>
              <a:gd name="connsiteX9" fmla="*/ 2680430 w 3268027"/>
              <a:gd name="connsiteY9" fmla="*/ 1257776 h 2628995"/>
              <a:gd name="connsiteX10" fmla="*/ 3268028 w 3268027"/>
              <a:gd name="connsiteY10" fmla="*/ 1938242 h 2628995"/>
              <a:gd name="connsiteX11" fmla="*/ 2566988 w 3268027"/>
              <a:gd name="connsiteY11" fmla="*/ 2628995 h 2628995"/>
              <a:gd name="connsiteX12" fmla="*/ 1845278 w 3268027"/>
              <a:gd name="connsiteY12" fmla="*/ 1927955 h 2628995"/>
              <a:gd name="connsiteX13" fmla="*/ 2206085 w 3268027"/>
              <a:gd name="connsiteY13" fmla="*/ 907352 h 2628995"/>
              <a:gd name="connsiteX14" fmla="*/ 2597944 w 3268027"/>
              <a:gd name="connsiteY14" fmla="*/ 0 h 2628995"/>
              <a:gd name="connsiteX15" fmla="*/ 3247454 w 3268027"/>
              <a:gd name="connsiteY15" fmla="*/ 0 h 2628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68027" h="2628995">
                <a:moveTo>
                  <a:pt x="1402080" y="0"/>
                </a:moveTo>
                <a:lnTo>
                  <a:pt x="835057" y="1257776"/>
                </a:lnTo>
                <a:cubicBezTo>
                  <a:pt x="1195864" y="1309307"/>
                  <a:pt x="1422749" y="1567053"/>
                  <a:pt x="1422749" y="1938242"/>
                </a:cubicBezTo>
                <a:cubicBezTo>
                  <a:pt x="1422749" y="2360962"/>
                  <a:pt x="1144429" y="2628995"/>
                  <a:pt x="721709" y="2628995"/>
                </a:cubicBezTo>
                <a:cubicBezTo>
                  <a:pt x="298990" y="2628995"/>
                  <a:pt x="0" y="2340197"/>
                  <a:pt x="0" y="1927860"/>
                </a:cubicBezTo>
                <a:cubicBezTo>
                  <a:pt x="0" y="1711357"/>
                  <a:pt x="82487" y="1484567"/>
                  <a:pt x="360807" y="907256"/>
                </a:cubicBezTo>
                <a:lnTo>
                  <a:pt x="752570" y="0"/>
                </a:lnTo>
                <a:lnTo>
                  <a:pt x="1402080" y="0"/>
                </a:lnTo>
                <a:close/>
                <a:moveTo>
                  <a:pt x="3247454" y="0"/>
                </a:moveTo>
                <a:lnTo>
                  <a:pt x="2680430" y="1257776"/>
                </a:lnTo>
                <a:cubicBezTo>
                  <a:pt x="3041237" y="1309307"/>
                  <a:pt x="3268028" y="1567053"/>
                  <a:pt x="3268028" y="1938242"/>
                </a:cubicBezTo>
                <a:cubicBezTo>
                  <a:pt x="3268028" y="2360962"/>
                  <a:pt x="2989707" y="2628995"/>
                  <a:pt x="2566988" y="2628995"/>
                </a:cubicBezTo>
                <a:cubicBezTo>
                  <a:pt x="2144268" y="2628995"/>
                  <a:pt x="1845278" y="2340293"/>
                  <a:pt x="1845278" y="1927955"/>
                </a:cubicBezTo>
                <a:cubicBezTo>
                  <a:pt x="1845278" y="1711452"/>
                  <a:pt x="1927765" y="1484662"/>
                  <a:pt x="2206085" y="907352"/>
                </a:cubicBezTo>
                <a:lnTo>
                  <a:pt x="2597944" y="0"/>
                </a:lnTo>
                <a:lnTo>
                  <a:pt x="3247454" y="0"/>
                </a:lnTo>
                <a:close/>
              </a:path>
            </a:pathLst>
          </a:custGeom>
          <a:solidFill>
            <a:schemeClr val="bg1"/>
          </a:solidFill>
          <a:ln w="9525" cap="flat">
            <a:noFill/>
            <a:prstDash val="solid"/>
            <a:miter/>
          </a:ln>
        </p:spPr>
        <p:txBody>
          <a:bodyPr rtlCol="0" anchor="ctr"/>
          <a:lstStyle/>
          <a:p>
            <a:endParaRPr lang="en-US"/>
          </a:p>
        </p:txBody>
      </p:sp>
      <p:sp>
        <p:nvSpPr>
          <p:cNvPr id="27" name="Text Placeholder 20">
            <a:extLst>
              <a:ext uri="{FF2B5EF4-FFF2-40B4-BE49-F238E27FC236}">
                <a16:creationId xmlns:a16="http://schemas.microsoft.com/office/drawing/2014/main" id="{454D9A05-F8D2-B6AE-6EFC-1A27396F7E7E}"/>
              </a:ext>
            </a:extLst>
          </p:cNvPr>
          <p:cNvSpPr>
            <a:spLocks noGrp="1"/>
          </p:cNvSpPr>
          <p:nvPr>
            <p:ph type="body" sz="quarter" idx="15" hasCustomPrompt="1"/>
          </p:nvPr>
        </p:nvSpPr>
        <p:spPr bwMode="gray">
          <a:xfrm>
            <a:off x="515937" y="5408613"/>
            <a:ext cx="3480543" cy="0"/>
          </a:xfrm>
          <a:custGeom>
            <a:avLst/>
            <a:gdLst>
              <a:gd name="connsiteX0" fmla="*/ 0 w 3480543"/>
              <a:gd name="connsiteY0" fmla="*/ 0 h 288147"/>
              <a:gd name="connsiteX1" fmla="*/ 3480543 w 3480543"/>
              <a:gd name="connsiteY1" fmla="*/ 0 h 288147"/>
              <a:gd name="connsiteX2" fmla="*/ 3480543 w 3480543"/>
              <a:gd name="connsiteY2" fmla="*/ 288147 h 288147"/>
              <a:gd name="connsiteX3" fmla="*/ 0 w 3480543"/>
              <a:gd name="connsiteY3" fmla="*/ 288147 h 288147"/>
              <a:gd name="connsiteX4" fmla="*/ 0 w 3480543"/>
              <a:gd name="connsiteY4" fmla="*/ 0 h 288147"/>
              <a:gd name="connsiteX0" fmla="*/ 3480543 w 3571983"/>
              <a:gd name="connsiteY0" fmla="*/ 0 h 288147"/>
              <a:gd name="connsiteX1" fmla="*/ 3480543 w 3571983"/>
              <a:gd name="connsiteY1" fmla="*/ 288147 h 288147"/>
              <a:gd name="connsiteX2" fmla="*/ 0 w 3571983"/>
              <a:gd name="connsiteY2" fmla="*/ 288147 h 288147"/>
              <a:gd name="connsiteX3" fmla="*/ 0 w 3571983"/>
              <a:gd name="connsiteY3" fmla="*/ 0 h 288147"/>
              <a:gd name="connsiteX4" fmla="*/ 3571983 w 3571983"/>
              <a:gd name="connsiteY4" fmla="*/ 91440 h 288147"/>
              <a:gd name="connsiteX0" fmla="*/ 3480543 w 3480543"/>
              <a:gd name="connsiteY0" fmla="*/ 0 h 288147"/>
              <a:gd name="connsiteX1" fmla="*/ 3480543 w 3480543"/>
              <a:gd name="connsiteY1" fmla="*/ 288147 h 288147"/>
              <a:gd name="connsiteX2" fmla="*/ 0 w 3480543"/>
              <a:gd name="connsiteY2" fmla="*/ 288147 h 288147"/>
              <a:gd name="connsiteX3" fmla="*/ 0 w 3480543"/>
              <a:gd name="connsiteY3" fmla="*/ 0 h 288147"/>
              <a:gd name="connsiteX0" fmla="*/ 3480543 w 3480543"/>
              <a:gd name="connsiteY0" fmla="*/ 288147 h 288147"/>
              <a:gd name="connsiteX1" fmla="*/ 0 w 3480543"/>
              <a:gd name="connsiteY1" fmla="*/ 288147 h 288147"/>
              <a:gd name="connsiteX2" fmla="*/ 0 w 3480543"/>
              <a:gd name="connsiteY2" fmla="*/ 0 h 288147"/>
              <a:gd name="connsiteX0" fmla="*/ 3480543 w 3480543"/>
              <a:gd name="connsiteY0" fmla="*/ 0 h 0"/>
              <a:gd name="connsiteX1" fmla="*/ 0 w 3480543"/>
              <a:gd name="connsiteY1" fmla="*/ 0 h 0"/>
            </a:gdLst>
            <a:ahLst/>
            <a:cxnLst>
              <a:cxn ang="0">
                <a:pos x="connsiteX0" y="connsiteY0"/>
              </a:cxn>
              <a:cxn ang="0">
                <a:pos x="connsiteX1" y="connsiteY1"/>
              </a:cxn>
            </a:cxnLst>
            <a:rect l="l" t="t" r="r" b="b"/>
            <a:pathLst>
              <a:path w="3480543">
                <a:moveTo>
                  <a:pt x="3480543" y="0"/>
                </a:moveTo>
                <a:lnTo>
                  <a:pt x="0" y="0"/>
                </a:lnTo>
              </a:path>
            </a:pathLst>
          </a:custGeom>
          <a:ln w="19050">
            <a:solidFill>
              <a:schemeClr val="bg1"/>
            </a:solidFill>
          </a:ln>
        </p:spPr>
        <p:txBody>
          <a:bodyPr wrap="square" bIns="72000" anchor="b">
            <a:noAutofit/>
          </a:bodyPr>
          <a:lstStyle>
            <a:lvl1pPr marL="0" indent="0">
              <a:buNone/>
              <a:defRPr sz="1600">
                <a:solidFill>
                  <a:schemeClr val="bg1"/>
                </a:solidFill>
              </a:defRPr>
            </a:lvl1pPr>
          </a:lstStyle>
          <a:p>
            <a:pPr lvl="0"/>
            <a:r>
              <a:rPr lang="en-US" dirty="0"/>
              <a:t>First name, last name</a:t>
            </a:r>
          </a:p>
        </p:txBody>
      </p:sp>
      <p:sp>
        <p:nvSpPr>
          <p:cNvPr id="3" name="Textfeld 2">
            <a:extLst>
              <a:ext uri="{FF2B5EF4-FFF2-40B4-BE49-F238E27FC236}">
                <a16:creationId xmlns:a16="http://schemas.microsoft.com/office/drawing/2014/main" id="{1D6E50B3-9626-29E8-2932-2971A3323537}"/>
              </a:ext>
            </a:extLst>
          </p:cNvPr>
          <p:cNvSpPr txBox="1">
            <a:spLocks/>
          </p:cNvSpPr>
          <p:nvPr userDrawn="1"/>
        </p:nvSpPr>
        <p:spPr>
          <a:xfrm>
            <a:off x="5691185" y="6310083"/>
            <a:ext cx="809630" cy="153888"/>
          </a:xfrm>
          <a:prstGeom prst="rect">
            <a:avLst/>
          </a:prstGeom>
          <a:noFill/>
        </p:spPr>
        <p:txBody>
          <a:bodyPr wrap="square" lIns="0" tIns="0" rIns="0" bIns="0" rtlCol="0">
            <a:spAutoFit/>
          </a:bodyPr>
          <a:lstStyle/>
          <a:p>
            <a:pPr marL="0" lvl="0" indent="0" algn="ctr" defTabSz="914400" rtl="0" eaLnBrk="1" latinLnBrk="0" hangingPunct="1">
              <a:lnSpc>
                <a:spcPct val="100000"/>
              </a:lnSpc>
              <a:spcBef>
                <a:spcPts val="0"/>
              </a:spcBef>
              <a:spcAft>
                <a:spcPts val="600"/>
              </a:spcAft>
              <a:buClr>
                <a:schemeClr val="accent1"/>
              </a:buClr>
              <a:buFont typeface="Arial" panose="020B0604020202020204" pitchFamily="34" charset="0"/>
              <a:buNone/>
            </a:pPr>
            <a:r>
              <a:rPr lang="en-US" sz="1000" kern="1200" dirty="0">
                <a:solidFill>
                  <a:schemeClr val="accent2"/>
                </a:solidFill>
                <a:latin typeface="+mn-lt"/>
                <a:ea typeface="+mn-ea"/>
                <a:cs typeface="+mn-cs"/>
              </a:rPr>
              <a:t>Confidential</a:t>
            </a:r>
          </a:p>
        </p:txBody>
      </p:sp>
    </p:spTree>
    <p:extLst>
      <p:ext uri="{BB962C8B-B14F-4D97-AF65-F5344CB8AC3E}">
        <p14:creationId xmlns:p14="http://schemas.microsoft.com/office/powerpoint/2010/main" val="2891417635"/>
      </p:ext>
    </p:extLst>
  </p:cSld>
  <p:clrMapOvr>
    <a:masterClrMapping/>
  </p:clrMapOvr>
  <p:extLst>
    <p:ext uri="{DCECCB84-F9BA-43D5-87BE-67443E8EF086}">
      <p15:sldGuideLst xmlns:p15="http://schemas.microsoft.com/office/powerpoint/2012/main">
        <p15:guide id="1" orient="horz" pos="3816">
          <p15:clr>
            <a:srgbClr val="F26B43"/>
          </p15:clr>
        </p15:guide>
        <p15:guide id="2" orient="horz" pos="913" userDrawn="1">
          <p15:clr>
            <a:srgbClr val="F26B43"/>
          </p15:clr>
        </p15:guide>
        <p15:guide id="3" orient="horz" pos="754" userDrawn="1">
          <p15:clr>
            <a:srgbClr val="F26B43"/>
          </p15:clr>
        </p15:guide>
        <p15:guide id="4" orient="horz" pos="3407" userDrawn="1">
          <p15:clr>
            <a:srgbClr val="F26B43"/>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otation gre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0F1CDF5-237B-F47C-D8CA-DE0503CD5683}"/>
              </a:ext>
            </a:extLst>
          </p:cNvPr>
          <p:cNvSpPr/>
          <p:nvPr userDrawn="1"/>
        </p:nvSpPr>
        <p:spPr bwMode="gray">
          <a:xfrm>
            <a:off x="0" y="0"/>
            <a:ext cx="12192000" cy="60579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108000" tIns="72000" rIns="108000" bIns="72000" rtlCol="0" anchor="ctr"/>
          <a:lstStyle/>
          <a:p>
            <a:pPr algn="ctr"/>
            <a:endParaRPr lang="en-US" dirty="0" err="1"/>
          </a:p>
        </p:txBody>
      </p:sp>
      <p:graphicFrame>
        <p:nvGraphicFramePr>
          <p:cNvPr id="5" name="Objekt 4" hidden="1">
            <a:extLst>
              <a:ext uri="{FF2B5EF4-FFF2-40B4-BE49-F238E27FC236}">
                <a16:creationId xmlns:a16="http://schemas.microsoft.com/office/drawing/2014/main" id="{767385B7-6838-292C-9A71-B34C47821397}"/>
              </a:ext>
            </a:extLst>
          </p:cNvPr>
          <p:cNvGraphicFramePr>
            <a:graphicFrameLocks noChangeAspect="1"/>
          </p:cNvGraphicFramePr>
          <p:nvPr userDrawn="1">
            <p:custDataLst>
              <p:tags r:id="rId1"/>
            </p:custDataLst>
            <p:extLst>
              <p:ext uri="{D42A27DB-BD31-4B8C-83A1-F6EECF244321}">
                <p14:modId xmlns:p14="http://schemas.microsoft.com/office/powerpoint/2010/main" val="283067078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80" imgH="481" progId="TCLayout.ActiveDocument.1">
                  <p:embed/>
                </p:oleObj>
              </mc:Choice>
              <mc:Fallback>
                <p:oleObj name="think-cell Folie" r:id="rId3" imgW="480" imgH="481" progId="TCLayout.ActiveDocument.1">
                  <p:embed/>
                  <p:pic>
                    <p:nvPicPr>
                      <p:cNvPr id="5" name="Objekt 4" hidden="1">
                        <a:extLst>
                          <a:ext uri="{FF2B5EF4-FFF2-40B4-BE49-F238E27FC236}">
                            <a16:creationId xmlns:a16="http://schemas.microsoft.com/office/drawing/2014/main" id="{767385B7-6838-292C-9A71-B34C4782139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Footer Placeholder 3">
            <a:extLst>
              <a:ext uri="{FF2B5EF4-FFF2-40B4-BE49-F238E27FC236}">
                <a16:creationId xmlns:a16="http://schemas.microsoft.com/office/drawing/2014/main" id="{0F25E6B3-6C87-A87E-E654-73DB34346CD3}"/>
              </a:ext>
            </a:extLst>
          </p:cNvPr>
          <p:cNvSpPr>
            <a:spLocks noGrp="1"/>
          </p:cNvSpPr>
          <p:nvPr>
            <p:ph type="ftr" sz="quarter" idx="12"/>
          </p:nvPr>
        </p:nvSpPr>
        <p:spPr bwMode="gray"/>
        <p:txBody>
          <a:bodyPr/>
          <a:lstStyle/>
          <a:p>
            <a:r>
              <a:rPr lang="de-DE"/>
              <a:t>© Copyright Sensirion, Switzerland</a:t>
            </a:r>
            <a:endParaRPr lang="de-DE" dirty="0"/>
          </a:p>
        </p:txBody>
      </p:sp>
      <p:sp>
        <p:nvSpPr>
          <p:cNvPr id="7" name="Slide Number Placeholder 6">
            <a:extLst>
              <a:ext uri="{FF2B5EF4-FFF2-40B4-BE49-F238E27FC236}">
                <a16:creationId xmlns:a16="http://schemas.microsoft.com/office/drawing/2014/main" id="{2876E652-2BB5-70AF-BA63-8072F6FCEB34}"/>
              </a:ext>
            </a:extLst>
          </p:cNvPr>
          <p:cNvSpPr>
            <a:spLocks noGrp="1"/>
          </p:cNvSpPr>
          <p:nvPr>
            <p:ph type="sldNum" sz="quarter" idx="13"/>
          </p:nvPr>
        </p:nvSpPr>
        <p:spPr bwMode="gray"/>
        <p:txBody>
          <a:bodyPr/>
          <a:lstStyle/>
          <a:p>
            <a:fld id="{B1E691A1-F3A6-4574-B226-B412272B38A6}" type="slidenum">
              <a:rPr lang="de-DE" smtClean="0"/>
              <a:pPr/>
              <a:t>‹#›</a:t>
            </a:fld>
            <a:endParaRPr lang="de-DE"/>
          </a:p>
        </p:txBody>
      </p:sp>
      <p:sp>
        <p:nvSpPr>
          <p:cNvPr id="21" name="Text Placeholder 20">
            <a:extLst>
              <a:ext uri="{FF2B5EF4-FFF2-40B4-BE49-F238E27FC236}">
                <a16:creationId xmlns:a16="http://schemas.microsoft.com/office/drawing/2014/main" id="{E39F68C3-9C83-12BD-2EAF-016DA916E676}"/>
              </a:ext>
            </a:extLst>
          </p:cNvPr>
          <p:cNvSpPr>
            <a:spLocks noGrp="1"/>
          </p:cNvSpPr>
          <p:nvPr>
            <p:ph type="body" sz="quarter" idx="14" hasCustomPrompt="1"/>
          </p:nvPr>
        </p:nvSpPr>
        <p:spPr bwMode="gray">
          <a:xfrm>
            <a:off x="515937" y="1449388"/>
            <a:ext cx="8585200" cy="1846659"/>
          </a:xfrm>
        </p:spPr>
        <p:txBody>
          <a:bodyPr>
            <a:spAutoFit/>
          </a:bodyPr>
          <a:lstStyle>
            <a:lvl1pPr marL="0" indent="0">
              <a:buNone/>
              <a:defRPr sz="4000">
                <a:solidFill>
                  <a:schemeClr val="tx1"/>
                </a:solidFill>
              </a:defRPr>
            </a:lvl1pPr>
          </a:lstStyle>
          <a:p>
            <a:pPr lvl="0"/>
            <a:r>
              <a:rPr lang="en-US" dirty="0"/>
              <a:t>Please insert your quotation here. This is a placeholder for your text. Lorem ipsum dolor sit </a:t>
            </a:r>
            <a:r>
              <a:rPr lang="en-US" dirty="0" err="1"/>
              <a:t>amet</a:t>
            </a:r>
            <a:r>
              <a:rPr lang="en-US" dirty="0"/>
              <a:t>.</a:t>
            </a:r>
          </a:p>
        </p:txBody>
      </p:sp>
      <p:sp>
        <p:nvSpPr>
          <p:cNvPr id="26" name="Graphic 23">
            <a:extLst>
              <a:ext uri="{FF2B5EF4-FFF2-40B4-BE49-F238E27FC236}">
                <a16:creationId xmlns:a16="http://schemas.microsoft.com/office/drawing/2014/main" id="{B07E0D32-E171-080B-A2A8-E02631A7ABC8}"/>
              </a:ext>
            </a:extLst>
          </p:cNvPr>
          <p:cNvSpPr/>
          <p:nvPr userDrawn="1"/>
        </p:nvSpPr>
        <p:spPr bwMode="gray">
          <a:xfrm>
            <a:off x="515938" y="476250"/>
            <a:ext cx="897834" cy="722271"/>
          </a:xfrm>
          <a:custGeom>
            <a:avLst/>
            <a:gdLst>
              <a:gd name="connsiteX0" fmla="*/ 1402080 w 3268027"/>
              <a:gd name="connsiteY0" fmla="*/ 0 h 2628995"/>
              <a:gd name="connsiteX1" fmla="*/ 835057 w 3268027"/>
              <a:gd name="connsiteY1" fmla="*/ 1257776 h 2628995"/>
              <a:gd name="connsiteX2" fmla="*/ 1422749 w 3268027"/>
              <a:gd name="connsiteY2" fmla="*/ 1938242 h 2628995"/>
              <a:gd name="connsiteX3" fmla="*/ 721709 w 3268027"/>
              <a:gd name="connsiteY3" fmla="*/ 2628995 h 2628995"/>
              <a:gd name="connsiteX4" fmla="*/ 0 w 3268027"/>
              <a:gd name="connsiteY4" fmla="*/ 1927860 h 2628995"/>
              <a:gd name="connsiteX5" fmla="*/ 360807 w 3268027"/>
              <a:gd name="connsiteY5" fmla="*/ 907256 h 2628995"/>
              <a:gd name="connsiteX6" fmla="*/ 752570 w 3268027"/>
              <a:gd name="connsiteY6" fmla="*/ 0 h 2628995"/>
              <a:gd name="connsiteX7" fmla="*/ 1402080 w 3268027"/>
              <a:gd name="connsiteY7" fmla="*/ 0 h 2628995"/>
              <a:gd name="connsiteX8" fmla="*/ 3247454 w 3268027"/>
              <a:gd name="connsiteY8" fmla="*/ 0 h 2628995"/>
              <a:gd name="connsiteX9" fmla="*/ 2680430 w 3268027"/>
              <a:gd name="connsiteY9" fmla="*/ 1257776 h 2628995"/>
              <a:gd name="connsiteX10" fmla="*/ 3268028 w 3268027"/>
              <a:gd name="connsiteY10" fmla="*/ 1938242 h 2628995"/>
              <a:gd name="connsiteX11" fmla="*/ 2566988 w 3268027"/>
              <a:gd name="connsiteY11" fmla="*/ 2628995 h 2628995"/>
              <a:gd name="connsiteX12" fmla="*/ 1845278 w 3268027"/>
              <a:gd name="connsiteY12" fmla="*/ 1927955 h 2628995"/>
              <a:gd name="connsiteX13" fmla="*/ 2206085 w 3268027"/>
              <a:gd name="connsiteY13" fmla="*/ 907352 h 2628995"/>
              <a:gd name="connsiteX14" fmla="*/ 2597944 w 3268027"/>
              <a:gd name="connsiteY14" fmla="*/ 0 h 2628995"/>
              <a:gd name="connsiteX15" fmla="*/ 3247454 w 3268027"/>
              <a:gd name="connsiteY15" fmla="*/ 0 h 2628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68027" h="2628995">
                <a:moveTo>
                  <a:pt x="1402080" y="0"/>
                </a:moveTo>
                <a:lnTo>
                  <a:pt x="835057" y="1257776"/>
                </a:lnTo>
                <a:cubicBezTo>
                  <a:pt x="1195864" y="1309307"/>
                  <a:pt x="1422749" y="1567053"/>
                  <a:pt x="1422749" y="1938242"/>
                </a:cubicBezTo>
                <a:cubicBezTo>
                  <a:pt x="1422749" y="2360962"/>
                  <a:pt x="1144429" y="2628995"/>
                  <a:pt x="721709" y="2628995"/>
                </a:cubicBezTo>
                <a:cubicBezTo>
                  <a:pt x="298990" y="2628995"/>
                  <a:pt x="0" y="2340197"/>
                  <a:pt x="0" y="1927860"/>
                </a:cubicBezTo>
                <a:cubicBezTo>
                  <a:pt x="0" y="1711357"/>
                  <a:pt x="82487" y="1484567"/>
                  <a:pt x="360807" y="907256"/>
                </a:cubicBezTo>
                <a:lnTo>
                  <a:pt x="752570" y="0"/>
                </a:lnTo>
                <a:lnTo>
                  <a:pt x="1402080" y="0"/>
                </a:lnTo>
                <a:close/>
                <a:moveTo>
                  <a:pt x="3247454" y="0"/>
                </a:moveTo>
                <a:lnTo>
                  <a:pt x="2680430" y="1257776"/>
                </a:lnTo>
                <a:cubicBezTo>
                  <a:pt x="3041237" y="1309307"/>
                  <a:pt x="3268028" y="1567053"/>
                  <a:pt x="3268028" y="1938242"/>
                </a:cubicBezTo>
                <a:cubicBezTo>
                  <a:pt x="3268028" y="2360962"/>
                  <a:pt x="2989707" y="2628995"/>
                  <a:pt x="2566988" y="2628995"/>
                </a:cubicBezTo>
                <a:cubicBezTo>
                  <a:pt x="2144268" y="2628995"/>
                  <a:pt x="1845278" y="2340293"/>
                  <a:pt x="1845278" y="1927955"/>
                </a:cubicBezTo>
                <a:cubicBezTo>
                  <a:pt x="1845278" y="1711452"/>
                  <a:pt x="1927765" y="1484662"/>
                  <a:pt x="2206085" y="907352"/>
                </a:cubicBezTo>
                <a:lnTo>
                  <a:pt x="2597944" y="0"/>
                </a:lnTo>
                <a:lnTo>
                  <a:pt x="3247454" y="0"/>
                </a:lnTo>
                <a:close/>
              </a:path>
            </a:pathLst>
          </a:custGeom>
          <a:solidFill>
            <a:schemeClr val="accent1"/>
          </a:solidFill>
          <a:ln w="9525" cap="flat">
            <a:noFill/>
            <a:prstDash val="solid"/>
            <a:miter/>
          </a:ln>
        </p:spPr>
        <p:txBody>
          <a:bodyPr rtlCol="0" anchor="ctr"/>
          <a:lstStyle/>
          <a:p>
            <a:endParaRPr lang="en-US"/>
          </a:p>
        </p:txBody>
      </p:sp>
      <p:sp>
        <p:nvSpPr>
          <p:cNvPr id="2" name="Text Placeholder 20">
            <a:extLst>
              <a:ext uri="{FF2B5EF4-FFF2-40B4-BE49-F238E27FC236}">
                <a16:creationId xmlns:a16="http://schemas.microsoft.com/office/drawing/2014/main" id="{77B10B0C-BD78-1DCA-2424-E743077D6B81}"/>
              </a:ext>
            </a:extLst>
          </p:cNvPr>
          <p:cNvSpPr>
            <a:spLocks noGrp="1"/>
          </p:cNvSpPr>
          <p:nvPr>
            <p:ph type="body" sz="quarter" idx="15" hasCustomPrompt="1"/>
          </p:nvPr>
        </p:nvSpPr>
        <p:spPr bwMode="gray">
          <a:xfrm>
            <a:off x="515937" y="5408613"/>
            <a:ext cx="3480543" cy="0"/>
          </a:xfrm>
          <a:custGeom>
            <a:avLst/>
            <a:gdLst>
              <a:gd name="connsiteX0" fmla="*/ 0 w 3480543"/>
              <a:gd name="connsiteY0" fmla="*/ 0 h 288147"/>
              <a:gd name="connsiteX1" fmla="*/ 3480543 w 3480543"/>
              <a:gd name="connsiteY1" fmla="*/ 0 h 288147"/>
              <a:gd name="connsiteX2" fmla="*/ 3480543 w 3480543"/>
              <a:gd name="connsiteY2" fmla="*/ 288147 h 288147"/>
              <a:gd name="connsiteX3" fmla="*/ 0 w 3480543"/>
              <a:gd name="connsiteY3" fmla="*/ 288147 h 288147"/>
              <a:gd name="connsiteX4" fmla="*/ 0 w 3480543"/>
              <a:gd name="connsiteY4" fmla="*/ 0 h 288147"/>
              <a:gd name="connsiteX0" fmla="*/ 0 w 3480543"/>
              <a:gd name="connsiteY0" fmla="*/ 0 h 288147"/>
              <a:gd name="connsiteX1" fmla="*/ 3480543 w 3480543"/>
              <a:gd name="connsiteY1" fmla="*/ 0 h 288147"/>
              <a:gd name="connsiteX2" fmla="*/ 3480543 w 3480543"/>
              <a:gd name="connsiteY2" fmla="*/ 288147 h 288147"/>
              <a:gd name="connsiteX3" fmla="*/ 0 w 3480543"/>
              <a:gd name="connsiteY3" fmla="*/ 288147 h 288147"/>
              <a:gd name="connsiteX4" fmla="*/ 91440 w 3480543"/>
              <a:gd name="connsiteY4" fmla="*/ 91440 h 288147"/>
              <a:gd name="connsiteX0" fmla="*/ 0 w 3480543"/>
              <a:gd name="connsiteY0" fmla="*/ 0 h 288147"/>
              <a:gd name="connsiteX1" fmla="*/ 3480543 w 3480543"/>
              <a:gd name="connsiteY1" fmla="*/ 0 h 288147"/>
              <a:gd name="connsiteX2" fmla="*/ 3480543 w 3480543"/>
              <a:gd name="connsiteY2" fmla="*/ 288147 h 288147"/>
              <a:gd name="connsiteX3" fmla="*/ 0 w 3480543"/>
              <a:gd name="connsiteY3" fmla="*/ 288147 h 288147"/>
              <a:gd name="connsiteX0" fmla="*/ 3480543 w 3480543"/>
              <a:gd name="connsiteY0" fmla="*/ 0 h 288147"/>
              <a:gd name="connsiteX1" fmla="*/ 3480543 w 3480543"/>
              <a:gd name="connsiteY1" fmla="*/ 288147 h 288147"/>
              <a:gd name="connsiteX2" fmla="*/ 0 w 3480543"/>
              <a:gd name="connsiteY2" fmla="*/ 288147 h 288147"/>
              <a:gd name="connsiteX0" fmla="*/ 3480543 w 3480543"/>
              <a:gd name="connsiteY0" fmla="*/ 0 h 0"/>
              <a:gd name="connsiteX1" fmla="*/ 0 w 3480543"/>
              <a:gd name="connsiteY1" fmla="*/ 0 h 0"/>
            </a:gdLst>
            <a:ahLst/>
            <a:cxnLst>
              <a:cxn ang="0">
                <a:pos x="connsiteX0" y="connsiteY0"/>
              </a:cxn>
              <a:cxn ang="0">
                <a:pos x="connsiteX1" y="connsiteY1"/>
              </a:cxn>
            </a:cxnLst>
            <a:rect l="l" t="t" r="r" b="b"/>
            <a:pathLst>
              <a:path w="3480543">
                <a:moveTo>
                  <a:pt x="3480543" y="0"/>
                </a:moveTo>
                <a:lnTo>
                  <a:pt x="0" y="0"/>
                </a:lnTo>
              </a:path>
            </a:pathLst>
          </a:custGeom>
          <a:ln w="19050">
            <a:solidFill>
              <a:schemeClr val="accent1"/>
            </a:solidFill>
          </a:ln>
        </p:spPr>
        <p:txBody>
          <a:bodyPr wrap="square" bIns="72000" anchor="b">
            <a:noAutofit/>
          </a:bodyPr>
          <a:lstStyle>
            <a:lvl1pPr marL="0" indent="0">
              <a:buNone/>
              <a:defRPr sz="1600">
                <a:solidFill>
                  <a:schemeClr val="tx1"/>
                </a:solidFill>
              </a:defRPr>
            </a:lvl1pPr>
          </a:lstStyle>
          <a:p>
            <a:pPr lvl="0"/>
            <a:r>
              <a:rPr lang="en-US" dirty="0"/>
              <a:t>First name, last name</a:t>
            </a:r>
          </a:p>
        </p:txBody>
      </p:sp>
      <p:sp>
        <p:nvSpPr>
          <p:cNvPr id="3" name="Textfeld 2">
            <a:extLst>
              <a:ext uri="{FF2B5EF4-FFF2-40B4-BE49-F238E27FC236}">
                <a16:creationId xmlns:a16="http://schemas.microsoft.com/office/drawing/2014/main" id="{FBB56ED4-50B3-844F-4EE9-A69F77AB23E3}"/>
              </a:ext>
            </a:extLst>
          </p:cNvPr>
          <p:cNvSpPr txBox="1">
            <a:spLocks/>
          </p:cNvSpPr>
          <p:nvPr userDrawn="1"/>
        </p:nvSpPr>
        <p:spPr>
          <a:xfrm>
            <a:off x="5691185" y="6310083"/>
            <a:ext cx="809630" cy="153888"/>
          </a:xfrm>
          <a:prstGeom prst="rect">
            <a:avLst/>
          </a:prstGeom>
          <a:noFill/>
        </p:spPr>
        <p:txBody>
          <a:bodyPr wrap="square" lIns="0" tIns="0" rIns="0" bIns="0" rtlCol="0">
            <a:spAutoFit/>
          </a:bodyPr>
          <a:lstStyle/>
          <a:p>
            <a:pPr marL="0" lvl="0" indent="0" algn="ctr" defTabSz="914400" rtl="0" eaLnBrk="1" latinLnBrk="0" hangingPunct="1">
              <a:lnSpc>
                <a:spcPct val="100000"/>
              </a:lnSpc>
              <a:spcBef>
                <a:spcPts val="0"/>
              </a:spcBef>
              <a:spcAft>
                <a:spcPts val="600"/>
              </a:spcAft>
              <a:buClr>
                <a:schemeClr val="accent1"/>
              </a:buClr>
              <a:buFont typeface="Arial" panose="020B0604020202020204" pitchFamily="34" charset="0"/>
              <a:buNone/>
            </a:pPr>
            <a:r>
              <a:rPr lang="en-US" sz="1000" kern="1200" dirty="0">
                <a:solidFill>
                  <a:schemeClr val="accent2"/>
                </a:solidFill>
                <a:latin typeface="+mn-lt"/>
                <a:ea typeface="+mn-ea"/>
                <a:cs typeface="+mn-cs"/>
              </a:rPr>
              <a:t>Confidential</a:t>
            </a:r>
          </a:p>
        </p:txBody>
      </p:sp>
    </p:spTree>
    <p:extLst>
      <p:ext uri="{BB962C8B-B14F-4D97-AF65-F5344CB8AC3E}">
        <p14:creationId xmlns:p14="http://schemas.microsoft.com/office/powerpoint/2010/main" val="3967712307"/>
      </p:ext>
    </p:extLst>
  </p:cSld>
  <p:clrMapOvr>
    <a:masterClrMapping/>
  </p:clrMapOvr>
  <p:extLst>
    <p:ext uri="{DCECCB84-F9BA-43D5-87BE-67443E8EF086}">
      <p15:sldGuideLst xmlns:p15="http://schemas.microsoft.com/office/powerpoint/2012/main">
        <p15:guide id="1" orient="horz" pos="3816">
          <p15:clr>
            <a:srgbClr val="F26B43"/>
          </p15:clr>
        </p15:guide>
        <p15:guide id="2" orient="horz" pos="913" userDrawn="1">
          <p15:clr>
            <a:srgbClr val="F26B43"/>
          </p15:clr>
        </p15:guide>
        <p15:guide id="3" orient="horz" pos="754" userDrawn="1">
          <p15:clr>
            <a:srgbClr val="F26B43"/>
          </p15:clr>
        </p15:guide>
        <p15:guide id="4" orient="horz" pos="3407" userDrawn="1">
          <p15:clr>
            <a:srgbClr val="F26B43"/>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oleObject" Target="../embeddings/oleObject1.bin"/><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ags" Target="../tags/tag2.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FFE52C96-6720-7E7E-D0D5-5474F4868481}"/>
              </a:ext>
            </a:extLst>
          </p:cNvPr>
          <p:cNvGraphicFramePr>
            <a:graphicFrameLocks noChangeAspect="1"/>
          </p:cNvGraphicFramePr>
          <p:nvPr userDrawn="1">
            <p:custDataLst>
              <p:tags r:id="rId23"/>
            </p:custDataLst>
            <p:extLst>
              <p:ext uri="{D42A27DB-BD31-4B8C-83A1-F6EECF244321}">
                <p14:modId xmlns:p14="http://schemas.microsoft.com/office/powerpoint/2010/main" val="413985573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24" imgW="306" imgH="306" progId="TCLayout.ActiveDocument.1">
                  <p:embed/>
                </p:oleObj>
              </mc:Choice>
              <mc:Fallback>
                <p:oleObj name="think-cell Folie" r:id="rId24" imgW="306" imgH="306" progId="TCLayout.ActiveDocument.1">
                  <p:embed/>
                  <p:pic>
                    <p:nvPicPr>
                      <p:cNvPr id="8" name="think-cell data - do not delete" hidden="1">
                        <a:extLst>
                          <a:ext uri="{FF2B5EF4-FFF2-40B4-BE49-F238E27FC236}">
                            <a16:creationId xmlns:a16="http://schemas.microsoft.com/office/drawing/2014/main" id="{FFE52C96-6720-7E7E-D0D5-5474F4868481}"/>
                          </a:ext>
                        </a:extLst>
                      </p:cNvPr>
                      <p:cNvPicPr/>
                      <p:nvPr/>
                    </p:nvPicPr>
                    <p:blipFill>
                      <a:blip r:embed="rId25"/>
                      <a:stretch>
                        <a:fillRect/>
                      </a:stretch>
                    </p:blipFill>
                    <p:spPr>
                      <a:xfrm>
                        <a:off x="1588" y="1588"/>
                        <a:ext cx="1588" cy="1588"/>
                      </a:xfrm>
                      <a:prstGeom prst="rect">
                        <a:avLst/>
                      </a:prstGeom>
                    </p:spPr>
                  </p:pic>
                </p:oleObj>
              </mc:Fallback>
            </mc:AlternateContent>
          </a:graphicData>
        </a:graphic>
      </p:graphicFrame>
      <p:sp>
        <p:nvSpPr>
          <p:cNvPr id="3" name="Textplatzhalter 2">
            <a:extLst>
              <a:ext uri="{FF2B5EF4-FFF2-40B4-BE49-F238E27FC236}">
                <a16:creationId xmlns:a16="http://schemas.microsoft.com/office/drawing/2014/main" id="{A5979798-D702-7237-52EB-487BC7C93621}"/>
              </a:ext>
            </a:extLst>
          </p:cNvPr>
          <p:cNvSpPr>
            <a:spLocks noGrp="1"/>
          </p:cNvSpPr>
          <p:nvPr>
            <p:ph type="body" idx="1"/>
          </p:nvPr>
        </p:nvSpPr>
        <p:spPr bwMode="gray">
          <a:xfrm>
            <a:off x="515937" y="1449388"/>
            <a:ext cx="11160125" cy="4608000"/>
          </a:xfrm>
          <a:prstGeom prst="rect">
            <a:avLst/>
          </a:prstGeom>
        </p:spPr>
        <p:txBody>
          <a:bodyPr vert="horz" lIns="0" tIns="0" rIns="0" bIns="0" rtlCol="0">
            <a:noAutofit/>
          </a:bodyPr>
          <a:lstStyle/>
          <a:p>
            <a:pPr lvl="0"/>
            <a:r>
              <a:rPr lang="en-US" noProof="0" dirty="0"/>
              <a:t>First level</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a:p>
            <a:pPr lvl="6"/>
            <a:r>
              <a:rPr lang="en-US" noProof="0" dirty="0"/>
              <a:t>Seventh level</a:t>
            </a:r>
          </a:p>
          <a:p>
            <a:pPr lvl="7"/>
            <a:r>
              <a:rPr lang="en-US" noProof="0" dirty="0"/>
              <a:t>Eighth level</a:t>
            </a:r>
          </a:p>
          <a:p>
            <a:pPr lvl="8"/>
            <a:r>
              <a:rPr lang="en-US" noProof="0" dirty="0"/>
              <a:t>Nineth level</a:t>
            </a:r>
          </a:p>
        </p:txBody>
      </p:sp>
      <p:sp>
        <p:nvSpPr>
          <p:cNvPr id="5" name="Fußzeilenplatzhalter 4">
            <a:extLst>
              <a:ext uri="{FF2B5EF4-FFF2-40B4-BE49-F238E27FC236}">
                <a16:creationId xmlns:a16="http://schemas.microsoft.com/office/drawing/2014/main" id="{FE47393F-4923-78D3-4CFF-3E48B72ACF31}"/>
              </a:ext>
            </a:extLst>
          </p:cNvPr>
          <p:cNvSpPr>
            <a:spLocks noGrp="1"/>
          </p:cNvSpPr>
          <p:nvPr>
            <p:ph type="ftr" sz="quarter" idx="3"/>
          </p:nvPr>
        </p:nvSpPr>
        <p:spPr bwMode="gray">
          <a:xfrm>
            <a:off x="1249680" y="6310083"/>
            <a:ext cx="2746800" cy="153888"/>
          </a:xfrm>
          <a:prstGeom prst="rect">
            <a:avLst/>
          </a:prstGeom>
        </p:spPr>
        <p:txBody>
          <a:bodyPr vert="horz" lIns="0" tIns="0" rIns="0" bIns="0" rtlCol="0" anchor="ctr">
            <a:spAutoFit/>
          </a:bodyPr>
          <a:lstStyle>
            <a:lvl1pPr algn="l">
              <a:lnSpc>
                <a:spcPct val="100000"/>
              </a:lnSpc>
              <a:defRPr sz="1000">
                <a:solidFill>
                  <a:schemeClr val="accent2"/>
                </a:solidFill>
              </a:defRPr>
            </a:lvl1pPr>
          </a:lstStyle>
          <a:p>
            <a:r>
              <a:rPr lang="de-DE"/>
              <a:t>© Copyright Sensirion, Switzerland</a:t>
            </a:r>
            <a:endParaRPr lang="de-DE" dirty="0"/>
          </a:p>
        </p:txBody>
      </p:sp>
      <p:sp>
        <p:nvSpPr>
          <p:cNvPr id="6" name="Foliennummernplatzhalter 5">
            <a:extLst>
              <a:ext uri="{FF2B5EF4-FFF2-40B4-BE49-F238E27FC236}">
                <a16:creationId xmlns:a16="http://schemas.microsoft.com/office/drawing/2014/main" id="{E2816682-44E5-FDC4-D40C-E9568FC89F81}"/>
              </a:ext>
            </a:extLst>
          </p:cNvPr>
          <p:cNvSpPr>
            <a:spLocks noGrp="1"/>
          </p:cNvSpPr>
          <p:nvPr>
            <p:ph type="sldNum" sz="quarter" idx="4"/>
          </p:nvPr>
        </p:nvSpPr>
        <p:spPr bwMode="gray">
          <a:xfrm>
            <a:off x="515937" y="6310083"/>
            <a:ext cx="680403" cy="153888"/>
          </a:xfrm>
          <a:prstGeom prst="rect">
            <a:avLst/>
          </a:prstGeom>
        </p:spPr>
        <p:txBody>
          <a:bodyPr vert="horz" wrap="square" lIns="0" tIns="0" rIns="0" bIns="0" rtlCol="0" anchor="ctr">
            <a:spAutoFit/>
          </a:bodyPr>
          <a:lstStyle>
            <a:lvl1pPr algn="l">
              <a:lnSpc>
                <a:spcPct val="100000"/>
              </a:lnSpc>
              <a:defRPr sz="1000">
                <a:solidFill>
                  <a:schemeClr val="accent2"/>
                </a:solidFill>
              </a:defRPr>
            </a:lvl1pPr>
          </a:lstStyle>
          <a:p>
            <a:fld id="{B1E691A1-F3A6-4574-B226-B412272B38A6}" type="slidenum">
              <a:rPr lang="de-DE" smtClean="0"/>
              <a:pPr/>
              <a:t>‹#›</a:t>
            </a:fld>
            <a:endParaRPr lang="de-DE"/>
          </a:p>
        </p:txBody>
      </p:sp>
      <p:grpSp>
        <p:nvGrpSpPr>
          <p:cNvPr id="10" name="Gruppieren 9">
            <a:extLst>
              <a:ext uri="{FF2B5EF4-FFF2-40B4-BE49-F238E27FC236}">
                <a16:creationId xmlns:a16="http://schemas.microsoft.com/office/drawing/2014/main" id="{589BAB36-386A-4190-A977-53CCEAC0AA1B}"/>
              </a:ext>
            </a:extLst>
          </p:cNvPr>
          <p:cNvGrpSpPr/>
          <p:nvPr userDrawn="1"/>
        </p:nvGrpSpPr>
        <p:grpSpPr bwMode="gray">
          <a:xfrm>
            <a:off x="10375900" y="6308725"/>
            <a:ext cx="1300163" cy="130175"/>
            <a:chOff x="10390188" y="6381750"/>
            <a:chExt cx="1300163" cy="130175"/>
          </a:xfrm>
        </p:grpSpPr>
        <p:sp>
          <p:nvSpPr>
            <p:cNvPr id="11" name="Freeform 5">
              <a:extLst>
                <a:ext uri="{FF2B5EF4-FFF2-40B4-BE49-F238E27FC236}">
                  <a16:creationId xmlns:a16="http://schemas.microsoft.com/office/drawing/2014/main" id="{2AC79C31-0A46-35AB-8FD6-861E9002F905}"/>
                </a:ext>
              </a:extLst>
            </p:cNvPr>
            <p:cNvSpPr>
              <a:spLocks/>
            </p:cNvSpPr>
            <p:nvPr/>
          </p:nvSpPr>
          <p:spPr bwMode="gray">
            <a:xfrm>
              <a:off x="10390188" y="6383338"/>
              <a:ext cx="153988" cy="125413"/>
            </a:xfrm>
            <a:custGeom>
              <a:avLst/>
              <a:gdLst>
                <a:gd name="T0" fmla="*/ 172 w 428"/>
                <a:gd name="T1" fmla="*/ 60 h 338"/>
                <a:gd name="T2" fmla="*/ 99 w 428"/>
                <a:gd name="T3" fmla="*/ 104 h 338"/>
                <a:gd name="T4" fmla="*/ 159 w 428"/>
                <a:gd name="T5" fmla="*/ 141 h 338"/>
                <a:gd name="T6" fmla="*/ 284 w 428"/>
                <a:gd name="T7" fmla="*/ 141 h 338"/>
                <a:gd name="T8" fmla="*/ 428 w 428"/>
                <a:gd name="T9" fmla="*/ 237 h 338"/>
                <a:gd name="T10" fmla="*/ 270 w 428"/>
                <a:gd name="T11" fmla="*/ 338 h 338"/>
                <a:gd name="T12" fmla="*/ 18 w 428"/>
                <a:gd name="T13" fmla="*/ 338 h 338"/>
                <a:gd name="T14" fmla="*/ 18 w 428"/>
                <a:gd name="T15" fmla="*/ 277 h 338"/>
                <a:gd name="T16" fmla="*/ 255 w 428"/>
                <a:gd name="T17" fmla="*/ 277 h 338"/>
                <a:gd name="T18" fmla="*/ 329 w 428"/>
                <a:gd name="T19" fmla="*/ 239 h 338"/>
                <a:gd name="T20" fmla="*/ 261 w 428"/>
                <a:gd name="T21" fmla="*/ 200 h 338"/>
                <a:gd name="T22" fmla="*/ 150 w 428"/>
                <a:gd name="T23" fmla="*/ 200 h 338"/>
                <a:gd name="T24" fmla="*/ 0 w 428"/>
                <a:gd name="T25" fmla="*/ 103 h 338"/>
                <a:gd name="T26" fmla="*/ 158 w 428"/>
                <a:gd name="T27" fmla="*/ 0 h 338"/>
                <a:gd name="T28" fmla="*/ 406 w 428"/>
                <a:gd name="T29" fmla="*/ 0 h 338"/>
                <a:gd name="T30" fmla="*/ 406 w 428"/>
                <a:gd name="T31" fmla="*/ 60 h 338"/>
                <a:gd name="T32" fmla="*/ 172 w 428"/>
                <a:gd name="T33" fmla="*/ 6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8" h="338">
                  <a:moveTo>
                    <a:pt x="172" y="60"/>
                  </a:moveTo>
                  <a:cubicBezTo>
                    <a:pt x="122" y="60"/>
                    <a:pt x="99" y="73"/>
                    <a:pt x="99" y="104"/>
                  </a:cubicBezTo>
                  <a:cubicBezTo>
                    <a:pt x="99" y="129"/>
                    <a:pt x="119" y="141"/>
                    <a:pt x="159" y="141"/>
                  </a:cubicBezTo>
                  <a:lnTo>
                    <a:pt x="284" y="141"/>
                  </a:lnTo>
                  <a:cubicBezTo>
                    <a:pt x="384" y="141"/>
                    <a:pt x="428" y="166"/>
                    <a:pt x="428" y="237"/>
                  </a:cubicBezTo>
                  <a:cubicBezTo>
                    <a:pt x="428" y="308"/>
                    <a:pt x="377" y="338"/>
                    <a:pt x="270" y="338"/>
                  </a:cubicBezTo>
                  <a:lnTo>
                    <a:pt x="18" y="338"/>
                  </a:lnTo>
                  <a:lnTo>
                    <a:pt x="18" y="277"/>
                  </a:lnTo>
                  <a:lnTo>
                    <a:pt x="255" y="277"/>
                  </a:lnTo>
                  <a:cubicBezTo>
                    <a:pt x="305" y="277"/>
                    <a:pt x="329" y="268"/>
                    <a:pt x="329" y="239"/>
                  </a:cubicBezTo>
                  <a:cubicBezTo>
                    <a:pt x="329" y="209"/>
                    <a:pt x="307" y="200"/>
                    <a:pt x="261" y="200"/>
                  </a:cubicBezTo>
                  <a:lnTo>
                    <a:pt x="150" y="200"/>
                  </a:lnTo>
                  <a:cubicBezTo>
                    <a:pt x="47" y="200"/>
                    <a:pt x="0" y="171"/>
                    <a:pt x="0" y="103"/>
                  </a:cubicBezTo>
                  <a:cubicBezTo>
                    <a:pt x="0" y="30"/>
                    <a:pt x="51" y="0"/>
                    <a:pt x="158" y="0"/>
                  </a:cubicBezTo>
                  <a:lnTo>
                    <a:pt x="406" y="0"/>
                  </a:lnTo>
                  <a:lnTo>
                    <a:pt x="406" y="60"/>
                  </a:lnTo>
                  <a:lnTo>
                    <a:pt x="172" y="60"/>
                  </a:lnTo>
                  <a:close/>
                </a:path>
              </a:pathLst>
            </a:custGeom>
            <a:solidFill>
              <a:srgbClr val="66CC33"/>
            </a:solid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sp>
          <p:nvSpPr>
            <p:cNvPr id="12" name="Freeform 6">
              <a:extLst>
                <a:ext uri="{FF2B5EF4-FFF2-40B4-BE49-F238E27FC236}">
                  <a16:creationId xmlns:a16="http://schemas.microsoft.com/office/drawing/2014/main" id="{D5A4F163-9763-7F50-7898-5C3B411A2A1E}"/>
                </a:ext>
              </a:extLst>
            </p:cNvPr>
            <p:cNvSpPr>
              <a:spLocks/>
            </p:cNvSpPr>
            <p:nvPr/>
          </p:nvSpPr>
          <p:spPr bwMode="gray">
            <a:xfrm>
              <a:off x="10558463" y="6383338"/>
              <a:ext cx="133350" cy="125413"/>
            </a:xfrm>
            <a:custGeom>
              <a:avLst/>
              <a:gdLst>
                <a:gd name="T0" fmla="*/ 107 w 369"/>
                <a:gd name="T1" fmla="*/ 137 h 338"/>
                <a:gd name="T2" fmla="*/ 369 w 369"/>
                <a:gd name="T3" fmla="*/ 137 h 338"/>
                <a:gd name="T4" fmla="*/ 369 w 369"/>
                <a:gd name="T5" fmla="*/ 196 h 338"/>
                <a:gd name="T6" fmla="*/ 107 w 369"/>
                <a:gd name="T7" fmla="*/ 196 h 338"/>
                <a:gd name="T8" fmla="*/ 214 w 369"/>
                <a:gd name="T9" fmla="*/ 279 h 338"/>
                <a:gd name="T10" fmla="*/ 369 w 369"/>
                <a:gd name="T11" fmla="*/ 279 h 338"/>
                <a:gd name="T12" fmla="*/ 369 w 369"/>
                <a:gd name="T13" fmla="*/ 338 h 338"/>
                <a:gd name="T14" fmla="*/ 210 w 369"/>
                <a:gd name="T15" fmla="*/ 338 h 338"/>
                <a:gd name="T16" fmla="*/ 69 w 369"/>
                <a:gd name="T17" fmla="*/ 308 h 338"/>
                <a:gd name="T18" fmla="*/ 0 w 369"/>
                <a:gd name="T19" fmla="*/ 175 h 338"/>
                <a:gd name="T20" fmla="*/ 212 w 369"/>
                <a:gd name="T21" fmla="*/ 0 h 338"/>
                <a:gd name="T22" fmla="*/ 369 w 369"/>
                <a:gd name="T23" fmla="*/ 0 h 338"/>
                <a:gd name="T24" fmla="*/ 369 w 369"/>
                <a:gd name="T25" fmla="*/ 59 h 338"/>
                <a:gd name="T26" fmla="*/ 214 w 369"/>
                <a:gd name="T27" fmla="*/ 59 h 338"/>
                <a:gd name="T28" fmla="*/ 107 w 369"/>
                <a:gd name="T29" fmla="*/ 137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9" h="338">
                  <a:moveTo>
                    <a:pt x="107" y="137"/>
                  </a:moveTo>
                  <a:lnTo>
                    <a:pt x="369" y="137"/>
                  </a:lnTo>
                  <a:lnTo>
                    <a:pt x="369" y="196"/>
                  </a:lnTo>
                  <a:lnTo>
                    <a:pt x="107" y="196"/>
                  </a:lnTo>
                  <a:cubicBezTo>
                    <a:pt x="107" y="257"/>
                    <a:pt x="139" y="279"/>
                    <a:pt x="214" y="279"/>
                  </a:cubicBezTo>
                  <a:lnTo>
                    <a:pt x="369" y="279"/>
                  </a:lnTo>
                  <a:lnTo>
                    <a:pt x="369" y="338"/>
                  </a:lnTo>
                  <a:lnTo>
                    <a:pt x="210" y="338"/>
                  </a:lnTo>
                  <a:cubicBezTo>
                    <a:pt x="155" y="338"/>
                    <a:pt x="113" y="334"/>
                    <a:pt x="69" y="308"/>
                  </a:cubicBezTo>
                  <a:cubicBezTo>
                    <a:pt x="23" y="280"/>
                    <a:pt x="0" y="236"/>
                    <a:pt x="0" y="175"/>
                  </a:cubicBezTo>
                  <a:cubicBezTo>
                    <a:pt x="0" y="55"/>
                    <a:pt x="67" y="0"/>
                    <a:pt x="212" y="0"/>
                  </a:cubicBezTo>
                  <a:lnTo>
                    <a:pt x="369" y="0"/>
                  </a:lnTo>
                  <a:lnTo>
                    <a:pt x="369" y="59"/>
                  </a:lnTo>
                  <a:lnTo>
                    <a:pt x="214" y="59"/>
                  </a:lnTo>
                  <a:cubicBezTo>
                    <a:pt x="146" y="59"/>
                    <a:pt x="111" y="84"/>
                    <a:pt x="107" y="137"/>
                  </a:cubicBezTo>
                  <a:close/>
                </a:path>
              </a:pathLst>
            </a:custGeom>
            <a:solidFill>
              <a:srgbClr val="66CC33"/>
            </a:solid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sp>
          <p:nvSpPr>
            <p:cNvPr id="13" name="Freeform 7">
              <a:extLst>
                <a:ext uri="{FF2B5EF4-FFF2-40B4-BE49-F238E27FC236}">
                  <a16:creationId xmlns:a16="http://schemas.microsoft.com/office/drawing/2014/main" id="{85900EEB-4E63-3574-F6B4-B8DC63DB9ED0}"/>
                </a:ext>
              </a:extLst>
            </p:cNvPr>
            <p:cNvSpPr>
              <a:spLocks/>
            </p:cNvSpPr>
            <p:nvPr/>
          </p:nvSpPr>
          <p:spPr bwMode="gray">
            <a:xfrm>
              <a:off x="10720388" y="6383338"/>
              <a:ext cx="142875" cy="125413"/>
            </a:xfrm>
            <a:custGeom>
              <a:avLst/>
              <a:gdLst>
                <a:gd name="T0" fmla="*/ 120 w 397"/>
                <a:gd name="T1" fmla="*/ 1 h 339"/>
                <a:gd name="T2" fmla="*/ 304 w 397"/>
                <a:gd name="T3" fmla="*/ 244 h 339"/>
                <a:gd name="T4" fmla="*/ 304 w 397"/>
                <a:gd name="T5" fmla="*/ 0 h 339"/>
                <a:gd name="T6" fmla="*/ 397 w 397"/>
                <a:gd name="T7" fmla="*/ 0 h 339"/>
                <a:gd name="T8" fmla="*/ 396 w 397"/>
                <a:gd name="T9" fmla="*/ 339 h 339"/>
                <a:gd name="T10" fmla="*/ 287 w 397"/>
                <a:gd name="T11" fmla="*/ 339 h 339"/>
                <a:gd name="T12" fmla="*/ 93 w 397"/>
                <a:gd name="T13" fmla="*/ 83 h 339"/>
                <a:gd name="T14" fmla="*/ 93 w 397"/>
                <a:gd name="T15" fmla="*/ 339 h 339"/>
                <a:gd name="T16" fmla="*/ 0 w 397"/>
                <a:gd name="T17" fmla="*/ 339 h 339"/>
                <a:gd name="T18" fmla="*/ 0 w 397"/>
                <a:gd name="T19" fmla="*/ 1 h 339"/>
                <a:gd name="T20" fmla="*/ 120 w 397"/>
                <a:gd name="T21" fmla="*/ 1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7" h="339">
                  <a:moveTo>
                    <a:pt x="120" y="1"/>
                  </a:moveTo>
                  <a:lnTo>
                    <a:pt x="304" y="244"/>
                  </a:lnTo>
                  <a:lnTo>
                    <a:pt x="304" y="0"/>
                  </a:lnTo>
                  <a:lnTo>
                    <a:pt x="397" y="0"/>
                  </a:lnTo>
                  <a:lnTo>
                    <a:pt x="396" y="339"/>
                  </a:lnTo>
                  <a:lnTo>
                    <a:pt x="287" y="339"/>
                  </a:lnTo>
                  <a:lnTo>
                    <a:pt x="93" y="83"/>
                  </a:lnTo>
                  <a:lnTo>
                    <a:pt x="93" y="339"/>
                  </a:lnTo>
                  <a:lnTo>
                    <a:pt x="0" y="339"/>
                  </a:lnTo>
                  <a:lnTo>
                    <a:pt x="0" y="1"/>
                  </a:lnTo>
                  <a:lnTo>
                    <a:pt x="120" y="1"/>
                  </a:lnTo>
                  <a:close/>
                </a:path>
              </a:pathLst>
            </a:custGeom>
            <a:solidFill>
              <a:srgbClr val="66CC33"/>
            </a:solid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sp>
          <p:nvSpPr>
            <p:cNvPr id="14" name="Freeform 8">
              <a:extLst>
                <a:ext uri="{FF2B5EF4-FFF2-40B4-BE49-F238E27FC236}">
                  <a16:creationId xmlns:a16="http://schemas.microsoft.com/office/drawing/2014/main" id="{6D1E6D4C-3A7B-C62B-F18B-6508ED07622A}"/>
                </a:ext>
              </a:extLst>
            </p:cNvPr>
            <p:cNvSpPr>
              <a:spLocks/>
            </p:cNvSpPr>
            <p:nvPr/>
          </p:nvSpPr>
          <p:spPr bwMode="gray">
            <a:xfrm>
              <a:off x="10887075" y="6383338"/>
              <a:ext cx="153988" cy="125413"/>
            </a:xfrm>
            <a:custGeom>
              <a:avLst/>
              <a:gdLst>
                <a:gd name="T0" fmla="*/ 171 w 427"/>
                <a:gd name="T1" fmla="*/ 60 h 338"/>
                <a:gd name="T2" fmla="*/ 99 w 427"/>
                <a:gd name="T3" fmla="*/ 104 h 338"/>
                <a:gd name="T4" fmla="*/ 158 w 427"/>
                <a:gd name="T5" fmla="*/ 141 h 338"/>
                <a:gd name="T6" fmla="*/ 284 w 427"/>
                <a:gd name="T7" fmla="*/ 141 h 338"/>
                <a:gd name="T8" fmla="*/ 427 w 427"/>
                <a:gd name="T9" fmla="*/ 237 h 338"/>
                <a:gd name="T10" fmla="*/ 270 w 427"/>
                <a:gd name="T11" fmla="*/ 338 h 338"/>
                <a:gd name="T12" fmla="*/ 18 w 427"/>
                <a:gd name="T13" fmla="*/ 338 h 338"/>
                <a:gd name="T14" fmla="*/ 18 w 427"/>
                <a:gd name="T15" fmla="*/ 277 h 338"/>
                <a:gd name="T16" fmla="*/ 255 w 427"/>
                <a:gd name="T17" fmla="*/ 277 h 338"/>
                <a:gd name="T18" fmla="*/ 328 w 427"/>
                <a:gd name="T19" fmla="*/ 239 h 338"/>
                <a:gd name="T20" fmla="*/ 261 w 427"/>
                <a:gd name="T21" fmla="*/ 200 h 338"/>
                <a:gd name="T22" fmla="*/ 150 w 427"/>
                <a:gd name="T23" fmla="*/ 200 h 338"/>
                <a:gd name="T24" fmla="*/ 0 w 427"/>
                <a:gd name="T25" fmla="*/ 103 h 338"/>
                <a:gd name="T26" fmla="*/ 158 w 427"/>
                <a:gd name="T27" fmla="*/ 0 h 338"/>
                <a:gd name="T28" fmla="*/ 405 w 427"/>
                <a:gd name="T29" fmla="*/ 0 h 338"/>
                <a:gd name="T30" fmla="*/ 405 w 427"/>
                <a:gd name="T31" fmla="*/ 60 h 338"/>
                <a:gd name="T32" fmla="*/ 171 w 427"/>
                <a:gd name="T33" fmla="*/ 6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7" h="338">
                  <a:moveTo>
                    <a:pt x="171" y="60"/>
                  </a:moveTo>
                  <a:cubicBezTo>
                    <a:pt x="122" y="60"/>
                    <a:pt x="99" y="73"/>
                    <a:pt x="99" y="104"/>
                  </a:cubicBezTo>
                  <a:cubicBezTo>
                    <a:pt x="99" y="129"/>
                    <a:pt x="119" y="141"/>
                    <a:pt x="158" y="141"/>
                  </a:cubicBezTo>
                  <a:lnTo>
                    <a:pt x="284" y="141"/>
                  </a:lnTo>
                  <a:cubicBezTo>
                    <a:pt x="384" y="141"/>
                    <a:pt x="427" y="166"/>
                    <a:pt x="427" y="237"/>
                  </a:cubicBezTo>
                  <a:cubicBezTo>
                    <a:pt x="427" y="308"/>
                    <a:pt x="376" y="338"/>
                    <a:pt x="270" y="338"/>
                  </a:cubicBezTo>
                  <a:lnTo>
                    <a:pt x="18" y="338"/>
                  </a:lnTo>
                  <a:lnTo>
                    <a:pt x="18" y="277"/>
                  </a:lnTo>
                  <a:lnTo>
                    <a:pt x="255" y="277"/>
                  </a:lnTo>
                  <a:cubicBezTo>
                    <a:pt x="305" y="277"/>
                    <a:pt x="328" y="268"/>
                    <a:pt x="328" y="239"/>
                  </a:cubicBezTo>
                  <a:cubicBezTo>
                    <a:pt x="328" y="209"/>
                    <a:pt x="307" y="200"/>
                    <a:pt x="261" y="200"/>
                  </a:cubicBezTo>
                  <a:lnTo>
                    <a:pt x="150" y="200"/>
                  </a:lnTo>
                  <a:cubicBezTo>
                    <a:pt x="47" y="200"/>
                    <a:pt x="0" y="171"/>
                    <a:pt x="0" y="103"/>
                  </a:cubicBezTo>
                  <a:cubicBezTo>
                    <a:pt x="0" y="30"/>
                    <a:pt x="51" y="0"/>
                    <a:pt x="158" y="0"/>
                  </a:cubicBezTo>
                  <a:lnTo>
                    <a:pt x="405" y="0"/>
                  </a:lnTo>
                  <a:lnTo>
                    <a:pt x="405" y="60"/>
                  </a:lnTo>
                  <a:lnTo>
                    <a:pt x="171" y="60"/>
                  </a:lnTo>
                  <a:close/>
                </a:path>
              </a:pathLst>
            </a:custGeom>
            <a:solidFill>
              <a:srgbClr val="66CC33"/>
            </a:solid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sp>
          <p:nvSpPr>
            <p:cNvPr id="15" name="Rectangle 9">
              <a:extLst>
                <a:ext uri="{FF2B5EF4-FFF2-40B4-BE49-F238E27FC236}">
                  <a16:creationId xmlns:a16="http://schemas.microsoft.com/office/drawing/2014/main" id="{D32E3D8B-D9DB-5946-DDA3-563C35F77C55}"/>
                </a:ext>
              </a:extLst>
            </p:cNvPr>
            <p:cNvSpPr>
              <a:spLocks noChangeArrowheads="1"/>
            </p:cNvSpPr>
            <p:nvPr/>
          </p:nvSpPr>
          <p:spPr bwMode="gray">
            <a:xfrm>
              <a:off x="11066463" y="6383338"/>
              <a:ext cx="36513" cy="125413"/>
            </a:xfrm>
            <a:prstGeom prst="rect">
              <a:avLst/>
            </a:prstGeom>
            <a:solidFill>
              <a:srgbClr val="66CC33"/>
            </a:solid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sp>
          <p:nvSpPr>
            <p:cNvPr id="16" name="Freeform 10">
              <a:extLst>
                <a:ext uri="{FF2B5EF4-FFF2-40B4-BE49-F238E27FC236}">
                  <a16:creationId xmlns:a16="http://schemas.microsoft.com/office/drawing/2014/main" id="{B0C285FB-7B3E-B133-CBEB-6F9C65A19C26}"/>
                </a:ext>
              </a:extLst>
            </p:cNvPr>
            <p:cNvSpPr>
              <a:spLocks noEditPoints="1"/>
            </p:cNvSpPr>
            <p:nvPr/>
          </p:nvSpPr>
          <p:spPr bwMode="gray">
            <a:xfrm>
              <a:off x="11136313" y="6383338"/>
              <a:ext cx="147638" cy="125413"/>
            </a:xfrm>
            <a:custGeom>
              <a:avLst/>
              <a:gdLst>
                <a:gd name="T0" fmla="*/ 211 w 412"/>
                <a:gd name="T1" fmla="*/ 60 h 338"/>
                <a:gd name="T2" fmla="*/ 295 w 412"/>
                <a:gd name="T3" fmla="*/ 103 h 338"/>
                <a:gd name="T4" fmla="*/ 211 w 412"/>
                <a:gd name="T5" fmla="*/ 145 h 338"/>
                <a:gd name="T6" fmla="*/ 95 w 412"/>
                <a:gd name="T7" fmla="*/ 145 h 338"/>
                <a:gd name="T8" fmla="*/ 95 w 412"/>
                <a:gd name="T9" fmla="*/ 60 h 338"/>
                <a:gd name="T10" fmla="*/ 211 w 412"/>
                <a:gd name="T11" fmla="*/ 60 h 338"/>
                <a:gd name="T12" fmla="*/ 0 w 412"/>
                <a:gd name="T13" fmla="*/ 0 h 338"/>
                <a:gd name="T14" fmla="*/ 0 w 412"/>
                <a:gd name="T15" fmla="*/ 338 h 338"/>
                <a:gd name="T16" fmla="*/ 95 w 412"/>
                <a:gd name="T17" fmla="*/ 338 h 338"/>
                <a:gd name="T18" fmla="*/ 95 w 412"/>
                <a:gd name="T19" fmla="*/ 205 h 338"/>
                <a:gd name="T20" fmla="*/ 206 w 412"/>
                <a:gd name="T21" fmla="*/ 205 h 338"/>
                <a:gd name="T22" fmla="*/ 305 w 412"/>
                <a:gd name="T23" fmla="*/ 338 h 338"/>
                <a:gd name="T24" fmla="*/ 412 w 412"/>
                <a:gd name="T25" fmla="*/ 338 h 338"/>
                <a:gd name="T26" fmla="*/ 300 w 412"/>
                <a:gd name="T27" fmla="*/ 197 h 338"/>
                <a:gd name="T28" fmla="*/ 391 w 412"/>
                <a:gd name="T29" fmla="*/ 102 h 338"/>
                <a:gd name="T30" fmla="*/ 233 w 412"/>
                <a:gd name="T31" fmla="*/ 0 h 338"/>
                <a:gd name="T32" fmla="*/ 0 w 412"/>
                <a:gd name="T33" fmla="*/ 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12" h="338">
                  <a:moveTo>
                    <a:pt x="211" y="60"/>
                  </a:moveTo>
                  <a:cubicBezTo>
                    <a:pt x="267" y="60"/>
                    <a:pt x="295" y="68"/>
                    <a:pt x="295" y="103"/>
                  </a:cubicBezTo>
                  <a:cubicBezTo>
                    <a:pt x="295" y="137"/>
                    <a:pt x="267" y="145"/>
                    <a:pt x="211" y="145"/>
                  </a:cubicBezTo>
                  <a:lnTo>
                    <a:pt x="95" y="145"/>
                  </a:lnTo>
                  <a:lnTo>
                    <a:pt x="95" y="60"/>
                  </a:lnTo>
                  <a:lnTo>
                    <a:pt x="211" y="60"/>
                  </a:lnTo>
                  <a:close/>
                  <a:moveTo>
                    <a:pt x="0" y="0"/>
                  </a:moveTo>
                  <a:lnTo>
                    <a:pt x="0" y="338"/>
                  </a:lnTo>
                  <a:lnTo>
                    <a:pt x="95" y="338"/>
                  </a:lnTo>
                  <a:lnTo>
                    <a:pt x="95" y="205"/>
                  </a:lnTo>
                  <a:lnTo>
                    <a:pt x="206" y="205"/>
                  </a:lnTo>
                  <a:lnTo>
                    <a:pt x="305" y="338"/>
                  </a:lnTo>
                  <a:lnTo>
                    <a:pt x="412" y="338"/>
                  </a:lnTo>
                  <a:lnTo>
                    <a:pt x="300" y="197"/>
                  </a:lnTo>
                  <a:cubicBezTo>
                    <a:pt x="358" y="187"/>
                    <a:pt x="391" y="154"/>
                    <a:pt x="391" y="102"/>
                  </a:cubicBezTo>
                  <a:cubicBezTo>
                    <a:pt x="391" y="31"/>
                    <a:pt x="340" y="0"/>
                    <a:pt x="233" y="0"/>
                  </a:cubicBezTo>
                  <a:lnTo>
                    <a:pt x="0" y="0"/>
                  </a:lnTo>
                  <a:close/>
                </a:path>
              </a:pathLst>
            </a:custGeom>
            <a:solidFill>
              <a:srgbClr val="66CC33"/>
            </a:solid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sp>
          <p:nvSpPr>
            <p:cNvPr id="17" name="Rectangle 11">
              <a:extLst>
                <a:ext uri="{FF2B5EF4-FFF2-40B4-BE49-F238E27FC236}">
                  <a16:creationId xmlns:a16="http://schemas.microsoft.com/office/drawing/2014/main" id="{AA5AE9D2-21E5-6654-A0AB-2C7D2E905172}"/>
                </a:ext>
              </a:extLst>
            </p:cNvPr>
            <p:cNvSpPr>
              <a:spLocks noChangeArrowheads="1"/>
            </p:cNvSpPr>
            <p:nvPr/>
          </p:nvSpPr>
          <p:spPr bwMode="gray">
            <a:xfrm>
              <a:off x="11304588" y="6383338"/>
              <a:ext cx="36513" cy="125413"/>
            </a:xfrm>
            <a:prstGeom prst="rect">
              <a:avLst/>
            </a:prstGeom>
            <a:solidFill>
              <a:srgbClr val="66CC33"/>
            </a:solid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sp>
          <p:nvSpPr>
            <p:cNvPr id="18" name="Freeform 12">
              <a:extLst>
                <a:ext uri="{FF2B5EF4-FFF2-40B4-BE49-F238E27FC236}">
                  <a16:creationId xmlns:a16="http://schemas.microsoft.com/office/drawing/2014/main" id="{AE4D3AFD-7F9C-4F1E-B7D9-5EC57CDBEA85}"/>
                </a:ext>
              </a:extLst>
            </p:cNvPr>
            <p:cNvSpPr>
              <a:spLocks noEditPoints="1"/>
            </p:cNvSpPr>
            <p:nvPr/>
          </p:nvSpPr>
          <p:spPr bwMode="gray">
            <a:xfrm>
              <a:off x="11363325" y="6381750"/>
              <a:ext cx="161925" cy="130175"/>
            </a:xfrm>
            <a:custGeom>
              <a:avLst/>
              <a:gdLst>
                <a:gd name="T0" fmla="*/ 225 w 449"/>
                <a:gd name="T1" fmla="*/ 57 h 351"/>
                <a:gd name="T2" fmla="*/ 346 w 449"/>
                <a:gd name="T3" fmla="*/ 175 h 351"/>
                <a:gd name="T4" fmla="*/ 225 w 449"/>
                <a:gd name="T5" fmla="*/ 292 h 351"/>
                <a:gd name="T6" fmla="*/ 104 w 449"/>
                <a:gd name="T7" fmla="*/ 172 h 351"/>
                <a:gd name="T8" fmla="*/ 225 w 449"/>
                <a:gd name="T9" fmla="*/ 57 h 351"/>
                <a:gd name="T10" fmla="*/ 0 w 449"/>
                <a:gd name="T11" fmla="*/ 172 h 351"/>
                <a:gd name="T12" fmla="*/ 225 w 449"/>
                <a:gd name="T13" fmla="*/ 351 h 351"/>
                <a:gd name="T14" fmla="*/ 449 w 449"/>
                <a:gd name="T15" fmla="*/ 175 h 351"/>
                <a:gd name="T16" fmla="*/ 247 w 449"/>
                <a:gd name="T17" fmla="*/ 0 h 351"/>
                <a:gd name="T18" fmla="*/ 203 w 449"/>
                <a:gd name="T19" fmla="*/ 0 h 351"/>
                <a:gd name="T20" fmla="*/ 0 w 449"/>
                <a:gd name="T21" fmla="*/ 172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9" h="351">
                  <a:moveTo>
                    <a:pt x="225" y="57"/>
                  </a:moveTo>
                  <a:cubicBezTo>
                    <a:pt x="308" y="57"/>
                    <a:pt x="346" y="95"/>
                    <a:pt x="346" y="175"/>
                  </a:cubicBezTo>
                  <a:cubicBezTo>
                    <a:pt x="346" y="254"/>
                    <a:pt x="308" y="292"/>
                    <a:pt x="225" y="292"/>
                  </a:cubicBezTo>
                  <a:cubicBezTo>
                    <a:pt x="140" y="292"/>
                    <a:pt x="104" y="254"/>
                    <a:pt x="104" y="172"/>
                  </a:cubicBezTo>
                  <a:cubicBezTo>
                    <a:pt x="104" y="95"/>
                    <a:pt x="143" y="57"/>
                    <a:pt x="225" y="57"/>
                  </a:cubicBezTo>
                  <a:close/>
                  <a:moveTo>
                    <a:pt x="0" y="172"/>
                  </a:moveTo>
                  <a:cubicBezTo>
                    <a:pt x="0" y="294"/>
                    <a:pt x="70" y="351"/>
                    <a:pt x="225" y="351"/>
                  </a:cubicBezTo>
                  <a:cubicBezTo>
                    <a:pt x="378" y="351"/>
                    <a:pt x="449" y="294"/>
                    <a:pt x="449" y="175"/>
                  </a:cubicBezTo>
                  <a:cubicBezTo>
                    <a:pt x="449" y="61"/>
                    <a:pt x="385" y="5"/>
                    <a:pt x="247" y="0"/>
                  </a:cubicBezTo>
                  <a:lnTo>
                    <a:pt x="203" y="0"/>
                  </a:lnTo>
                  <a:cubicBezTo>
                    <a:pt x="67" y="5"/>
                    <a:pt x="0" y="61"/>
                    <a:pt x="0" y="172"/>
                  </a:cubicBezTo>
                  <a:close/>
                </a:path>
              </a:pathLst>
            </a:custGeom>
            <a:solidFill>
              <a:srgbClr val="66CC33"/>
            </a:solid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sp>
          <p:nvSpPr>
            <p:cNvPr id="19" name="Freeform 13">
              <a:extLst>
                <a:ext uri="{FF2B5EF4-FFF2-40B4-BE49-F238E27FC236}">
                  <a16:creationId xmlns:a16="http://schemas.microsoft.com/office/drawing/2014/main" id="{DD47989A-E843-AE51-6B2D-83AF32BA64EC}"/>
                </a:ext>
              </a:extLst>
            </p:cNvPr>
            <p:cNvSpPr>
              <a:spLocks/>
            </p:cNvSpPr>
            <p:nvPr/>
          </p:nvSpPr>
          <p:spPr bwMode="gray">
            <a:xfrm>
              <a:off x="11549063" y="6383338"/>
              <a:ext cx="141288" cy="125413"/>
            </a:xfrm>
            <a:custGeom>
              <a:avLst/>
              <a:gdLst>
                <a:gd name="T0" fmla="*/ 120 w 396"/>
                <a:gd name="T1" fmla="*/ 0 h 338"/>
                <a:gd name="T2" fmla="*/ 304 w 396"/>
                <a:gd name="T3" fmla="*/ 243 h 338"/>
                <a:gd name="T4" fmla="*/ 304 w 396"/>
                <a:gd name="T5" fmla="*/ 0 h 338"/>
                <a:gd name="T6" fmla="*/ 396 w 396"/>
                <a:gd name="T7" fmla="*/ 0 h 338"/>
                <a:gd name="T8" fmla="*/ 396 w 396"/>
                <a:gd name="T9" fmla="*/ 338 h 338"/>
                <a:gd name="T10" fmla="*/ 286 w 396"/>
                <a:gd name="T11" fmla="*/ 338 h 338"/>
                <a:gd name="T12" fmla="*/ 93 w 396"/>
                <a:gd name="T13" fmla="*/ 82 h 338"/>
                <a:gd name="T14" fmla="*/ 93 w 396"/>
                <a:gd name="T15" fmla="*/ 338 h 338"/>
                <a:gd name="T16" fmla="*/ 0 w 396"/>
                <a:gd name="T17" fmla="*/ 338 h 338"/>
                <a:gd name="T18" fmla="*/ 0 w 396"/>
                <a:gd name="T19" fmla="*/ 0 h 338"/>
                <a:gd name="T20" fmla="*/ 120 w 396"/>
                <a:gd name="T21" fmla="*/ 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6" h="338">
                  <a:moveTo>
                    <a:pt x="120" y="0"/>
                  </a:moveTo>
                  <a:lnTo>
                    <a:pt x="304" y="243"/>
                  </a:lnTo>
                  <a:lnTo>
                    <a:pt x="304" y="0"/>
                  </a:lnTo>
                  <a:lnTo>
                    <a:pt x="396" y="0"/>
                  </a:lnTo>
                  <a:lnTo>
                    <a:pt x="396" y="338"/>
                  </a:lnTo>
                  <a:lnTo>
                    <a:pt x="286" y="338"/>
                  </a:lnTo>
                  <a:lnTo>
                    <a:pt x="93" y="82"/>
                  </a:lnTo>
                  <a:lnTo>
                    <a:pt x="93" y="338"/>
                  </a:lnTo>
                  <a:lnTo>
                    <a:pt x="0" y="338"/>
                  </a:lnTo>
                  <a:lnTo>
                    <a:pt x="0" y="0"/>
                  </a:lnTo>
                  <a:lnTo>
                    <a:pt x="120" y="0"/>
                  </a:lnTo>
                  <a:close/>
                </a:path>
              </a:pathLst>
            </a:custGeom>
            <a:solidFill>
              <a:srgbClr val="66CC33"/>
            </a:solidFill>
            <a:ln>
              <a:noFill/>
            </a:ln>
          </p:spPr>
          <p:txBody>
            <a:bodyPr vert="horz" wrap="square" lIns="91440" tIns="45720" rIns="91440" bIns="45720" numCol="1" anchor="t" anchorCtr="0" compatLnSpc="1">
              <a:prstTxWarp prst="textNoShape">
                <a:avLst/>
              </a:prstTxWarp>
            </a:bodyPr>
            <a:lstStyle/>
            <a:p>
              <a:pPr>
                <a:lnSpc>
                  <a:spcPct val="100000"/>
                </a:lnSpc>
              </a:pPr>
              <a:endParaRPr lang="de-DE" b="1">
                <a:solidFill>
                  <a:srgbClr val="616161"/>
                </a:solidFill>
              </a:endParaRPr>
            </a:p>
          </p:txBody>
        </p:sp>
      </p:grpSp>
      <p:sp>
        <p:nvSpPr>
          <p:cNvPr id="4" name="Title Placeholder 3">
            <a:extLst>
              <a:ext uri="{FF2B5EF4-FFF2-40B4-BE49-F238E27FC236}">
                <a16:creationId xmlns:a16="http://schemas.microsoft.com/office/drawing/2014/main" id="{830B595B-5B20-F6F9-CB75-ECE01D213F36}"/>
              </a:ext>
            </a:extLst>
          </p:cNvPr>
          <p:cNvSpPr>
            <a:spLocks noGrp="1"/>
          </p:cNvSpPr>
          <p:nvPr>
            <p:ph type="title"/>
          </p:nvPr>
        </p:nvSpPr>
        <p:spPr bwMode="gray">
          <a:xfrm>
            <a:off x="515937" y="476250"/>
            <a:ext cx="11160125" cy="430887"/>
          </a:xfrm>
          <a:prstGeom prst="rect">
            <a:avLst/>
          </a:prstGeom>
        </p:spPr>
        <p:txBody>
          <a:bodyPr vert="horz" wrap="square" lIns="0" tIns="0" rIns="0" bIns="0" rtlCol="0" anchor="t">
            <a:spAutoFit/>
          </a:bodyPr>
          <a:lstStyle/>
          <a:p>
            <a:r>
              <a:rPr lang="en-US" dirty="0"/>
              <a:t>Click to edit title</a:t>
            </a:r>
          </a:p>
        </p:txBody>
      </p:sp>
    </p:spTree>
    <p:extLst>
      <p:ext uri="{BB962C8B-B14F-4D97-AF65-F5344CB8AC3E}">
        <p14:creationId xmlns:p14="http://schemas.microsoft.com/office/powerpoint/2010/main" val="579290572"/>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8" r:id="rId3"/>
    <p:sldLayoutId id="2147483655" r:id="rId4"/>
    <p:sldLayoutId id="2147483656" r:id="rId5"/>
    <p:sldLayoutId id="2147483659" r:id="rId6"/>
    <p:sldLayoutId id="2147483660" r:id="rId7"/>
    <p:sldLayoutId id="2147483661" r:id="rId8"/>
    <p:sldLayoutId id="2147483662" r:id="rId9"/>
    <p:sldLayoutId id="2147483663" r:id="rId10"/>
    <p:sldLayoutId id="2147483664" r:id="rId11"/>
    <p:sldLayoutId id="2147483665" r:id="rId12"/>
    <p:sldLayoutId id="2147483666" r:id="rId13"/>
    <p:sldLayoutId id="2147483667" r:id="rId14"/>
    <p:sldLayoutId id="2147483668" r:id="rId15"/>
    <p:sldLayoutId id="2147483669" r:id="rId16"/>
    <p:sldLayoutId id="2147483670" r:id="rId17"/>
    <p:sldLayoutId id="2147483671" r:id="rId18"/>
    <p:sldLayoutId id="2147483672" r:id="rId19"/>
    <p:sldLayoutId id="2147483673" r:id="rId20"/>
    <p:sldLayoutId id="2147483674" r:id="rId21"/>
  </p:sldLayoutIdLst>
  <p:hf hdr="0" dt="0"/>
  <p:txStyles>
    <p:titleStyle>
      <a:lvl1pPr algn="l" defTabSz="914400" rtl="0" eaLnBrk="1" latinLnBrk="0" hangingPunct="1">
        <a:lnSpc>
          <a:spcPct val="100000"/>
        </a:lnSpc>
        <a:spcBef>
          <a:spcPct val="0"/>
        </a:spcBef>
        <a:buNone/>
        <a:defRPr sz="2800" b="1" kern="1200">
          <a:solidFill>
            <a:schemeClr val="accent1"/>
          </a:solidFill>
          <a:latin typeface="+mj-lt"/>
          <a:ea typeface="+mj-ea"/>
          <a:cs typeface="+mj-cs"/>
        </a:defRPr>
      </a:lvl1pPr>
    </p:titleStyle>
    <p:bodyStyle>
      <a:lvl1pPr marL="180000" indent="-1800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600" kern="1200">
          <a:solidFill>
            <a:schemeClr val="tx1"/>
          </a:solidFill>
          <a:latin typeface="+mn-lt"/>
          <a:ea typeface="+mn-ea"/>
          <a:cs typeface="+mn-cs"/>
        </a:defRPr>
      </a:lvl1pPr>
      <a:lvl2pPr marL="360000" indent="-180000" algn="l" defTabSz="914400" rtl="0" eaLnBrk="1" latinLnBrk="0" hangingPunct="1">
        <a:lnSpc>
          <a:spcPct val="100000"/>
        </a:lnSpc>
        <a:spcBef>
          <a:spcPts val="0"/>
        </a:spcBef>
        <a:spcAft>
          <a:spcPts val="600"/>
        </a:spcAft>
        <a:buClr>
          <a:schemeClr val="accent2"/>
        </a:buClr>
        <a:buFont typeface="Arial" panose="020B0604020202020204" pitchFamily="34" charset="0"/>
        <a:buChar char="•"/>
        <a:defRPr sz="1600" kern="1200">
          <a:solidFill>
            <a:schemeClr val="tx1"/>
          </a:solidFill>
          <a:latin typeface="+mn-lt"/>
          <a:ea typeface="+mn-ea"/>
          <a:cs typeface="+mn-cs"/>
        </a:defRPr>
      </a:lvl2pPr>
      <a:lvl3pPr marL="54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3pPr>
      <a:lvl4pPr marL="72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4pPr>
      <a:lvl5pPr marL="90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5pPr>
      <a:lvl6pPr marL="108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6pPr>
      <a:lvl7pPr marL="126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7pPr>
      <a:lvl8pPr marL="144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8pPr>
      <a:lvl9pPr marL="1620000" indent="-180000" algn="l" defTabSz="914400" rtl="0" eaLnBrk="1" latinLnBrk="0" hangingPunct="1">
        <a:lnSpc>
          <a:spcPct val="100000"/>
        </a:lnSpc>
        <a:spcBef>
          <a:spcPts val="0"/>
        </a:spcBef>
        <a:spcAft>
          <a:spcPts val="600"/>
        </a:spcAft>
        <a:buClr>
          <a:srgbClr val="BDBDBD"/>
        </a:buClr>
        <a:buFont typeface="Arial" panose="020B0604020202020204" pitchFamily="34" charset="0"/>
        <a:buChar char="•"/>
        <a:defRPr sz="16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25" userDrawn="1">
          <p15:clr>
            <a:srgbClr val="F26B43"/>
          </p15:clr>
        </p15:guide>
        <p15:guide id="2" pos="7355" userDrawn="1">
          <p15:clr>
            <a:srgbClr val="F26B43"/>
          </p15:clr>
        </p15:guide>
        <p15:guide id="3" orient="horz" pos="300" userDrawn="1">
          <p15:clr>
            <a:srgbClr val="F26B43"/>
          </p15:clr>
        </p15:guide>
        <p15:guide id="4" orient="horz" pos="397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1554A915-B812-EC02-A058-C39A47DE19B4}"/>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t="7899" r="26493" b="34392"/>
          <a:stretch/>
        </p:blipFill>
        <p:spPr>
          <a:xfrm>
            <a:off x="0" y="0"/>
            <a:ext cx="12192000" cy="6858000"/>
          </a:xfrm>
        </p:spPr>
      </p:pic>
      <p:sp>
        <p:nvSpPr>
          <p:cNvPr id="3" name="Title 2">
            <a:extLst>
              <a:ext uri="{FF2B5EF4-FFF2-40B4-BE49-F238E27FC236}">
                <a16:creationId xmlns:a16="http://schemas.microsoft.com/office/drawing/2014/main" id="{9C143160-FB88-7C0E-0C67-1ED45F19652B}"/>
              </a:ext>
            </a:extLst>
          </p:cNvPr>
          <p:cNvSpPr>
            <a:spLocks noGrp="1"/>
          </p:cNvSpPr>
          <p:nvPr>
            <p:ph type="ctrTitle"/>
          </p:nvPr>
        </p:nvSpPr>
        <p:spPr/>
        <p:txBody>
          <a:bodyPr/>
          <a:lstStyle/>
          <a:p>
            <a:r>
              <a:rPr lang="en-US" dirty="0"/>
              <a:t>SEN6x</a:t>
            </a:r>
          </a:p>
        </p:txBody>
      </p:sp>
      <p:sp>
        <p:nvSpPr>
          <p:cNvPr id="5" name="Text Placeholder 4">
            <a:extLst>
              <a:ext uri="{FF2B5EF4-FFF2-40B4-BE49-F238E27FC236}">
                <a16:creationId xmlns:a16="http://schemas.microsoft.com/office/drawing/2014/main" id="{C79BAA86-C1AF-DF35-1185-9F59C36CDACA}"/>
              </a:ext>
            </a:extLst>
          </p:cNvPr>
          <p:cNvSpPr>
            <a:spLocks noGrp="1"/>
          </p:cNvSpPr>
          <p:nvPr>
            <p:ph type="body" sz="quarter" idx="12"/>
          </p:nvPr>
        </p:nvSpPr>
        <p:spPr/>
        <p:txBody>
          <a:bodyPr/>
          <a:lstStyle/>
          <a:p>
            <a:endParaRPr lang="en-US" dirty="0"/>
          </a:p>
        </p:txBody>
      </p:sp>
      <p:sp>
        <p:nvSpPr>
          <p:cNvPr id="6" name="Text Placeholder 5">
            <a:extLst>
              <a:ext uri="{FF2B5EF4-FFF2-40B4-BE49-F238E27FC236}">
                <a16:creationId xmlns:a16="http://schemas.microsoft.com/office/drawing/2014/main" id="{A57FD5A5-5D20-372F-5B7A-FFBCDD457979}"/>
              </a:ext>
            </a:extLst>
          </p:cNvPr>
          <p:cNvSpPr>
            <a:spLocks noGrp="1"/>
          </p:cNvSpPr>
          <p:nvPr>
            <p:ph type="body" sz="quarter" idx="13"/>
          </p:nvPr>
        </p:nvSpPr>
        <p:spPr/>
        <p:txBody>
          <a:bodyPr/>
          <a:lstStyle/>
          <a:p>
            <a:endParaRPr lang="en-US"/>
          </a:p>
        </p:txBody>
      </p:sp>
      <p:sp>
        <p:nvSpPr>
          <p:cNvPr id="7" name="Text Placeholder 6">
            <a:extLst>
              <a:ext uri="{FF2B5EF4-FFF2-40B4-BE49-F238E27FC236}">
                <a16:creationId xmlns:a16="http://schemas.microsoft.com/office/drawing/2014/main" id="{F86356DE-8D65-3DCF-8252-26E4B70E97DE}"/>
              </a:ext>
            </a:extLst>
          </p:cNvPr>
          <p:cNvSpPr>
            <a:spLocks noGrp="1"/>
          </p:cNvSpPr>
          <p:nvPr>
            <p:ph type="body" sz="quarter" idx="14"/>
          </p:nvPr>
        </p:nvSpPr>
        <p:spPr>
          <a:xfrm>
            <a:off x="1189036" y="1703623"/>
            <a:ext cx="9144000" cy="1231106"/>
          </a:xfrm>
        </p:spPr>
        <p:txBody>
          <a:bodyPr/>
          <a:lstStyle/>
          <a:p>
            <a:r>
              <a:rPr lang="en-US" dirty="0">
                <a:solidFill>
                  <a:schemeClr val="bg1"/>
                </a:solidFill>
              </a:rPr>
              <a:t>All-In-One Combo Solution for Air Quality Monitoring</a:t>
            </a:r>
          </a:p>
        </p:txBody>
      </p:sp>
    </p:spTree>
    <p:extLst>
      <p:ext uri="{BB962C8B-B14F-4D97-AF65-F5344CB8AC3E}">
        <p14:creationId xmlns:p14="http://schemas.microsoft.com/office/powerpoint/2010/main" val="1297448184"/>
      </p:ext>
    </p:extLst>
  </p:cSld>
  <p:clrMapOvr>
    <a:masterClrMapping/>
  </p:clrMapOvr>
  <mc:AlternateContent xmlns:mc="http://schemas.openxmlformats.org/markup-compatibility/2006" xmlns:p14="http://schemas.microsoft.com/office/powerpoint/2010/main">
    <mc:Choice Requires="p14">
      <p:transition spd="slow" p14:dur="2000" advTm="8135"/>
    </mc:Choice>
    <mc:Fallback xmlns="">
      <p:transition spd="slow" advTm="8135"/>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CA2C7CD-B9F1-C12A-01D1-19C31869BB5B}"/>
              </a:ext>
            </a:extLst>
          </p:cNvPr>
          <p:cNvSpPr>
            <a:spLocks noGrp="1"/>
          </p:cNvSpPr>
          <p:nvPr>
            <p:ph type="ftr" sz="quarter" idx="20"/>
          </p:nvPr>
        </p:nvSpPr>
        <p:spPr/>
        <p:txBody>
          <a:bodyPr/>
          <a:lstStyle/>
          <a:p>
            <a:r>
              <a:rPr lang="de-DE"/>
              <a:t>© Copyright Sensirion, Switzerland</a:t>
            </a:r>
            <a:endParaRPr lang="de-DE" dirty="0"/>
          </a:p>
        </p:txBody>
      </p:sp>
      <p:sp>
        <p:nvSpPr>
          <p:cNvPr id="3" name="Slide Number Placeholder 2">
            <a:extLst>
              <a:ext uri="{FF2B5EF4-FFF2-40B4-BE49-F238E27FC236}">
                <a16:creationId xmlns:a16="http://schemas.microsoft.com/office/drawing/2014/main" id="{F04A56E3-E61F-BCED-185C-C7F6E87B78F1}"/>
              </a:ext>
            </a:extLst>
          </p:cNvPr>
          <p:cNvSpPr>
            <a:spLocks noGrp="1"/>
          </p:cNvSpPr>
          <p:nvPr>
            <p:ph type="sldNum" sz="quarter" idx="21"/>
          </p:nvPr>
        </p:nvSpPr>
        <p:spPr/>
        <p:txBody>
          <a:bodyPr/>
          <a:lstStyle/>
          <a:p>
            <a:fld id="{B1E691A1-F3A6-4574-B226-B412272B38A6}" type="slidenum">
              <a:rPr lang="de-DE" smtClean="0"/>
              <a:pPr/>
              <a:t>2</a:t>
            </a:fld>
            <a:endParaRPr lang="de-DE"/>
          </a:p>
        </p:txBody>
      </p:sp>
      <p:sp>
        <p:nvSpPr>
          <p:cNvPr id="4" name="Title 3">
            <a:extLst>
              <a:ext uri="{FF2B5EF4-FFF2-40B4-BE49-F238E27FC236}">
                <a16:creationId xmlns:a16="http://schemas.microsoft.com/office/drawing/2014/main" id="{604E76AA-4F90-89B7-46A5-10D897691843}"/>
              </a:ext>
            </a:extLst>
          </p:cNvPr>
          <p:cNvSpPr>
            <a:spLocks noGrp="1"/>
          </p:cNvSpPr>
          <p:nvPr>
            <p:ph type="ctrTitle"/>
          </p:nvPr>
        </p:nvSpPr>
        <p:spPr/>
        <p:txBody>
          <a:bodyPr/>
          <a:lstStyle/>
          <a:p>
            <a:r>
              <a:rPr lang="en-US" dirty="0"/>
              <a:t>SEN6x</a:t>
            </a:r>
          </a:p>
        </p:txBody>
      </p:sp>
      <p:sp>
        <p:nvSpPr>
          <p:cNvPr id="5" name="Text Placeholder 4">
            <a:extLst>
              <a:ext uri="{FF2B5EF4-FFF2-40B4-BE49-F238E27FC236}">
                <a16:creationId xmlns:a16="http://schemas.microsoft.com/office/drawing/2014/main" id="{E043DD0F-B9C6-D770-C00D-737C436EE618}"/>
              </a:ext>
            </a:extLst>
          </p:cNvPr>
          <p:cNvSpPr>
            <a:spLocks noGrp="1"/>
          </p:cNvSpPr>
          <p:nvPr>
            <p:ph type="body" sz="quarter" idx="12"/>
          </p:nvPr>
        </p:nvSpPr>
        <p:spPr/>
        <p:txBody>
          <a:bodyPr/>
          <a:lstStyle/>
          <a:p>
            <a:r>
              <a:rPr lang="en-US" dirty="0"/>
              <a:t>2x</a:t>
            </a:r>
          </a:p>
          <a:p>
            <a:r>
              <a:rPr lang="en-US" sz="1600" dirty="0"/>
              <a:t>smaller than SEN5x</a:t>
            </a:r>
          </a:p>
        </p:txBody>
      </p:sp>
      <p:sp>
        <p:nvSpPr>
          <p:cNvPr id="6" name="Text Placeholder 5">
            <a:extLst>
              <a:ext uri="{FF2B5EF4-FFF2-40B4-BE49-F238E27FC236}">
                <a16:creationId xmlns:a16="http://schemas.microsoft.com/office/drawing/2014/main" id="{75D83505-D43A-1997-536E-29558DFA34DD}"/>
              </a:ext>
            </a:extLst>
          </p:cNvPr>
          <p:cNvSpPr>
            <a:spLocks noGrp="1"/>
          </p:cNvSpPr>
          <p:nvPr>
            <p:ph type="body" sz="quarter" idx="13"/>
          </p:nvPr>
        </p:nvSpPr>
        <p:spPr/>
        <p:txBody>
          <a:bodyPr/>
          <a:lstStyle/>
          <a:p>
            <a:r>
              <a:rPr lang="en-US" sz="1600" dirty="0"/>
              <a:t>Up to </a:t>
            </a:r>
            <a:r>
              <a:rPr lang="en-US" dirty="0"/>
              <a:t>9</a:t>
            </a:r>
            <a:r>
              <a:rPr lang="en-US" sz="1800" dirty="0"/>
              <a:t> </a:t>
            </a:r>
            <a:r>
              <a:rPr lang="en-US" sz="1600" dirty="0"/>
              <a:t>environmental parameters</a:t>
            </a:r>
            <a:endParaRPr lang="en-US" sz="1800" dirty="0"/>
          </a:p>
        </p:txBody>
      </p:sp>
      <p:sp>
        <p:nvSpPr>
          <p:cNvPr id="7" name="Text Placeholder 6">
            <a:extLst>
              <a:ext uri="{FF2B5EF4-FFF2-40B4-BE49-F238E27FC236}">
                <a16:creationId xmlns:a16="http://schemas.microsoft.com/office/drawing/2014/main" id="{6F6C09B7-A740-D899-A106-4584C2486154}"/>
              </a:ext>
            </a:extLst>
          </p:cNvPr>
          <p:cNvSpPr>
            <a:spLocks noGrp="1"/>
          </p:cNvSpPr>
          <p:nvPr>
            <p:ph type="body" sz="quarter" idx="14"/>
          </p:nvPr>
        </p:nvSpPr>
        <p:spPr/>
        <p:txBody>
          <a:bodyPr/>
          <a:lstStyle/>
          <a:p>
            <a:r>
              <a:rPr lang="en-US" sz="2800" dirty="0"/>
              <a:t>Modular</a:t>
            </a:r>
            <a:endParaRPr lang="en-US" sz="2000" dirty="0"/>
          </a:p>
          <a:p>
            <a:r>
              <a:rPr lang="en-US" sz="1600" dirty="0"/>
              <a:t>5 Variants to choose from</a:t>
            </a:r>
            <a:endParaRPr lang="en-US" sz="2000" dirty="0"/>
          </a:p>
        </p:txBody>
      </p:sp>
      <p:sp>
        <p:nvSpPr>
          <p:cNvPr id="8" name="Text Placeholder 7">
            <a:extLst>
              <a:ext uri="{FF2B5EF4-FFF2-40B4-BE49-F238E27FC236}">
                <a16:creationId xmlns:a16="http://schemas.microsoft.com/office/drawing/2014/main" id="{7228F6F0-02F2-A931-4F38-510ABD986041}"/>
              </a:ext>
            </a:extLst>
          </p:cNvPr>
          <p:cNvSpPr>
            <a:spLocks noGrp="1"/>
          </p:cNvSpPr>
          <p:nvPr>
            <p:ph type="body" sz="quarter" idx="23"/>
          </p:nvPr>
        </p:nvSpPr>
        <p:spPr>
          <a:xfrm>
            <a:off x="515937" y="2420765"/>
            <a:ext cx="5539837" cy="738664"/>
          </a:xfrm>
        </p:spPr>
        <p:txBody>
          <a:bodyPr/>
          <a:lstStyle/>
          <a:p>
            <a:r>
              <a:rPr lang="en-US" dirty="0"/>
              <a:t>Experience the future of air quality sensing with the compact and powerful SEN6x sensing platform. It combines multiple sensors in a never-before-seen form factor</a:t>
            </a:r>
          </a:p>
        </p:txBody>
      </p:sp>
      <p:sp>
        <p:nvSpPr>
          <p:cNvPr id="10" name="Text Placeholder 9">
            <a:extLst>
              <a:ext uri="{FF2B5EF4-FFF2-40B4-BE49-F238E27FC236}">
                <a16:creationId xmlns:a16="http://schemas.microsoft.com/office/drawing/2014/main" id="{4C878963-22D4-D73F-915A-91E85876D9E8}"/>
              </a:ext>
            </a:extLst>
          </p:cNvPr>
          <p:cNvSpPr>
            <a:spLocks noGrp="1"/>
          </p:cNvSpPr>
          <p:nvPr>
            <p:ph type="body" sz="quarter" idx="22"/>
          </p:nvPr>
        </p:nvSpPr>
        <p:spPr>
          <a:xfrm>
            <a:off x="515937" y="845582"/>
            <a:ext cx="5580063" cy="1231106"/>
          </a:xfrm>
        </p:spPr>
        <p:txBody>
          <a:bodyPr/>
          <a:lstStyle/>
          <a:p>
            <a:r>
              <a:rPr lang="en-US" dirty="0"/>
              <a:t>Simplifying Indoor Air Quality Sensing</a:t>
            </a:r>
          </a:p>
        </p:txBody>
      </p:sp>
      <p:pic>
        <p:nvPicPr>
          <p:cNvPr id="12" name="Picture 11" descr="A black and white device&#10;&#10;Description automatically generated">
            <a:extLst>
              <a:ext uri="{FF2B5EF4-FFF2-40B4-BE49-F238E27FC236}">
                <a16:creationId xmlns:a16="http://schemas.microsoft.com/office/drawing/2014/main" id="{5F2CEE03-3621-7747-EC40-D3956D651D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2658" y="482400"/>
            <a:ext cx="4314018" cy="2865914"/>
          </a:xfrm>
          <a:prstGeom prst="rect">
            <a:avLst/>
          </a:prstGeom>
        </p:spPr>
      </p:pic>
      <p:pic>
        <p:nvPicPr>
          <p:cNvPr id="14" name="Picture 13" descr="A black device with text on it&#10;&#10;Description automatically generated">
            <a:extLst>
              <a:ext uri="{FF2B5EF4-FFF2-40B4-BE49-F238E27FC236}">
                <a16:creationId xmlns:a16="http://schemas.microsoft.com/office/drawing/2014/main" id="{A191033E-1022-0E3A-5D19-00CA0407E7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3511" y="3574643"/>
            <a:ext cx="3403882" cy="1927743"/>
          </a:xfrm>
          <a:prstGeom prst="rect">
            <a:avLst/>
          </a:prstGeom>
        </p:spPr>
      </p:pic>
      <p:sp>
        <p:nvSpPr>
          <p:cNvPr id="15" name="TextBox 14">
            <a:extLst>
              <a:ext uri="{FF2B5EF4-FFF2-40B4-BE49-F238E27FC236}">
                <a16:creationId xmlns:a16="http://schemas.microsoft.com/office/drawing/2014/main" id="{4DCD03AE-0490-EAFB-34F0-EEFF79B2B55A}"/>
              </a:ext>
            </a:extLst>
          </p:cNvPr>
          <p:cNvSpPr txBox="1"/>
          <p:nvPr/>
        </p:nvSpPr>
        <p:spPr>
          <a:xfrm>
            <a:off x="10752083" y="2448910"/>
            <a:ext cx="809296" cy="360850"/>
          </a:xfrm>
          <a:prstGeom prst="rect">
            <a:avLst/>
          </a:prstGeom>
          <a:noFill/>
          <a:ln>
            <a:noFill/>
          </a:ln>
        </p:spPr>
        <p:txBody>
          <a:bodyPr wrap="square" lIns="72000" tIns="72000" rIns="72000" bIns="72000" rtlCol="0">
            <a:spAutoFit/>
          </a:bodyPr>
          <a:lstStyle/>
          <a:p>
            <a:pPr algn="l">
              <a:buClr>
                <a:schemeClr val="accent1"/>
              </a:buClr>
            </a:pPr>
            <a:r>
              <a:rPr lang="en-US" sz="1400" dirty="0"/>
              <a:t>SEN5x</a:t>
            </a:r>
          </a:p>
        </p:txBody>
      </p:sp>
      <p:sp>
        <p:nvSpPr>
          <p:cNvPr id="16" name="TextBox 15">
            <a:extLst>
              <a:ext uri="{FF2B5EF4-FFF2-40B4-BE49-F238E27FC236}">
                <a16:creationId xmlns:a16="http://schemas.microsoft.com/office/drawing/2014/main" id="{F9742E22-3ABA-226B-C8AD-5272C4AB92CB}"/>
              </a:ext>
            </a:extLst>
          </p:cNvPr>
          <p:cNvSpPr txBox="1"/>
          <p:nvPr/>
        </p:nvSpPr>
        <p:spPr>
          <a:xfrm>
            <a:off x="6875236" y="5228896"/>
            <a:ext cx="809296" cy="360850"/>
          </a:xfrm>
          <a:prstGeom prst="rect">
            <a:avLst/>
          </a:prstGeom>
          <a:noFill/>
          <a:ln>
            <a:noFill/>
          </a:ln>
        </p:spPr>
        <p:txBody>
          <a:bodyPr wrap="square" lIns="72000" tIns="72000" rIns="72000" bIns="72000" rtlCol="0">
            <a:spAutoFit/>
          </a:bodyPr>
          <a:lstStyle/>
          <a:p>
            <a:pPr algn="l">
              <a:buClr>
                <a:schemeClr val="accent1"/>
              </a:buClr>
            </a:pPr>
            <a:r>
              <a:rPr lang="en-US" sz="1400" b="1" dirty="0">
                <a:solidFill>
                  <a:srgbClr val="66CC33"/>
                </a:solidFill>
              </a:rPr>
              <a:t>SEN6x</a:t>
            </a:r>
          </a:p>
        </p:txBody>
      </p:sp>
    </p:spTree>
    <p:extLst>
      <p:ext uri="{BB962C8B-B14F-4D97-AF65-F5344CB8AC3E}">
        <p14:creationId xmlns:p14="http://schemas.microsoft.com/office/powerpoint/2010/main" val="4013695969"/>
      </p:ext>
    </p:extLst>
  </p:cSld>
  <p:clrMapOvr>
    <a:masterClrMapping/>
  </p:clrMapOvr>
  <mc:AlternateContent xmlns:mc="http://schemas.openxmlformats.org/markup-compatibility/2006" xmlns:p14="http://schemas.microsoft.com/office/powerpoint/2010/main">
    <mc:Choice Requires="p14">
      <p:transition spd="slow" p14:dur="2000" advTm="50216"/>
    </mc:Choice>
    <mc:Fallback xmlns="">
      <p:transition spd="slow" advTm="50216"/>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Placeholder 6">
            <a:extLst>
              <a:ext uri="{FF2B5EF4-FFF2-40B4-BE49-F238E27FC236}">
                <a16:creationId xmlns:a16="http://schemas.microsoft.com/office/drawing/2014/main" id="{FDCA7275-9EB5-B11A-48E8-AB2F8D893A24}"/>
              </a:ext>
            </a:extLst>
          </p:cNvPr>
          <p:cNvPicPr>
            <a:picLocks noGrp="1" noChangeAspect="1"/>
          </p:cNvPicPr>
          <p:nvPr>
            <p:ph type="pic" sz="quarter" idx="11"/>
          </p:nvPr>
        </p:nvPicPr>
        <p:blipFill rotWithShape="1">
          <a:blip r:embed="rId3" cstate="print">
            <a:extLst>
              <a:ext uri="{28A0092B-C50C-407E-A947-70E740481C1C}">
                <a14:useLocalDpi xmlns:a14="http://schemas.microsoft.com/office/drawing/2010/main" val="0"/>
              </a:ext>
            </a:extLst>
          </a:blip>
          <a:srcRect l="16410" r="16410"/>
          <a:stretch/>
        </p:blipFill>
        <p:spPr bwMode="gray">
          <a:xfrm>
            <a:off x="6096000" y="-1"/>
            <a:ext cx="6096000" cy="6223371"/>
          </a:xfrm>
        </p:spPr>
      </p:pic>
      <p:sp>
        <p:nvSpPr>
          <p:cNvPr id="25" name="Title 24">
            <a:extLst>
              <a:ext uri="{FF2B5EF4-FFF2-40B4-BE49-F238E27FC236}">
                <a16:creationId xmlns:a16="http://schemas.microsoft.com/office/drawing/2014/main" id="{2925193C-B29F-9FFA-AD10-BE09DD54FB18}"/>
              </a:ext>
            </a:extLst>
          </p:cNvPr>
          <p:cNvSpPr>
            <a:spLocks noGrp="1"/>
          </p:cNvSpPr>
          <p:nvPr>
            <p:ph type="title"/>
          </p:nvPr>
        </p:nvSpPr>
        <p:spPr bwMode="gray">
          <a:xfrm>
            <a:off x="515937" y="476250"/>
            <a:ext cx="5219701" cy="861774"/>
          </a:xfrm>
        </p:spPr>
        <p:txBody>
          <a:bodyPr/>
          <a:lstStyle/>
          <a:p>
            <a:r>
              <a:rPr lang="en-US" dirty="0"/>
              <a:t>SEN6x – A Modular Platform Tailored to Your Application</a:t>
            </a:r>
            <a:endParaRPr lang="en-IN" dirty="0"/>
          </a:p>
        </p:txBody>
      </p:sp>
      <p:sp>
        <p:nvSpPr>
          <p:cNvPr id="27" name="TextBox 26">
            <a:extLst>
              <a:ext uri="{FF2B5EF4-FFF2-40B4-BE49-F238E27FC236}">
                <a16:creationId xmlns:a16="http://schemas.microsoft.com/office/drawing/2014/main" id="{4F840F60-F270-D098-30EA-C9C5F134F989}"/>
              </a:ext>
            </a:extLst>
          </p:cNvPr>
          <p:cNvSpPr txBox="1"/>
          <p:nvPr/>
        </p:nvSpPr>
        <p:spPr bwMode="gray">
          <a:xfrm>
            <a:off x="515937" y="5700151"/>
            <a:ext cx="5048283" cy="523220"/>
          </a:xfrm>
          <a:prstGeom prst="rect">
            <a:avLst/>
          </a:prstGeom>
          <a:solidFill>
            <a:schemeClr val="accent2"/>
          </a:solidFill>
          <a:ln w="38100">
            <a:noFill/>
          </a:ln>
        </p:spPr>
        <p:txBody>
          <a:bodyPr wrap="square" rtlCol="0" anchor="ctr" anchorCtr="0">
            <a:spAutoFit/>
          </a:bodyPr>
          <a:lstStyle/>
          <a:p>
            <a:pPr algn="ctr"/>
            <a:r>
              <a:rPr lang="en-US" sz="1400">
                <a:solidFill>
                  <a:schemeClr val="bg1"/>
                </a:solidFill>
              </a:rPr>
              <a:t>Identical physical interface for all variants! </a:t>
            </a:r>
          </a:p>
          <a:p>
            <a:pPr algn="ctr"/>
            <a:r>
              <a:rPr lang="en-US" sz="1400">
                <a:solidFill>
                  <a:schemeClr val="bg1"/>
                </a:solidFill>
                <a:sym typeface="Wingdings" panose="05000000000000000000" pitchFamily="2" charset="2"/>
              </a:rPr>
              <a:t> One Design-In</a:t>
            </a:r>
            <a:endParaRPr lang="en-US" sz="1400">
              <a:solidFill>
                <a:schemeClr val="bg1"/>
              </a:solidFill>
            </a:endParaRPr>
          </a:p>
        </p:txBody>
      </p:sp>
      <p:pic>
        <p:nvPicPr>
          <p:cNvPr id="41" name="Picture 40">
            <a:extLst>
              <a:ext uri="{FF2B5EF4-FFF2-40B4-BE49-F238E27FC236}">
                <a16:creationId xmlns:a16="http://schemas.microsoft.com/office/drawing/2014/main" id="{968CA2C8-B9E5-CE62-E9EA-EF1AD3D2925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bwMode="gray">
          <a:xfrm>
            <a:off x="2021785" y="1476978"/>
            <a:ext cx="2036585" cy="1153393"/>
          </a:xfrm>
          <a:prstGeom prst="rect">
            <a:avLst/>
          </a:prstGeom>
        </p:spPr>
      </p:pic>
      <p:sp>
        <p:nvSpPr>
          <p:cNvPr id="57" name="TextBox 56">
            <a:extLst>
              <a:ext uri="{FF2B5EF4-FFF2-40B4-BE49-F238E27FC236}">
                <a16:creationId xmlns:a16="http://schemas.microsoft.com/office/drawing/2014/main" id="{2A0FBA6B-407E-87D9-2F40-DB53B2E320E1}"/>
              </a:ext>
            </a:extLst>
          </p:cNvPr>
          <p:cNvSpPr txBox="1"/>
          <p:nvPr/>
        </p:nvSpPr>
        <p:spPr bwMode="gray">
          <a:xfrm>
            <a:off x="515937" y="3270134"/>
            <a:ext cx="5048283" cy="446111"/>
          </a:xfrm>
          <a:prstGeom prst="rect">
            <a:avLst/>
          </a:prstGeom>
          <a:solidFill>
            <a:schemeClr val="bg1">
              <a:lumMod val="95000"/>
            </a:schemeClr>
          </a:solidFill>
        </p:spPr>
        <p:txBody>
          <a:bodyPr wrap="square" rtlCol="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400" b="1" dirty="0">
                <a:solidFill>
                  <a:schemeClr val="tx2"/>
                </a:solidFill>
                <a:latin typeface="+mj-lt"/>
                <a:cs typeface="Segoe UI" panose="020B0502040204020203" pitchFamily="34" charset="0"/>
              </a:rPr>
              <a:t>SEN63C </a:t>
            </a:r>
            <a:r>
              <a:rPr lang="en-US" sz="1400" dirty="0">
                <a:solidFill>
                  <a:schemeClr val="tx2"/>
                </a:solidFill>
                <a:latin typeface="+mj-lt"/>
                <a:cs typeface="Segoe UI" panose="020B0502040204020203" pitchFamily="34" charset="0"/>
              </a:rPr>
              <a:t>– PM, RH</a:t>
            </a:r>
            <a:r>
              <a:rPr lang="en-US" sz="1400">
                <a:solidFill>
                  <a:schemeClr val="tx2"/>
                </a:solidFill>
                <a:latin typeface="+mj-lt"/>
                <a:cs typeface="Segoe UI" panose="020B0502040204020203" pitchFamily="34" charset="0"/>
              </a:rPr>
              <a:t>&amp;T, CO</a:t>
            </a:r>
            <a:r>
              <a:rPr lang="en-US" sz="1400" baseline="-25000">
                <a:solidFill>
                  <a:schemeClr val="tx2"/>
                </a:solidFill>
                <a:latin typeface="+mj-lt"/>
                <a:cs typeface="Segoe UI" panose="020B0502040204020203" pitchFamily="34" charset="0"/>
              </a:rPr>
              <a:t>2</a:t>
            </a:r>
            <a:endParaRPr lang="en-US" sz="1400" dirty="0">
              <a:solidFill>
                <a:schemeClr val="tx2"/>
              </a:solidFill>
              <a:latin typeface="+mj-lt"/>
              <a:cs typeface="Segoe UI" panose="020B0502040204020203" pitchFamily="34" charset="0"/>
            </a:endParaRPr>
          </a:p>
        </p:txBody>
      </p:sp>
      <p:sp>
        <p:nvSpPr>
          <p:cNvPr id="55" name="TextBox 54">
            <a:extLst>
              <a:ext uri="{FF2B5EF4-FFF2-40B4-BE49-F238E27FC236}">
                <a16:creationId xmlns:a16="http://schemas.microsoft.com/office/drawing/2014/main" id="{3BB0EF38-4B03-EDC3-DEE0-D74229DF5FA5}"/>
              </a:ext>
            </a:extLst>
          </p:cNvPr>
          <p:cNvSpPr txBox="1"/>
          <p:nvPr/>
        </p:nvSpPr>
        <p:spPr bwMode="gray">
          <a:xfrm>
            <a:off x="515937" y="3891555"/>
            <a:ext cx="5048283" cy="446111"/>
          </a:xfrm>
          <a:prstGeom prst="rect">
            <a:avLst/>
          </a:prstGeom>
          <a:solidFill>
            <a:schemeClr val="bg1">
              <a:lumMod val="95000"/>
            </a:schemeClr>
          </a:solidFill>
        </p:spPr>
        <p:txBody>
          <a:bodyPr wrap="square" rtlCol="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400" b="1">
                <a:solidFill>
                  <a:schemeClr val="tx2"/>
                </a:solidFill>
                <a:latin typeface="+mj-lt"/>
                <a:cs typeface="Segoe UI" panose="020B0502040204020203" pitchFamily="34" charset="0"/>
              </a:rPr>
              <a:t>SEN65 </a:t>
            </a:r>
            <a:r>
              <a:rPr lang="en-US" sz="1400">
                <a:solidFill>
                  <a:schemeClr val="tx2"/>
                </a:solidFill>
                <a:latin typeface="+mj-lt"/>
                <a:cs typeface="Segoe UI" panose="020B0502040204020203" pitchFamily="34" charset="0"/>
              </a:rPr>
              <a:t>– PM, RH&amp;T, VOC &amp; NO</a:t>
            </a:r>
            <a:r>
              <a:rPr lang="en-US" sz="1400" baseline="-25000">
                <a:solidFill>
                  <a:schemeClr val="tx2"/>
                </a:solidFill>
                <a:latin typeface="+mj-lt"/>
                <a:cs typeface="Segoe UI" panose="020B0502040204020203" pitchFamily="34" charset="0"/>
              </a:rPr>
              <a:t>X</a:t>
            </a:r>
          </a:p>
        </p:txBody>
      </p:sp>
      <p:sp>
        <p:nvSpPr>
          <p:cNvPr id="53" name="TextBox 52">
            <a:extLst>
              <a:ext uri="{FF2B5EF4-FFF2-40B4-BE49-F238E27FC236}">
                <a16:creationId xmlns:a16="http://schemas.microsoft.com/office/drawing/2014/main" id="{636BDBA7-5654-5DDB-1F2E-B0EEB34B61CE}"/>
              </a:ext>
            </a:extLst>
          </p:cNvPr>
          <p:cNvSpPr txBox="1"/>
          <p:nvPr/>
        </p:nvSpPr>
        <p:spPr bwMode="gray">
          <a:xfrm>
            <a:off x="515937" y="4512976"/>
            <a:ext cx="5048283" cy="446111"/>
          </a:xfrm>
          <a:prstGeom prst="rect">
            <a:avLst/>
          </a:prstGeom>
          <a:solidFill>
            <a:schemeClr val="bg1">
              <a:lumMod val="95000"/>
            </a:schemeClr>
          </a:solidFill>
        </p:spPr>
        <p:txBody>
          <a:bodyPr wrap="square" rtlCol="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400" b="1" dirty="0">
                <a:solidFill>
                  <a:schemeClr val="tx2"/>
                </a:solidFill>
                <a:latin typeface="+mj-lt"/>
                <a:cs typeface="Segoe UI" panose="020B0502040204020203" pitchFamily="34" charset="0"/>
              </a:rPr>
              <a:t>SEN66 </a:t>
            </a:r>
            <a:r>
              <a:rPr lang="en-US" sz="1400" dirty="0">
                <a:solidFill>
                  <a:schemeClr val="tx2"/>
                </a:solidFill>
                <a:latin typeface="+mj-lt"/>
                <a:cs typeface="Segoe UI" panose="020B0502040204020203" pitchFamily="34" charset="0"/>
              </a:rPr>
              <a:t>– PM, RH&amp;T, VOC &amp; NO</a:t>
            </a:r>
            <a:r>
              <a:rPr lang="en-US" sz="1400" baseline="-25000" dirty="0">
                <a:solidFill>
                  <a:schemeClr val="tx2"/>
                </a:solidFill>
                <a:latin typeface="+mj-lt"/>
                <a:cs typeface="Segoe UI" panose="020B0502040204020203" pitchFamily="34" charset="0"/>
              </a:rPr>
              <a:t>X</a:t>
            </a:r>
            <a:r>
              <a:rPr lang="en-US" sz="1400" dirty="0">
                <a:solidFill>
                  <a:schemeClr val="tx2"/>
                </a:solidFill>
                <a:latin typeface="+mj-lt"/>
                <a:cs typeface="Segoe UI" panose="020B0502040204020203" pitchFamily="34" charset="0"/>
              </a:rPr>
              <a:t>, CO</a:t>
            </a:r>
            <a:r>
              <a:rPr lang="en-US" sz="1400" baseline="-25000" dirty="0">
                <a:solidFill>
                  <a:schemeClr val="tx2"/>
                </a:solidFill>
                <a:latin typeface="+mj-lt"/>
                <a:cs typeface="Segoe UI" panose="020B0502040204020203" pitchFamily="34" charset="0"/>
              </a:rPr>
              <a:t>2</a:t>
            </a:r>
          </a:p>
        </p:txBody>
      </p:sp>
      <p:sp>
        <p:nvSpPr>
          <p:cNvPr id="51" name="TextBox 50">
            <a:extLst>
              <a:ext uri="{FF2B5EF4-FFF2-40B4-BE49-F238E27FC236}">
                <a16:creationId xmlns:a16="http://schemas.microsoft.com/office/drawing/2014/main" id="{78FFB879-1E43-A1B2-1BE7-799FEB35C696}"/>
              </a:ext>
            </a:extLst>
          </p:cNvPr>
          <p:cNvSpPr txBox="1"/>
          <p:nvPr/>
        </p:nvSpPr>
        <p:spPr bwMode="gray">
          <a:xfrm>
            <a:off x="519264" y="5134398"/>
            <a:ext cx="5048283" cy="446111"/>
          </a:xfrm>
          <a:prstGeom prst="rect">
            <a:avLst/>
          </a:prstGeom>
          <a:solidFill>
            <a:schemeClr val="bg1">
              <a:lumMod val="95000"/>
            </a:schemeClr>
          </a:solidFill>
        </p:spPr>
        <p:txBody>
          <a:bodyPr wrap="square" rtlCol="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400" b="1">
                <a:solidFill>
                  <a:schemeClr val="tx2"/>
                </a:solidFill>
                <a:latin typeface="+mj-lt"/>
                <a:cs typeface="Segoe UI" panose="020B0502040204020203" pitchFamily="34" charset="0"/>
              </a:rPr>
              <a:t>SEN68 </a:t>
            </a:r>
            <a:r>
              <a:rPr lang="en-US" sz="1400">
                <a:solidFill>
                  <a:schemeClr val="tx2"/>
                </a:solidFill>
                <a:latin typeface="+mj-lt"/>
                <a:cs typeface="Segoe UI" panose="020B0502040204020203" pitchFamily="34" charset="0"/>
              </a:rPr>
              <a:t>– PM, RH&amp;T, VOC &amp; NO</a:t>
            </a:r>
            <a:r>
              <a:rPr lang="en-US" sz="1400" baseline="-25000">
                <a:solidFill>
                  <a:schemeClr val="tx2"/>
                </a:solidFill>
                <a:latin typeface="+mj-lt"/>
                <a:cs typeface="Segoe UI" panose="020B0502040204020203" pitchFamily="34" charset="0"/>
              </a:rPr>
              <a:t>X</a:t>
            </a:r>
            <a:r>
              <a:rPr lang="en-US" sz="1400">
                <a:solidFill>
                  <a:schemeClr val="tx2"/>
                </a:solidFill>
                <a:latin typeface="+mj-lt"/>
                <a:cs typeface="Segoe UI" panose="020B0502040204020203" pitchFamily="34" charset="0"/>
              </a:rPr>
              <a:t>, HCHO</a:t>
            </a:r>
          </a:p>
        </p:txBody>
      </p:sp>
      <p:sp>
        <p:nvSpPr>
          <p:cNvPr id="59" name="Slide Number Placeholder 4">
            <a:extLst>
              <a:ext uri="{FF2B5EF4-FFF2-40B4-BE49-F238E27FC236}">
                <a16:creationId xmlns:a16="http://schemas.microsoft.com/office/drawing/2014/main" id="{34B3145D-A178-659D-27DD-D74AE52E6DCD}"/>
              </a:ext>
            </a:extLst>
          </p:cNvPr>
          <p:cNvSpPr txBox="1">
            <a:spLocks/>
          </p:cNvSpPr>
          <p:nvPr/>
        </p:nvSpPr>
        <p:spPr bwMode="gray">
          <a:xfrm>
            <a:off x="515937" y="6310083"/>
            <a:ext cx="680403" cy="153888"/>
          </a:xfrm>
          <a:prstGeom prst="rect">
            <a:avLst/>
          </a:prstGeom>
        </p:spPr>
        <p:txBody>
          <a:bodyPr vert="horz" wrap="none" lIns="0" tIns="0" rIns="0" bIns="0" rtlCol="0" anchor="ctr">
            <a:spAutoFit/>
          </a:bodyPr>
          <a:lstStyle>
            <a:defPPr>
              <a:defRPr lang="de-DE"/>
            </a:defPPr>
            <a:lvl1pPr marL="0" algn="l" defTabSz="914400" rtl="0" eaLnBrk="1" latinLnBrk="0" hangingPunct="1">
              <a:lnSpc>
                <a:spcPct val="100000"/>
              </a:lnSpc>
              <a:defRPr sz="1000"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1E691A1-F3A6-4574-B226-B412272B38A6}" type="slidenum">
              <a:rPr lang="de-DE" smtClean="0"/>
              <a:pPr/>
              <a:t>3</a:t>
            </a:fld>
            <a:endParaRPr lang="de-DE"/>
          </a:p>
        </p:txBody>
      </p:sp>
      <p:sp>
        <p:nvSpPr>
          <p:cNvPr id="60" name="Footer Placeholder 5">
            <a:extLst>
              <a:ext uri="{FF2B5EF4-FFF2-40B4-BE49-F238E27FC236}">
                <a16:creationId xmlns:a16="http://schemas.microsoft.com/office/drawing/2014/main" id="{A4CAD3E8-8266-8EEE-89AD-7C7FA76813F8}"/>
              </a:ext>
            </a:extLst>
          </p:cNvPr>
          <p:cNvSpPr txBox="1">
            <a:spLocks/>
          </p:cNvSpPr>
          <p:nvPr/>
        </p:nvSpPr>
        <p:spPr bwMode="gray">
          <a:xfrm>
            <a:off x="1249680" y="6310083"/>
            <a:ext cx="1971694" cy="153888"/>
          </a:xfrm>
          <a:prstGeom prst="rect">
            <a:avLst/>
          </a:prstGeom>
        </p:spPr>
        <p:txBody>
          <a:bodyPr vert="horz" wrap="square" lIns="0" tIns="0" rIns="0" bIns="0" rtlCol="0" anchor="ctr">
            <a:spAutoFit/>
          </a:bodyPr>
          <a:lstStyle>
            <a:defPPr>
              <a:defRPr lang="de-DE"/>
            </a:defPPr>
            <a:lvl1pPr marL="0" algn="l" defTabSz="914400" rtl="0" eaLnBrk="1" latinLnBrk="0" hangingPunct="1">
              <a:lnSpc>
                <a:spcPct val="100000"/>
              </a:lnSpc>
              <a:defRPr sz="1000"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a:t>© Copyright Sensirion, Switzerland</a:t>
            </a:r>
          </a:p>
        </p:txBody>
      </p:sp>
      <p:sp>
        <p:nvSpPr>
          <p:cNvPr id="2" name="TextBox 1">
            <a:extLst>
              <a:ext uri="{FF2B5EF4-FFF2-40B4-BE49-F238E27FC236}">
                <a16:creationId xmlns:a16="http://schemas.microsoft.com/office/drawing/2014/main" id="{EBCEAAB8-4F77-613B-D624-A089FE75CD79}"/>
              </a:ext>
            </a:extLst>
          </p:cNvPr>
          <p:cNvSpPr txBox="1"/>
          <p:nvPr/>
        </p:nvSpPr>
        <p:spPr bwMode="gray">
          <a:xfrm>
            <a:off x="515937" y="2704380"/>
            <a:ext cx="5048283" cy="446111"/>
          </a:xfrm>
          <a:prstGeom prst="rect">
            <a:avLst/>
          </a:prstGeom>
          <a:solidFill>
            <a:schemeClr val="bg1">
              <a:lumMod val="95000"/>
            </a:schemeClr>
          </a:solidFill>
        </p:spPr>
        <p:txBody>
          <a:bodyPr wrap="square" rtlCol="0"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400" b="1">
                <a:solidFill>
                  <a:schemeClr val="tx2"/>
                </a:solidFill>
                <a:latin typeface="+mj-lt"/>
                <a:cs typeface="Segoe UI" panose="020B0502040204020203" pitchFamily="34" charset="0"/>
              </a:rPr>
              <a:t>SEN60 </a:t>
            </a:r>
            <a:r>
              <a:rPr lang="en-US" sz="1400">
                <a:solidFill>
                  <a:schemeClr val="tx2"/>
                </a:solidFill>
                <a:latin typeface="+mj-lt"/>
                <a:cs typeface="Segoe UI" panose="020B0502040204020203" pitchFamily="34" charset="0"/>
              </a:rPr>
              <a:t>– PM</a:t>
            </a:r>
          </a:p>
        </p:txBody>
      </p:sp>
    </p:spTree>
    <p:extLst>
      <p:ext uri="{BB962C8B-B14F-4D97-AF65-F5344CB8AC3E}">
        <p14:creationId xmlns:p14="http://schemas.microsoft.com/office/powerpoint/2010/main" val="2188496406"/>
      </p:ext>
    </p:extLst>
  </p:cSld>
  <p:clrMapOvr>
    <a:masterClrMapping/>
  </p:clrMapOvr>
  <mc:AlternateContent xmlns:mc="http://schemas.openxmlformats.org/markup-compatibility/2006" xmlns:p14="http://schemas.microsoft.com/office/powerpoint/2010/main">
    <mc:Choice Requires="p14">
      <p:transition spd="slow" p14:dur="2000" advTm="39405"/>
    </mc:Choice>
    <mc:Fallback xmlns="">
      <p:transition spd="slow" advTm="39405"/>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7A061B0-BE37-E694-9E48-9560304E2B04}"/>
              </a:ext>
            </a:extLst>
          </p:cNvPr>
          <p:cNvSpPr>
            <a:spLocks noGrp="1"/>
          </p:cNvSpPr>
          <p:nvPr>
            <p:ph sz="quarter" idx="15"/>
          </p:nvPr>
        </p:nvSpPr>
        <p:spPr>
          <a:xfrm>
            <a:off x="6658287" y="1361117"/>
            <a:ext cx="5017775" cy="4639046"/>
          </a:xfrm>
        </p:spPr>
        <p:txBody>
          <a:bodyPr/>
          <a:lstStyle/>
          <a:p>
            <a:pPr marL="0" indent="0">
              <a:buNone/>
            </a:pPr>
            <a:r>
              <a:rPr lang="en-US" b="1" dirty="0"/>
              <a:t>Intrinsic advantages of SEN6x</a:t>
            </a:r>
          </a:p>
          <a:p>
            <a:r>
              <a:rPr lang="en-US" dirty="0"/>
              <a:t>One design-in – Many variants to choose from</a:t>
            </a:r>
          </a:p>
          <a:p>
            <a:r>
              <a:rPr lang="en-US" dirty="0"/>
              <a:t>Patented sheath-flow technology – Maintenance-free</a:t>
            </a:r>
          </a:p>
          <a:p>
            <a:r>
              <a:rPr lang="en-US" dirty="0"/>
              <a:t>All necessary algorithms integrated (e.g. temperature)</a:t>
            </a:r>
          </a:p>
          <a:p>
            <a:endParaRPr lang="en-US" dirty="0"/>
          </a:p>
          <a:p>
            <a:pPr marL="0" indent="0">
              <a:buNone/>
            </a:pPr>
            <a:r>
              <a:rPr lang="en-US" b="1" dirty="0"/>
              <a:t>Savings during development phase and production</a:t>
            </a:r>
          </a:p>
          <a:p>
            <a:r>
              <a:rPr lang="en-US" dirty="0"/>
              <a:t>1 sensor to integrate – Less manhours for firmware, electronics, sensor integration and testing/quality</a:t>
            </a:r>
          </a:p>
          <a:p>
            <a:r>
              <a:rPr lang="en-US" dirty="0"/>
              <a:t>Less hardware, only 1 cable/connector, click fixation, simplified retainer</a:t>
            </a:r>
          </a:p>
          <a:p>
            <a:r>
              <a:rPr lang="en-US" dirty="0"/>
              <a:t>Fast assembly, one connection only, no soldering	</a:t>
            </a:r>
          </a:p>
          <a:p>
            <a:r>
              <a:rPr lang="en-US" dirty="0"/>
              <a:t>No stock keeping nor handling of many discrete sensors</a:t>
            </a:r>
          </a:p>
          <a:p>
            <a:endParaRPr lang="en-US" dirty="0"/>
          </a:p>
        </p:txBody>
      </p:sp>
      <p:sp>
        <p:nvSpPr>
          <p:cNvPr id="5" name="Footer Placeholder 4">
            <a:extLst>
              <a:ext uri="{FF2B5EF4-FFF2-40B4-BE49-F238E27FC236}">
                <a16:creationId xmlns:a16="http://schemas.microsoft.com/office/drawing/2014/main" id="{023DC6C6-D7F3-06CC-E5A1-F35C5F0B0165}"/>
              </a:ext>
            </a:extLst>
          </p:cNvPr>
          <p:cNvSpPr>
            <a:spLocks noGrp="1"/>
          </p:cNvSpPr>
          <p:nvPr>
            <p:ph type="ftr" sz="quarter" idx="16"/>
          </p:nvPr>
        </p:nvSpPr>
        <p:spPr/>
        <p:txBody>
          <a:bodyPr/>
          <a:lstStyle/>
          <a:p>
            <a:r>
              <a:rPr lang="de-DE"/>
              <a:t>© Copyright Sensirion, Switzerland</a:t>
            </a:r>
            <a:endParaRPr lang="de-DE" dirty="0"/>
          </a:p>
        </p:txBody>
      </p:sp>
      <p:sp>
        <p:nvSpPr>
          <p:cNvPr id="6" name="Slide Number Placeholder 5">
            <a:extLst>
              <a:ext uri="{FF2B5EF4-FFF2-40B4-BE49-F238E27FC236}">
                <a16:creationId xmlns:a16="http://schemas.microsoft.com/office/drawing/2014/main" id="{350B06F4-8208-748A-9F21-C8FF67EC06D5}"/>
              </a:ext>
            </a:extLst>
          </p:cNvPr>
          <p:cNvSpPr>
            <a:spLocks noGrp="1"/>
          </p:cNvSpPr>
          <p:nvPr>
            <p:ph type="sldNum" sz="quarter" idx="17"/>
          </p:nvPr>
        </p:nvSpPr>
        <p:spPr/>
        <p:txBody>
          <a:bodyPr/>
          <a:lstStyle/>
          <a:p>
            <a:fld id="{B1E691A1-F3A6-4574-B226-B412272B38A6}" type="slidenum">
              <a:rPr lang="de-DE" smtClean="0"/>
              <a:pPr/>
              <a:t>4</a:t>
            </a:fld>
            <a:endParaRPr lang="de-DE"/>
          </a:p>
        </p:txBody>
      </p:sp>
      <p:cxnSp>
        <p:nvCxnSpPr>
          <p:cNvPr id="7" name="Straight Arrow Connector 6">
            <a:extLst>
              <a:ext uri="{FF2B5EF4-FFF2-40B4-BE49-F238E27FC236}">
                <a16:creationId xmlns:a16="http://schemas.microsoft.com/office/drawing/2014/main" id="{4915962B-0F9A-6403-0A20-D59814164561}"/>
              </a:ext>
            </a:extLst>
          </p:cNvPr>
          <p:cNvCxnSpPr>
            <a:cxnSpLocks/>
          </p:cNvCxnSpPr>
          <p:nvPr/>
        </p:nvCxnSpPr>
        <p:spPr>
          <a:xfrm flipV="1">
            <a:off x="1071628" y="1502310"/>
            <a:ext cx="0" cy="439475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54B5B868-10D0-32C1-C1FC-4195215C23E1}"/>
              </a:ext>
            </a:extLst>
          </p:cNvPr>
          <p:cNvCxnSpPr>
            <a:cxnSpLocks/>
          </p:cNvCxnSpPr>
          <p:nvPr/>
        </p:nvCxnSpPr>
        <p:spPr>
          <a:xfrm>
            <a:off x="1061941" y="5885562"/>
            <a:ext cx="5238391"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E690FE3E-CA47-79BE-AD1E-12FC34660E1E}"/>
              </a:ext>
            </a:extLst>
          </p:cNvPr>
          <p:cNvSpPr txBox="1"/>
          <p:nvPr/>
        </p:nvSpPr>
        <p:spPr>
          <a:xfrm rot="16200000">
            <a:off x="-1328641" y="3561051"/>
            <a:ext cx="4311175" cy="360850"/>
          </a:xfrm>
          <a:prstGeom prst="rect">
            <a:avLst/>
          </a:prstGeom>
          <a:noFill/>
          <a:ln>
            <a:noFill/>
          </a:ln>
        </p:spPr>
        <p:txBody>
          <a:bodyPr wrap="square" lIns="72000" tIns="72000" rIns="72000" bIns="72000" rtlCol="0">
            <a:spAutoFit/>
          </a:bodyPr>
          <a:lstStyle/>
          <a:p>
            <a:pPr algn="ctr">
              <a:buClr>
                <a:schemeClr val="accent1"/>
              </a:buClr>
            </a:pPr>
            <a:r>
              <a:rPr lang="en-US" sz="1400" b="1" dirty="0"/>
              <a:t>Integration Cost</a:t>
            </a:r>
          </a:p>
        </p:txBody>
      </p:sp>
      <p:sp>
        <p:nvSpPr>
          <p:cNvPr id="10" name="TextBox 9">
            <a:extLst>
              <a:ext uri="{FF2B5EF4-FFF2-40B4-BE49-F238E27FC236}">
                <a16:creationId xmlns:a16="http://schemas.microsoft.com/office/drawing/2014/main" id="{805A0FAB-40DD-2B8E-8EB2-1D4C06B355AB}"/>
              </a:ext>
            </a:extLst>
          </p:cNvPr>
          <p:cNvSpPr txBox="1"/>
          <p:nvPr/>
        </p:nvSpPr>
        <p:spPr>
          <a:xfrm>
            <a:off x="1061942" y="5906241"/>
            <a:ext cx="5150138" cy="360850"/>
          </a:xfrm>
          <a:prstGeom prst="rect">
            <a:avLst/>
          </a:prstGeom>
          <a:noFill/>
          <a:ln>
            <a:noFill/>
          </a:ln>
        </p:spPr>
        <p:txBody>
          <a:bodyPr wrap="square" lIns="72000" tIns="72000" rIns="72000" bIns="72000" rtlCol="0">
            <a:spAutoFit/>
          </a:bodyPr>
          <a:lstStyle/>
          <a:p>
            <a:pPr algn="ctr">
              <a:buClr>
                <a:schemeClr val="accent1"/>
              </a:buClr>
            </a:pPr>
            <a:r>
              <a:rPr lang="en-US" sz="1400" b="1" dirty="0" err="1"/>
              <a:t>Sensirion’s</a:t>
            </a:r>
            <a:r>
              <a:rPr lang="en-US" sz="1400" b="1" dirty="0"/>
              <a:t> sensor generation</a:t>
            </a:r>
          </a:p>
        </p:txBody>
      </p:sp>
      <p:grpSp>
        <p:nvGrpSpPr>
          <p:cNvPr id="11" name="Group 10">
            <a:extLst>
              <a:ext uri="{FF2B5EF4-FFF2-40B4-BE49-F238E27FC236}">
                <a16:creationId xmlns:a16="http://schemas.microsoft.com/office/drawing/2014/main" id="{63A33996-5288-9118-0A7E-10884C2E39B1}"/>
              </a:ext>
            </a:extLst>
          </p:cNvPr>
          <p:cNvGrpSpPr>
            <a:grpSpLocks noChangeAspect="1"/>
          </p:cNvGrpSpPr>
          <p:nvPr/>
        </p:nvGrpSpPr>
        <p:grpSpPr>
          <a:xfrm>
            <a:off x="2267412" y="3344557"/>
            <a:ext cx="2469957" cy="1130318"/>
            <a:chOff x="4061232" y="3429324"/>
            <a:chExt cx="3224203" cy="1475481"/>
          </a:xfrm>
        </p:grpSpPr>
        <p:pic>
          <p:nvPicPr>
            <p:cNvPr id="12" name="Picture 11" descr="A close-up of a circuit board&#10;&#10;Description automatically generated">
              <a:extLst>
                <a:ext uri="{FF2B5EF4-FFF2-40B4-BE49-F238E27FC236}">
                  <a16:creationId xmlns:a16="http://schemas.microsoft.com/office/drawing/2014/main" id="{EF114F75-3DDE-85E2-7935-C3EA65EF79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2254" y="3638546"/>
              <a:ext cx="2063181" cy="950857"/>
            </a:xfrm>
            <a:prstGeom prst="rect">
              <a:avLst/>
            </a:prstGeom>
          </p:spPr>
        </p:pic>
        <p:pic>
          <p:nvPicPr>
            <p:cNvPr id="13" name="Picture 4" descr="SEN5x">
              <a:extLst>
                <a:ext uri="{FF2B5EF4-FFF2-40B4-BE49-F238E27FC236}">
                  <a16:creationId xmlns:a16="http://schemas.microsoft.com/office/drawing/2014/main" id="{5D7FD908-18A4-A7EA-2088-B7145FB86DF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795" t="11448" r="14394" b="12238"/>
            <a:stretch/>
          </p:blipFill>
          <p:spPr bwMode="auto">
            <a:xfrm>
              <a:off x="4061232" y="3429324"/>
              <a:ext cx="1883843" cy="123403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SCD40">
              <a:extLst>
                <a:ext uri="{FF2B5EF4-FFF2-40B4-BE49-F238E27FC236}">
                  <a16:creationId xmlns:a16="http://schemas.microsoft.com/office/drawing/2014/main" id="{02B97ECF-1C4C-23F1-397F-1DAC0ED93AC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3653" t="16027" r="25590" b="22154"/>
            <a:stretch/>
          </p:blipFill>
          <p:spPr bwMode="auto">
            <a:xfrm>
              <a:off x="5283963" y="4131151"/>
              <a:ext cx="1016369" cy="773654"/>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Freeform: Shape 14">
            <a:extLst>
              <a:ext uri="{FF2B5EF4-FFF2-40B4-BE49-F238E27FC236}">
                <a16:creationId xmlns:a16="http://schemas.microsoft.com/office/drawing/2014/main" id="{C9BB1786-3C72-4332-D26C-3829FDEF39CA}"/>
              </a:ext>
            </a:extLst>
          </p:cNvPr>
          <p:cNvSpPr/>
          <p:nvPr/>
        </p:nvSpPr>
        <p:spPr>
          <a:xfrm>
            <a:off x="1252145" y="1623721"/>
            <a:ext cx="4843854" cy="3671434"/>
          </a:xfrm>
          <a:custGeom>
            <a:avLst/>
            <a:gdLst>
              <a:gd name="connsiteX0" fmla="*/ 0 w 8798944"/>
              <a:gd name="connsiteY0" fmla="*/ 0 h 4145161"/>
              <a:gd name="connsiteX1" fmla="*/ 336431 w 8798944"/>
              <a:gd name="connsiteY1" fmla="*/ 1647646 h 4145161"/>
              <a:gd name="connsiteX2" fmla="*/ 1181819 w 8798944"/>
              <a:gd name="connsiteY2" fmla="*/ 3053751 h 4145161"/>
              <a:gd name="connsiteX3" fmla="*/ 3648974 w 8798944"/>
              <a:gd name="connsiteY3" fmla="*/ 3856008 h 4145161"/>
              <a:gd name="connsiteX4" fmla="*/ 7134046 w 8798944"/>
              <a:gd name="connsiteY4" fmla="*/ 4106174 h 4145161"/>
              <a:gd name="connsiteX5" fmla="*/ 8798944 w 8798944"/>
              <a:gd name="connsiteY5" fmla="*/ 4140680 h 4145161"/>
              <a:gd name="connsiteX0" fmla="*/ 0 w 8798944"/>
              <a:gd name="connsiteY0" fmla="*/ 0 h 4145161"/>
              <a:gd name="connsiteX1" fmla="*/ 336431 w 8798944"/>
              <a:gd name="connsiteY1" fmla="*/ 1647646 h 4145161"/>
              <a:gd name="connsiteX2" fmla="*/ 1378669 w 8798944"/>
              <a:gd name="connsiteY2" fmla="*/ 2888856 h 4145161"/>
              <a:gd name="connsiteX3" fmla="*/ 3648974 w 8798944"/>
              <a:gd name="connsiteY3" fmla="*/ 3856008 h 4145161"/>
              <a:gd name="connsiteX4" fmla="*/ 7134046 w 8798944"/>
              <a:gd name="connsiteY4" fmla="*/ 4106174 h 4145161"/>
              <a:gd name="connsiteX5" fmla="*/ 8798944 w 8798944"/>
              <a:gd name="connsiteY5" fmla="*/ 4140680 h 4145161"/>
              <a:gd name="connsiteX0" fmla="*/ 0 w 8798944"/>
              <a:gd name="connsiteY0" fmla="*/ 0 h 4145161"/>
              <a:gd name="connsiteX1" fmla="*/ 418981 w 8798944"/>
              <a:gd name="connsiteY1" fmla="*/ 1618969 h 4145161"/>
              <a:gd name="connsiteX2" fmla="*/ 1378669 w 8798944"/>
              <a:gd name="connsiteY2" fmla="*/ 2888856 h 4145161"/>
              <a:gd name="connsiteX3" fmla="*/ 3648974 w 8798944"/>
              <a:gd name="connsiteY3" fmla="*/ 3856008 h 4145161"/>
              <a:gd name="connsiteX4" fmla="*/ 7134046 w 8798944"/>
              <a:gd name="connsiteY4" fmla="*/ 4106174 h 4145161"/>
              <a:gd name="connsiteX5" fmla="*/ 8798944 w 8798944"/>
              <a:gd name="connsiteY5" fmla="*/ 4140680 h 4145161"/>
              <a:gd name="connsiteX0" fmla="*/ 0 w 8798944"/>
              <a:gd name="connsiteY0" fmla="*/ 0 h 4145161"/>
              <a:gd name="connsiteX1" fmla="*/ 418981 w 8798944"/>
              <a:gd name="connsiteY1" fmla="*/ 1618969 h 4145161"/>
              <a:gd name="connsiteX2" fmla="*/ 1378669 w 8798944"/>
              <a:gd name="connsiteY2" fmla="*/ 2888856 h 4145161"/>
              <a:gd name="connsiteX3" fmla="*/ 3655324 w 8798944"/>
              <a:gd name="connsiteY3" fmla="*/ 3748468 h 4145161"/>
              <a:gd name="connsiteX4" fmla="*/ 7134046 w 8798944"/>
              <a:gd name="connsiteY4" fmla="*/ 4106174 h 4145161"/>
              <a:gd name="connsiteX5" fmla="*/ 8798944 w 8798944"/>
              <a:gd name="connsiteY5" fmla="*/ 4140680 h 4145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8944" h="4145161">
                <a:moveTo>
                  <a:pt x="0" y="0"/>
                </a:moveTo>
                <a:cubicBezTo>
                  <a:pt x="69730" y="569344"/>
                  <a:pt x="189203" y="1137493"/>
                  <a:pt x="418981" y="1618969"/>
                </a:cubicBezTo>
                <a:cubicBezTo>
                  <a:pt x="648759" y="2100445"/>
                  <a:pt x="839279" y="2533940"/>
                  <a:pt x="1378669" y="2888856"/>
                </a:cubicBezTo>
                <a:cubicBezTo>
                  <a:pt x="1918060" y="3243773"/>
                  <a:pt x="2696095" y="3545582"/>
                  <a:pt x="3655324" y="3748468"/>
                </a:cubicBezTo>
                <a:cubicBezTo>
                  <a:pt x="4614553" y="3951354"/>
                  <a:pt x="6275718" y="4058729"/>
                  <a:pt x="7134046" y="4106174"/>
                </a:cubicBezTo>
                <a:cubicBezTo>
                  <a:pt x="7992374" y="4153619"/>
                  <a:pt x="8395659" y="4147149"/>
                  <a:pt x="8798944" y="4140680"/>
                </a:cubicBezTo>
              </a:path>
            </a:pathLst>
          </a:cu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16" name="Picture 2" descr="SEN6x">
            <a:extLst>
              <a:ext uri="{FF2B5EF4-FFF2-40B4-BE49-F238E27FC236}">
                <a16:creationId xmlns:a16="http://schemas.microsoft.com/office/drawing/2014/main" id="{C14EA2C1-31F6-79B0-942E-61145ACA7CA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1369" t="23575" r="24785" b="25628"/>
          <a:stretch/>
        </p:blipFill>
        <p:spPr bwMode="auto">
          <a:xfrm>
            <a:off x="4919407" y="4299843"/>
            <a:ext cx="1406260" cy="829124"/>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Straight Connector 16">
            <a:extLst>
              <a:ext uri="{FF2B5EF4-FFF2-40B4-BE49-F238E27FC236}">
                <a16:creationId xmlns:a16="http://schemas.microsoft.com/office/drawing/2014/main" id="{7C49F7B4-DC4F-7CBB-1E6C-DCC7B0A5A518}"/>
              </a:ext>
            </a:extLst>
          </p:cNvPr>
          <p:cNvCxnSpPr>
            <a:cxnSpLocks/>
          </p:cNvCxnSpPr>
          <p:nvPr/>
        </p:nvCxnSpPr>
        <p:spPr>
          <a:xfrm>
            <a:off x="3809136" y="2542831"/>
            <a:ext cx="404809" cy="0"/>
          </a:xfrm>
          <a:prstGeom prst="line">
            <a:avLst/>
          </a:prstGeom>
          <a:ln w="57150">
            <a:solidFill>
              <a:srgbClr val="66CC33"/>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7B4EF830-45EB-7DE8-7028-0FA6143F7CC7}"/>
              </a:ext>
            </a:extLst>
          </p:cNvPr>
          <p:cNvSpPr txBox="1"/>
          <p:nvPr/>
        </p:nvSpPr>
        <p:spPr>
          <a:xfrm>
            <a:off x="4244953" y="2148221"/>
            <a:ext cx="1933920" cy="791737"/>
          </a:xfrm>
          <a:prstGeom prst="rect">
            <a:avLst/>
          </a:prstGeom>
          <a:noFill/>
          <a:ln>
            <a:noFill/>
          </a:ln>
        </p:spPr>
        <p:txBody>
          <a:bodyPr wrap="square" lIns="72000" tIns="72000" rIns="72000" bIns="72000" rtlCol="0">
            <a:spAutoFit/>
          </a:bodyPr>
          <a:lstStyle/>
          <a:p>
            <a:pPr algn="l">
              <a:buClr>
                <a:schemeClr val="accent1"/>
              </a:buClr>
            </a:pPr>
            <a:r>
              <a:rPr lang="en-US" sz="1400" dirty="0"/>
              <a:t>Price advantage of module due </a:t>
            </a:r>
            <a:br>
              <a:rPr lang="en-US" sz="1400" dirty="0"/>
            </a:br>
            <a:r>
              <a:rPr lang="en-US" sz="1400" dirty="0"/>
              <a:t>to ease of integration</a:t>
            </a:r>
          </a:p>
        </p:txBody>
      </p:sp>
      <p:grpSp>
        <p:nvGrpSpPr>
          <p:cNvPr id="19" name="Group 18">
            <a:extLst>
              <a:ext uri="{FF2B5EF4-FFF2-40B4-BE49-F238E27FC236}">
                <a16:creationId xmlns:a16="http://schemas.microsoft.com/office/drawing/2014/main" id="{729856D6-F734-6535-A5FC-B9F944490DA7}"/>
              </a:ext>
            </a:extLst>
          </p:cNvPr>
          <p:cNvGrpSpPr>
            <a:grpSpLocks noChangeAspect="1"/>
          </p:cNvGrpSpPr>
          <p:nvPr/>
        </p:nvGrpSpPr>
        <p:grpSpPr>
          <a:xfrm>
            <a:off x="1343971" y="1361116"/>
            <a:ext cx="2205777" cy="1594922"/>
            <a:chOff x="1463630" y="1376282"/>
            <a:chExt cx="3028999" cy="2190166"/>
          </a:xfrm>
        </p:grpSpPr>
        <p:pic>
          <p:nvPicPr>
            <p:cNvPr id="20" name="Picture 10" descr="SGP no lasermarking">
              <a:extLst>
                <a:ext uri="{FF2B5EF4-FFF2-40B4-BE49-F238E27FC236}">
                  <a16:creationId xmlns:a16="http://schemas.microsoft.com/office/drawing/2014/main" id="{86590AF3-65A7-BE99-236C-BE7BEBE0969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4326" t="26774" r="24074" b="21751"/>
            <a:stretch/>
          </p:blipFill>
          <p:spPr bwMode="auto">
            <a:xfrm>
              <a:off x="2172494" y="2273178"/>
              <a:ext cx="794886" cy="4956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SPS30">
              <a:extLst>
                <a:ext uri="{FF2B5EF4-FFF2-40B4-BE49-F238E27FC236}">
                  <a16:creationId xmlns:a16="http://schemas.microsoft.com/office/drawing/2014/main" id="{A28F1C6E-E1C3-2D56-8427-AA3CD17EB2C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4074" t="26774" r="26347" b="19731"/>
            <a:stretch/>
          </p:blipFill>
          <p:spPr bwMode="auto">
            <a:xfrm>
              <a:off x="2838086" y="1643828"/>
              <a:ext cx="1654543" cy="111575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2" descr="SHT40-CD1B">
              <a:extLst>
                <a:ext uri="{FF2B5EF4-FFF2-40B4-BE49-F238E27FC236}">
                  <a16:creationId xmlns:a16="http://schemas.microsoft.com/office/drawing/2014/main" id="{13DEDBF9-BF8B-510D-FCED-D3FF59327E0A}"/>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4074" t="11717" r="23401" b="12239"/>
            <a:stretch/>
          </p:blipFill>
          <p:spPr bwMode="auto">
            <a:xfrm>
              <a:off x="2396869" y="1376282"/>
              <a:ext cx="729920" cy="66047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4" descr="SCD30 Top Back">
              <a:extLst>
                <a:ext uri="{FF2B5EF4-FFF2-40B4-BE49-F238E27FC236}">
                  <a16:creationId xmlns:a16="http://schemas.microsoft.com/office/drawing/2014/main" id="{D07657E5-386E-953C-65CA-66EB07E4245A}"/>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5539" t="4713" r="4329" b="7990"/>
            <a:stretch/>
          </p:blipFill>
          <p:spPr bwMode="auto">
            <a:xfrm>
              <a:off x="1463630" y="1603492"/>
              <a:ext cx="1072937" cy="91748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A close-up of a circuit board&#10;&#10;Description automatically generated">
              <a:extLst>
                <a:ext uri="{FF2B5EF4-FFF2-40B4-BE49-F238E27FC236}">
                  <a16:creationId xmlns:a16="http://schemas.microsoft.com/office/drawing/2014/main" id="{A5BF62E3-FD1D-66D7-C310-87505AC254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0946" y="2615591"/>
              <a:ext cx="2063182" cy="950857"/>
            </a:xfrm>
            <a:prstGeom prst="rect">
              <a:avLst/>
            </a:prstGeom>
          </p:spPr>
        </p:pic>
      </p:grpSp>
      <p:sp>
        <p:nvSpPr>
          <p:cNvPr id="25" name="Text Placeholder 1">
            <a:extLst>
              <a:ext uri="{FF2B5EF4-FFF2-40B4-BE49-F238E27FC236}">
                <a16:creationId xmlns:a16="http://schemas.microsoft.com/office/drawing/2014/main" id="{55FC98AE-FA3A-6030-0CC5-DA29679B8861}"/>
              </a:ext>
            </a:extLst>
          </p:cNvPr>
          <p:cNvSpPr>
            <a:spLocks noGrp="1"/>
          </p:cNvSpPr>
          <p:nvPr>
            <p:ph type="body" sz="quarter" idx="13"/>
          </p:nvPr>
        </p:nvSpPr>
        <p:spPr>
          <a:xfrm>
            <a:off x="515938" y="921522"/>
            <a:ext cx="11160125" cy="276999"/>
          </a:xfrm>
        </p:spPr>
        <p:txBody>
          <a:bodyPr/>
          <a:lstStyle/>
          <a:p>
            <a:r>
              <a:rPr lang="en-US" dirty="0"/>
              <a:t>Components evolve into modules</a:t>
            </a:r>
          </a:p>
        </p:txBody>
      </p:sp>
      <p:sp>
        <p:nvSpPr>
          <p:cNvPr id="26" name="Title 2">
            <a:extLst>
              <a:ext uri="{FF2B5EF4-FFF2-40B4-BE49-F238E27FC236}">
                <a16:creationId xmlns:a16="http://schemas.microsoft.com/office/drawing/2014/main" id="{8260C463-BE0D-B778-689D-43877D055964}"/>
              </a:ext>
            </a:extLst>
          </p:cNvPr>
          <p:cNvSpPr>
            <a:spLocks noGrp="1"/>
          </p:cNvSpPr>
          <p:nvPr>
            <p:ph type="title"/>
          </p:nvPr>
        </p:nvSpPr>
        <p:spPr>
          <a:xfrm>
            <a:off x="515937" y="476250"/>
            <a:ext cx="11160125" cy="430887"/>
          </a:xfrm>
        </p:spPr>
        <p:txBody>
          <a:bodyPr/>
          <a:lstStyle/>
          <a:p>
            <a:r>
              <a:rPr lang="en-US" dirty="0"/>
              <a:t>SEN6x – Simplification of Environmental Sensing</a:t>
            </a:r>
          </a:p>
        </p:txBody>
      </p:sp>
    </p:spTree>
    <p:extLst>
      <p:ext uri="{BB962C8B-B14F-4D97-AF65-F5344CB8AC3E}">
        <p14:creationId xmlns:p14="http://schemas.microsoft.com/office/powerpoint/2010/main" val="4180775390"/>
      </p:ext>
    </p:extLst>
  </p:cSld>
  <p:clrMapOvr>
    <a:masterClrMapping/>
  </p:clrMapOvr>
  <mc:AlternateContent xmlns:mc="http://schemas.openxmlformats.org/markup-compatibility/2006" xmlns:p14="http://schemas.microsoft.com/office/powerpoint/2010/main">
    <mc:Choice Requires="p14">
      <p:transition spd="slow" p14:dur="2000" advTm="85001"/>
    </mc:Choice>
    <mc:Fallback xmlns="">
      <p:transition spd="slow" advTm="85001"/>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2208092"/>
      </p:ext>
    </p:extLst>
  </p:cSld>
  <p:clrMapOvr>
    <a:masterClrMapping/>
  </p:clrMapOvr>
  <mc:AlternateContent xmlns:mc="http://schemas.openxmlformats.org/markup-compatibility/2006" xmlns:p14="http://schemas.microsoft.com/office/powerpoint/2010/main">
    <mc:Choice Requires="p14">
      <p:transition spd="slow" p14:dur="2000" advTm="3655"/>
    </mc:Choice>
    <mc:Fallback xmlns="">
      <p:transition spd="slow" advTm="3655"/>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Sensirion Master">
  <a:themeElements>
    <a:clrScheme name="Sensirion colors">
      <a:dk1>
        <a:sysClr val="windowText" lastClr="000000"/>
      </a:dk1>
      <a:lt1>
        <a:sysClr val="window" lastClr="FFFFFF"/>
      </a:lt1>
      <a:dk2>
        <a:srgbClr val="000000"/>
      </a:dk2>
      <a:lt2>
        <a:srgbClr val="EEEEEE"/>
      </a:lt2>
      <a:accent1>
        <a:srgbClr val="66CC33"/>
      </a:accent1>
      <a:accent2>
        <a:srgbClr val="616161"/>
      </a:accent2>
      <a:accent3>
        <a:srgbClr val="C2EBAD"/>
      </a:accent3>
      <a:accent4>
        <a:srgbClr val="024430"/>
      </a:accent4>
      <a:accent5>
        <a:srgbClr val="004494"/>
      </a:accent5>
      <a:accent6>
        <a:srgbClr val="660099"/>
      </a:accent6>
      <a:hlink>
        <a:srgbClr val="66CC33"/>
      </a:hlink>
      <a:folHlink>
        <a:srgbClr val="616161"/>
      </a:folHlink>
    </a:clrScheme>
    <a:fontScheme name="Sensirion font">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108000" tIns="72000" rIns="108000" bIns="72000" rtlCol="0" anchor="ctr"/>
      <a:lstStyle>
        <a:defPPr algn="ctr">
          <a:defRPr dirty="0" err="1" smtClean="0"/>
        </a:defPPr>
      </a:lstStyle>
      <a:style>
        <a:lnRef idx="2">
          <a:schemeClr val="accent1">
            <a:shade val="15000"/>
          </a:schemeClr>
        </a:lnRef>
        <a:fillRef idx="1">
          <a:schemeClr val="accent1"/>
        </a:fillRef>
        <a:effectRef idx="0">
          <a:schemeClr val="accent1"/>
        </a:effectRef>
        <a:fontRef idx="minor">
          <a:schemeClr val="lt1"/>
        </a:fontRef>
      </a:style>
    </a:spDef>
    <a:lnDef>
      <a:spPr>
        <a:ln>
          <a:solidFill>
            <a:srgbClr val="BDBDBD"/>
          </a:solidFill>
        </a:ln>
      </a:spPr>
      <a:bodyPr/>
      <a:lstStyle/>
      <a:style>
        <a:lnRef idx="1">
          <a:schemeClr val="accent1"/>
        </a:lnRef>
        <a:fillRef idx="0">
          <a:schemeClr val="accent1"/>
        </a:fillRef>
        <a:effectRef idx="0">
          <a:schemeClr val="accent1"/>
        </a:effectRef>
        <a:fontRef idx="minor">
          <a:schemeClr val="tx1"/>
        </a:fontRef>
      </a:style>
    </a:lnDef>
    <a:txDef>
      <a:spPr>
        <a:noFill/>
        <a:ln>
          <a:noFill/>
        </a:ln>
      </a:spPr>
      <a:bodyPr wrap="square" lIns="72000" tIns="72000" rIns="72000" bIns="72000" rtlCol="0">
        <a:spAutoFit/>
      </a:bodyPr>
      <a:lstStyle>
        <a:defPPr algn="l">
          <a:buClr>
            <a:schemeClr val="accent1"/>
          </a:buClr>
          <a:defRPr sz="1400" dirty="0" smtClean="0"/>
        </a:defPPr>
      </a:lstStyle>
    </a:txDef>
  </a:objectDefaults>
  <a:extraClrSchemeLst/>
  <a:extLst>
    <a:ext uri="{05A4C25C-085E-4340-85A3-A5531E510DB2}">
      <thm15:themeFamily xmlns:thm15="http://schemas.microsoft.com/office/thememl/2012/main" name="Presentation1" id="{A2229C6A-8C85-4369-BE5C-0F90A08D888C}" vid="{704E372A-D02F-4979-B6A3-0EEA5C7823FD}"/>
    </a:ext>
  </a:extLst>
</a:theme>
</file>

<file path=ppt/theme/theme2.xml><?xml version="1.0" encoding="utf-8"?>
<a:theme xmlns:a="http://schemas.openxmlformats.org/drawingml/2006/main" name="Office">
  <a:themeElements>
    <a:clrScheme name="Sensirion colors">
      <a:dk1>
        <a:sysClr val="windowText" lastClr="000000"/>
      </a:dk1>
      <a:lt1>
        <a:sysClr val="window" lastClr="FFFFFF"/>
      </a:lt1>
      <a:dk2>
        <a:srgbClr val="000000"/>
      </a:dk2>
      <a:lt2>
        <a:srgbClr val="EEEEEE"/>
      </a:lt2>
      <a:accent1>
        <a:srgbClr val="66CC33"/>
      </a:accent1>
      <a:accent2>
        <a:srgbClr val="616161"/>
      </a:accent2>
      <a:accent3>
        <a:srgbClr val="C2EBAD"/>
      </a:accent3>
      <a:accent4>
        <a:srgbClr val="024430"/>
      </a:accent4>
      <a:accent5>
        <a:srgbClr val="004494"/>
      </a:accent5>
      <a:accent6>
        <a:srgbClr val="660099"/>
      </a:accent6>
      <a:hlink>
        <a:srgbClr val="66CC33"/>
      </a:hlink>
      <a:folHlink>
        <a:srgbClr val="616161"/>
      </a:folHlink>
    </a:clrScheme>
    <a:fontScheme name="Sensirion font">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Sensirion colors">
      <a:dk1>
        <a:sysClr val="windowText" lastClr="000000"/>
      </a:dk1>
      <a:lt1>
        <a:sysClr val="window" lastClr="FFFFFF"/>
      </a:lt1>
      <a:dk2>
        <a:srgbClr val="000000"/>
      </a:dk2>
      <a:lt2>
        <a:srgbClr val="EEEEEE"/>
      </a:lt2>
      <a:accent1>
        <a:srgbClr val="66CC33"/>
      </a:accent1>
      <a:accent2>
        <a:srgbClr val="616161"/>
      </a:accent2>
      <a:accent3>
        <a:srgbClr val="C2EBAD"/>
      </a:accent3>
      <a:accent4>
        <a:srgbClr val="024430"/>
      </a:accent4>
      <a:accent5>
        <a:srgbClr val="004494"/>
      </a:accent5>
      <a:accent6>
        <a:srgbClr val="660099"/>
      </a:accent6>
      <a:hlink>
        <a:srgbClr val="66CC33"/>
      </a:hlink>
      <a:folHlink>
        <a:srgbClr val="616161"/>
      </a:folHlink>
    </a:clrScheme>
    <a:fontScheme name="Sensirion font">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274ad58d-6d55-4283-bbd8-1be368e405c0">
      <Terms xmlns="http://schemas.microsoft.com/office/infopath/2007/PartnerControls"/>
    </lcf76f155ced4ddcb4097134ff3c332f>
    <TaxCatchAll xmlns="6a885640-037a-416c-800c-527e8d346db4"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1C31ECD75DA5D43A7955B93E7A4FAD2" ma:contentTypeVersion="14" ma:contentTypeDescription="Create a new document." ma:contentTypeScope="" ma:versionID="2d134e22f27755f723a2cae233774626">
  <xsd:schema xmlns:xsd="http://www.w3.org/2001/XMLSchema" xmlns:xs="http://www.w3.org/2001/XMLSchema" xmlns:p="http://schemas.microsoft.com/office/2006/metadata/properties" xmlns:ns2="274ad58d-6d55-4283-bbd8-1be368e405c0" xmlns:ns3="6a885640-037a-416c-800c-527e8d346db4" xmlns:ns4="9b096da1-55ae-40f0-828e-d96caf0055d1" targetNamespace="http://schemas.microsoft.com/office/2006/metadata/properties" ma:root="true" ma:fieldsID="432985cc0f137fffcb0ef8eed3bfecc4" ns2:_="" ns3:_="" ns4:_="">
    <xsd:import namespace="274ad58d-6d55-4283-bbd8-1be368e405c0"/>
    <xsd:import namespace="6a885640-037a-416c-800c-527e8d346db4"/>
    <xsd:import namespace="9b096da1-55ae-40f0-828e-d96caf0055d1"/>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4:SharedWithUsers" minOccurs="0"/>
                <xsd:element ref="ns4: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74ad58d-6d55-4283-bbd8-1be368e405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4b8de631-2c85-4ba1-af09-54e0ec8ee11a"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a885640-037a-416c-800c-527e8d346db4"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0c2f51bd-94c6-47d6-b29e-86128a7e8d3d}" ma:internalName="TaxCatchAll" ma:showField="CatchAllData" ma:web="6a885640-037a-416c-800c-527e8d346db4">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b096da1-55ae-40f0-828e-d96caf0055d1"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C14DE11-25CA-49F5-BF53-8B8254DCAF4B}">
  <ds:schemaRefs>
    <ds:schemaRef ds:uri="http://schemas.microsoft.com/office/2006/metadata/properties"/>
    <ds:schemaRef ds:uri="http://schemas.microsoft.com/office/infopath/2007/PartnerControls"/>
    <ds:schemaRef ds:uri="22226ec7-1124-4a59-96a7-46494b53e4e8"/>
    <ds:schemaRef ds:uri="b1fe39c8-28e8-4fc2-89c1-b80381c4dc8f"/>
    <ds:schemaRef ds:uri="274ad58d-6d55-4283-bbd8-1be368e405c0"/>
    <ds:schemaRef ds:uri="6a885640-037a-416c-800c-527e8d346db4"/>
  </ds:schemaRefs>
</ds:datastoreItem>
</file>

<file path=customXml/itemProps2.xml><?xml version="1.0" encoding="utf-8"?>
<ds:datastoreItem xmlns:ds="http://schemas.openxmlformats.org/officeDocument/2006/customXml" ds:itemID="{E3A3D72B-96B6-4C83-A198-5F80D8642CA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74ad58d-6d55-4283-bbd8-1be368e405c0"/>
    <ds:schemaRef ds:uri="6a885640-037a-416c-800c-527e8d346db4"/>
    <ds:schemaRef ds:uri="9b096da1-55ae-40f0-828e-d96caf0055d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02C82E3-1F3C-43C7-B0BC-05F87C21E2C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blank</Template>
  <TotalTime>0</TotalTime>
  <Words>497</Words>
  <Application>Microsoft Office PowerPoint</Application>
  <PresentationFormat>Widescreen</PresentationFormat>
  <Paragraphs>53</Paragraphs>
  <Slides>5</Slides>
  <Notes>2</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5</vt:i4>
      </vt:variant>
    </vt:vector>
  </HeadingPairs>
  <TitlesOfParts>
    <vt:vector size="11" baseType="lpstr">
      <vt:lpstr>Arial</vt:lpstr>
      <vt:lpstr>Arial Narrow</vt:lpstr>
      <vt:lpstr>Segoe UI</vt:lpstr>
      <vt:lpstr>Wingdings</vt:lpstr>
      <vt:lpstr>Sensirion Master</vt:lpstr>
      <vt:lpstr>think-cell Folie</vt:lpstr>
      <vt:lpstr>SEN6x</vt:lpstr>
      <vt:lpstr>SEN6x</vt:lpstr>
      <vt:lpstr>SEN6x – A Modular Platform Tailored to Your Application</vt:lpstr>
      <vt:lpstr>SEN6x – Simplification of Environmental Sensing</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David Carminati</dc:creator>
  <cp:lastModifiedBy>David Carminati</cp:lastModifiedBy>
  <cp:revision>1</cp:revision>
  <dcterms:created xsi:type="dcterms:W3CDTF">2024-10-14T09:28:59Z</dcterms:created>
  <dcterms:modified xsi:type="dcterms:W3CDTF">2024-10-14T11:01:24Z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0x010100E1C31ECD75DA5D43A7955B93E7A4FAD2</vt:lpwstr>
  </property>
</Properties>
</file>