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handoutMasterIdLst>
    <p:handoutMasterId r:id="rId11"/>
  </p:handoutMasterIdLst>
  <p:sldIdLst>
    <p:sldId id="256" r:id="rId5"/>
    <p:sldId id="2147482716" r:id="rId6"/>
    <p:sldId id="2147379757" r:id="rId7"/>
    <p:sldId id="2147482703" r:id="rId8"/>
    <p:sldId id="275" r:id="rId9"/>
  </p:sldIdLst>
  <p:sldSz cx="12192000" cy="6858000"/>
  <p:notesSz cx="6858000" cy="9144000"/>
  <p:custDataLst>
    <p:tags r:id="rId1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AE064F-75D5-98AB-966F-5436E9984DBE}" name="Katharina Jacobi" initials="KJ" userId="S::katharina.jacobi@sensirion.com::76f3eb18-7ccc-4302-b788-668f75c1b81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DBD"/>
    <a:srgbClr val="66CC33"/>
    <a:srgbClr val="FFFFFF"/>
    <a:srgbClr val="004494"/>
    <a:srgbClr val="EEEEEE"/>
    <a:srgbClr val="2F4A68"/>
    <a:srgbClr val="7F9CB6"/>
    <a:srgbClr val="666666"/>
    <a:srgbClr val="A3E085"/>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BF1428-BEE3-4F20-B469-CEB025BFF522}" v="27" dt="2026-02-11T07:31:56.478"/>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6634" autoAdjust="0"/>
  </p:normalViewPr>
  <p:slideViewPr>
    <p:cSldViewPr snapToGrid="0" showGuides="1">
      <p:cViewPr>
        <p:scale>
          <a:sx n="66" d="100"/>
          <a:sy n="66" d="100"/>
        </p:scale>
        <p:origin x="1716" y="1224"/>
      </p:cViewPr>
      <p:guideLst/>
    </p:cSldViewPr>
  </p:slideViewPr>
  <p:notesTextViewPr>
    <p:cViewPr>
      <p:scale>
        <a:sx n="1" d="1"/>
        <a:sy n="1" d="1"/>
      </p:scale>
      <p:origin x="0" y="0"/>
    </p:cViewPr>
  </p:notesTextViewPr>
  <p:sorterViewPr>
    <p:cViewPr varScale="1">
      <p:scale>
        <a:sx n="1" d="1"/>
        <a:sy n="1" d="1"/>
      </p:scale>
      <p:origin x="0" y="-6990"/>
    </p:cViewPr>
  </p:sorterViewPr>
  <p:notesViewPr>
    <p:cSldViewPr snapToGrid="0" showGuides="1">
      <p:cViewPr varScale="1">
        <p:scale>
          <a:sx n="80" d="100"/>
          <a:sy n="80" d="100"/>
        </p:scale>
        <p:origin x="306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gs" Target="tags/tag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 Erne" userId="dcc62814-c35e-4e28-918d-af064e2996c6" providerId="ADAL" clId="{5E8C4FA4-7544-4315-865A-0C4512C0FB41}"/>
    <pc:docChg chg="modSld">
      <pc:chgData name="Pascal Erne" userId="dcc62814-c35e-4e28-918d-af064e2996c6" providerId="ADAL" clId="{5E8C4FA4-7544-4315-865A-0C4512C0FB41}" dt="2026-02-11T07:31:56.478" v="106" actId="1076"/>
      <pc:docMkLst>
        <pc:docMk/>
      </pc:docMkLst>
      <pc:sldChg chg="addSp modSp mod">
        <pc:chgData name="Pascal Erne" userId="dcc62814-c35e-4e28-918d-af064e2996c6" providerId="ADAL" clId="{5E8C4FA4-7544-4315-865A-0C4512C0FB41}" dt="2026-02-11T07:31:56.478" v="106" actId="1076"/>
        <pc:sldMkLst>
          <pc:docMk/>
          <pc:sldMk cId="3221050036" sldId="256"/>
        </pc:sldMkLst>
        <pc:spChg chg="add mod">
          <ac:chgData name="Pascal Erne" userId="dcc62814-c35e-4e28-918d-af064e2996c6" providerId="ADAL" clId="{5E8C4FA4-7544-4315-865A-0C4512C0FB41}" dt="2026-02-11T07:31:56.478" v="106" actId="1076"/>
          <ac:spMkLst>
            <pc:docMk/>
            <pc:sldMk cId="3221050036" sldId="256"/>
            <ac:spMk id="41" creationId="{BDDF2B74-CA84-A334-A628-DC930562F441}"/>
          </ac:spMkLst>
        </pc:spChg>
        <pc:grpChg chg="add mod">
          <ac:chgData name="Pascal Erne" userId="dcc62814-c35e-4e28-918d-af064e2996c6" providerId="ADAL" clId="{5E8C4FA4-7544-4315-865A-0C4512C0FB41}" dt="2026-02-11T07:31:56.478" v="106" actId="1076"/>
          <ac:grpSpMkLst>
            <pc:docMk/>
            <pc:sldMk cId="3221050036" sldId="256"/>
            <ac:grpSpMk id="42" creationId="{62DBC5A7-66DC-C9B9-AEAB-0988AA344B71}"/>
          </ac:grpSpMkLst>
        </pc:grpChg>
        <pc:picChg chg="add mod">
          <ac:chgData name="Pascal Erne" userId="dcc62814-c35e-4e28-918d-af064e2996c6" providerId="ADAL" clId="{5E8C4FA4-7544-4315-865A-0C4512C0FB41}" dt="2026-02-11T07:31:56.478" v="106" actId="1076"/>
          <ac:picMkLst>
            <pc:docMk/>
            <pc:sldMk cId="3221050036" sldId="256"/>
            <ac:picMk id="40" creationId="{31BBAC74-97BD-5D38-FA06-2C51AB15A063}"/>
          </ac:picMkLst>
        </pc:picChg>
      </pc:sldChg>
      <pc:sldChg chg="modSp mod">
        <pc:chgData name="Pascal Erne" userId="dcc62814-c35e-4e28-918d-af064e2996c6" providerId="ADAL" clId="{5E8C4FA4-7544-4315-865A-0C4512C0FB41}" dt="2026-02-11T07:29:45.648" v="85" actId="1035"/>
        <pc:sldMkLst>
          <pc:docMk/>
          <pc:sldMk cId="2817394898" sldId="2147482703"/>
        </pc:sldMkLst>
        <pc:spChg chg="mod">
          <ac:chgData name="Pascal Erne" userId="dcc62814-c35e-4e28-918d-af064e2996c6" providerId="ADAL" clId="{5E8C4FA4-7544-4315-865A-0C4512C0FB41}" dt="2026-02-11T07:29:45.648" v="85" actId="1035"/>
          <ac:spMkLst>
            <pc:docMk/>
            <pc:sldMk cId="2817394898" sldId="2147482703"/>
            <ac:spMk id="13" creationId="{F3DF2048-D22C-6B4C-F06E-E6236A3B78AE}"/>
          </ac:spMkLst>
        </pc:spChg>
        <pc:spChg chg="mod">
          <ac:chgData name="Pascal Erne" userId="dcc62814-c35e-4e28-918d-af064e2996c6" providerId="ADAL" clId="{5E8C4FA4-7544-4315-865A-0C4512C0FB41}" dt="2026-02-11T07:29:45.648" v="85" actId="1035"/>
          <ac:spMkLst>
            <pc:docMk/>
            <pc:sldMk cId="2817394898" sldId="2147482703"/>
            <ac:spMk id="14" creationId="{999557EF-371F-ACA2-E03B-B0FC7C692ED4}"/>
          </ac:spMkLst>
        </pc:spChg>
        <pc:picChg chg="mod">
          <ac:chgData name="Pascal Erne" userId="dcc62814-c35e-4e28-918d-af064e2996c6" providerId="ADAL" clId="{5E8C4FA4-7544-4315-865A-0C4512C0FB41}" dt="2026-02-11T07:29:45.648" v="85" actId="1035"/>
          <ac:picMkLst>
            <pc:docMk/>
            <pc:sldMk cId="2817394898" sldId="2147482703"/>
            <ac:picMk id="2050" creationId="{3EC30A92-D20E-CBDF-723A-B99D6E15FCA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1F2D97-14DC-3D68-F695-73A2E8626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432E61-330F-A25F-0EB6-75FB4F260A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EEF22F-4601-480B-AFDB-0EDCF7C2442C}" type="datetimeFigureOut">
              <a:rPr lang="en-US" smtClean="0"/>
              <a:t>2/9/2026</a:t>
            </a:fld>
            <a:endParaRPr lang="en-US"/>
          </a:p>
        </p:txBody>
      </p:sp>
      <p:sp>
        <p:nvSpPr>
          <p:cNvPr id="4" name="Footer Placeholder 3">
            <a:extLst>
              <a:ext uri="{FF2B5EF4-FFF2-40B4-BE49-F238E27FC236}">
                <a16:creationId xmlns:a16="http://schemas.microsoft.com/office/drawing/2014/main" id="{89441705-911E-87F8-95DF-E1272933A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DA9F20-F66F-1B8A-DB3A-299D371895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5387CF-09AA-4FE6-9F5A-B60CE63E1F12}" type="slidenum">
              <a:rPr lang="en-US" smtClean="0"/>
              <a:t>‹#›</a:t>
            </a:fld>
            <a:endParaRPr lang="en-US"/>
          </a:p>
        </p:txBody>
      </p:sp>
    </p:spTree>
    <p:extLst>
      <p:ext uri="{BB962C8B-B14F-4D97-AF65-F5344CB8AC3E}">
        <p14:creationId xmlns:p14="http://schemas.microsoft.com/office/powerpoint/2010/main" val="60466292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792A3-2C7B-47A0-80C9-DAA1E1046924}" type="datetimeFigureOut">
              <a:rPr lang="de-DE" smtClean="0"/>
              <a:t>09.02.2026</a:t>
            </a:fld>
            <a:endParaRPr lang="de-DE"/>
          </a:p>
        </p:txBody>
      </p:sp>
      <p:sp>
        <p:nvSpPr>
          <p:cNvPr id="4" name="Folienbildplatzhalter 3"/>
          <p:cNvSpPr>
            <a:spLocks noGrp="1" noRot="1" noChangeAspect="1"/>
          </p:cNvSpPr>
          <p:nvPr>
            <p:ph type="sldImg" idx="2"/>
          </p:nvPr>
        </p:nvSpPr>
        <p:spPr>
          <a:xfrm>
            <a:off x="1359568" y="932447"/>
            <a:ext cx="4138864" cy="23281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3561347"/>
            <a:ext cx="5486400" cy="4439653"/>
          </a:xfrm>
          <a:prstGeom prst="rect">
            <a:avLst/>
          </a:prstGeom>
        </p:spPr>
        <p:txBody>
          <a:bodyPr vert="horz" lIns="0" tIns="0" rIns="0" bIns="0" rtlCol="0"/>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377EE-D37B-49B0-B274-FAC640F68D07}" type="slidenum">
              <a:rPr lang="de-DE" smtClean="0"/>
              <a:t>‹#›</a:t>
            </a:fld>
            <a:endParaRPr lang="de-DE"/>
          </a:p>
        </p:txBody>
      </p:sp>
    </p:spTree>
    <p:extLst>
      <p:ext uri="{BB962C8B-B14F-4D97-AF65-F5344CB8AC3E}">
        <p14:creationId xmlns:p14="http://schemas.microsoft.com/office/powerpoint/2010/main" val="787129825"/>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dirty="0"/>
              <a:t>We are pleased to announce the </a:t>
            </a:r>
            <a:r>
              <a:rPr lang="en-US" dirty="0" err="1"/>
              <a:t>t</a:t>
            </a:r>
            <a:r>
              <a:rPr lang="en-US" sz="1400" b="0" i="0" kern="1200" dirty="0" err="1">
                <a:solidFill>
                  <a:schemeClr val="tx1"/>
                </a:solidFill>
                <a:effectLst/>
                <a:latin typeface="+mn-lt"/>
                <a:ea typeface="+mn-ea"/>
                <a:cs typeface="+mn-cs"/>
              </a:rPr>
              <a:t>he</a:t>
            </a:r>
            <a:r>
              <a:rPr lang="en-US" sz="1400" b="0" i="0" kern="1200" dirty="0">
                <a:solidFill>
                  <a:schemeClr val="tx1"/>
                </a:solidFill>
                <a:effectLst/>
                <a:latin typeface="+mn-lt"/>
                <a:ea typeface="+mn-ea"/>
                <a:cs typeface="+mn-cs"/>
              </a:rPr>
              <a:t> SEK‑STC42A Evaluation Kit - the ideal platform for exploring </a:t>
            </a:r>
            <a:r>
              <a:rPr lang="en-US" sz="1400" b="0" i="0" kern="1200" dirty="0" err="1">
                <a:solidFill>
                  <a:schemeClr val="tx1"/>
                </a:solidFill>
                <a:effectLst/>
                <a:latin typeface="+mn-lt"/>
                <a:ea typeface="+mn-ea"/>
                <a:cs typeface="+mn-cs"/>
              </a:rPr>
              <a:t>Sensirion’s</a:t>
            </a:r>
            <a:r>
              <a:rPr lang="en-US" sz="1400" b="0" i="0" kern="1200" dirty="0">
                <a:solidFill>
                  <a:schemeClr val="tx1"/>
                </a:solidFill>
                <a:effectLst/>
                <a:latin typeface="+mn-lt"/>
                <a:ea typeface="+mn-ea"/>
                <a:cs typeface="+mn-cs"/>
              </a:rPr>
              <a:t> new STC42A Hydrogen Automotive Thermal Conductivity Sensor to come. Designed for fast, effective sensor evaluation and efficient prototyping, this kit provides everything you need to accelerate development in hydrogen safety and monitoring applications.</a:t>
            </a:r>
          </a:p>
          <a:p>
            <a:pPr marL="180000" marR="0" lvl="0" indent="-18000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endParaRPr lang="en-US" sz="14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8A377EE-D37B-49B0-B274-FAC640F68D07}" type="slidenum">
              <a:rPr lang="de-DE" smtClean="0"/>
              <a:t>1</a:t>
            </a:fld>
            <a:endParaRPr lang="de-DE"/>
          </a:p>
        </p:txBody>
      </p:sp>
    </p:spTree>
    <p:extLst>
      <p:ext uri="{BB962C8B-B14F-4D97-AF65-F5344CB8AC3E}">
        <p14:creationId xmlns:p14="http://schemas.microsoft.com/office/powerpoint/2010/main" val="175735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pPr fontAlgn="t"/>
            <a:r>
              <a:rPr lang="en-US" sz="1400" b="0" i="0" kern="1200" dirty="0">
                <a:solidFill>
                  <a:schemeClr val="tx1"/>
                </a:solidFill>
                <a:effectLst/>
                <a:latin typeface="+mn-lt"/>
                <a:ea typeface="+mn-ea"/>
                <a:cs typeface="+mn-cs"/>
              </a:rPr>
              <a:t>The STC42A is an automotive‑grade, thermal‑conductivity–based gas sensor calibrated specifically for hydrogen. With its reliable, durable, and cost‑efficient design, it is perfectly suited for critical applications such as thermal runaway detection, where automotive manufacturers are required to alert drivers at least five minutes before potential harm.</a:t>
            </a:r>
          </a:p>
          <a:p>
            <a:pPr marL="180000" marR="0" lvl="0" indent="-18000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endParaRPr lang="en-US" sz="1400" kern="1200" dirty="0">
              <a:solidFill>
                <a:schemeClr val="tx1"/>
              </a:solidFill>
              <a:effectLst/>
              <a:latin typeface="+mn-lt"/>
              <a:ea typeface="+mn-ea"/>
              <a:cs typeface="+mn-cs"/>
            </a:endParaRPr>
          </a:p>
          <a:p>
            <a:pPr marL="180000" marR="0" lvl="0" indent="-18000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400" kern="1200" dirty="0">
                <a:solidFill>
                  <a:schemeClr val="tx1"/>
                </a:solidFill>
                <a:effectLst/>
                <a:latin typeface="+mn-lt"/>
                <a:ea typeface="+mn-ea"/>
                <a:cs typeface="+mn-cs"/>
              </a:rPr>
              <a:t>Key Specs are: …</a:t>
            </a:r>
          </a:p>
          <a:p>
            <a:pPr marL="180000" marR="0" lvl="0" indent="-18000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endParaRPr lang="en-US" sz="1400" kern="1200" dirty="0">
              <a:solidFill>
                <a:schemeClr val="tx1"/>
              </a:solidFill>
              <a:effectLst/>
              <a:latin typeface="+mn-lt"/>
              <a:ea typeface="+mn-ea"/>
              <a:cs typeface="+mn-cs"/>
            </a:endParaRPr>
          </a:p>
          <a:p>
            <a:pPr marL="180000" marR="0" lvl="0" indent="-18000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endParaRPr lang="de-CH"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114B059-8E8E-4A7D-A78A-91F308A56FC9}" type="slidenum">
              <a:rPr lang="en-US" smtClean="0"/>
              <a:t>2</a:t>
            </a:fld>
            <a:endParaRPr lang="en-US"/>
          </a:p>
        </p:txBody>
      </p:sp>
    </p:spTree>
    <p:extLst>
      <p:ext uri="{BB962C8B-B14F-4D97-AF65-F5344CB8AC3E}">
        <p14:creationId xmlns:p14="http://schemas.microsoft.com/office/powerpoint/2010/main" val="77005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E53C1-6D53-BCF9-D125-2013CAA1B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44649-F86D-E140-AA6B-B8574482D300}"/>
              </a:ext>
            </a:extLst>
          </p:cNvPr>
          <p:cNvSpPr>
            <a:spLocks noGrp="1" noRot="1" noChangeAspect="1"/>
          </p:cNvSpPr>
          <p:nvPr>
            <p:ph type="sldImg"/>
          </p:nvPr>
        </p:nvSpPr>
        <p:spPr>
          <a:xfrm>
            <a:off x="1358900" y="931863"/>
            <a:ext cx="4140200" cy="2328862"/>
          </a:xfrm>
        </p:spPr>
      </p:sp>
      <p:sp>
        <p:nvSpPr>
          <p:cNvPr id="3" name="Notes Placeholder 2">
            <a:extLst>
              <a:ext uri="{FF2B5EF4-FFF2-40B4-BE49-F238E27FC236}">
                <a16:creationId xmlns:a16="http://schemas.microsoft.com/office/drawing/2014/main" id="{BE04EBC9-F184-4618-A197-0B0D45B8ED9E}"/>
              </a:ext>
            </a:extLst>
          </p:cNvPr>
          <p:cNvSpPr>
            <a:spLocks noGrp="1"/>
          </p:cNvSpPr>
          <p:nvPr>
            <p:ph type="body" idx="1"/>
          </p:nvPr>
        </p:nvSpPr>
        <p:spPr/>
        <p:txBody>
          <a:bodyPr/>
          <a:lstStyle/>
          <a:p>
            <a:pPr marL="0" indent="0" fontAlgn="t">
              <a:buNone/>
            </a:pPr>
            <a:r>
              <a:rPr lang="en-US" sz="1400" b="1" i="0" kern="1200" dirty="0">
                <a:solidFill>
                  <a:schemeClr val="tx1"/>
                </a:solidFill>
                <a:effectLst/>
                <a:latin typeface="+mn-lt"/>
                <a:ea typeface="+mn-ea"/>
                <a:cs typeface="+mn-cs"/>
              </a:rPr>
              <a:t>Key advantages of the STC42A sensor are</a:t>
            </a:r>
          </a:p>
          <a:p>
            <a:pPr fontAlgn="t"/>
            <a:r>
              <a:rPr lang="en-US" sz="1400" b="0" i="0" kern="1200" dirty="0">
                <a:solidFill>
                  <a:schemeClr val="tx1"/>
                </a:solidFill>
                <a:effectLst/>
                <a:latin typeface="+mn-lt"/>
                <a:ea typeface="+mn-ea"/>
                <a:cs typeface="+mn-cs"/>
              </a:rPr>
              <a:t>Individually calibrated sensors with integrated on‑chip compensation</a:t>
            </a:r>
          </a:p>
          <a:p>
            <a:pPr fontAlgn="t"/>
            <a:r>
              <a:rPr lang="en-US" sz="1400" b="0" i="0" kern="1200" dirty="0">
                <a:solidFill>
                  <a:schemeClr val="tx1"/>
                </a:solidFill>
                <a:effectLst/>
                <a:latin typeface="+mn-lt"/>
                <a:ea typeface="+mn-ea"/>
                <a:cs typeface="+mn-cs"/>
              </a:rPr>
              <a:t>Excellent long‑term stability supported by field‑proven measurement technology</a:t>
            </a:r>
          </a:p>
          <a:p>
            <a:pPr fontAlgn="t"/>
            <a:r>
              <a:rPr lang="en-US" sz="1400" b="0" i="0" kern="1200" dirty="0">
                <a:solidFill>
                  <a:schemeClr val="tx1"/>
                </a:solidFill>
                <a:effectLst/>
                <a:latin typeface="+mn-lt"/>
                <a:ea typeface="+mn-ea"/>
                <a:cs typeface="+mn-cs"/>
              </a:rPr>
              <a:t>High robustness against shock and vibration</a:t>
            </a:r>
          </a:p>
          <a:p>
            <a:pPr fontAlgn="t"/>
            <a:r>
              <a:rPr lang="en-US" sz="1400" b="0" i="0" kern="1200" dirty="0">
                <a:solidFill>
                  <a:schemeClr val="tx1"/>
                </a:solidFill>
                <a:effectLst/>
                <a:latin typeface="+mn-lt"/>
                <a:ea typeface="+mn-ea"/>
                <a:cs typeface="+mn-cs"/>
              </a:rPr>
              <a:t>SMD‑mountable design for streamlined integration</a:t>
            </a:r>
          </a:p>
          <a:p>
            <a:pPr marL="180000" marR="0" lvl="0" indent="-180000" algn="l" defTabSz="914400" rtl="0" eaLnBrk="1" fontAlgn="t"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400" b="0" i="0" kern="1200" dirty="0">
                <a:solidFill>
                  <a:schemeClr val="tx1"/>
                </a:solidFill>
                <a:effectLst/>
                <a:latin typeface="+mn-lt"/>
                <a:ea typeface="+mn-ea"/>
                <a:cs typeface="+mn-cs"/>
              </a:rPr>
              <a:t>Digital I²C interface for simple and direct communication</a:t>
            </a:r>
          </a:p>
          <a:p>
            <a:pPr marL="180000" marR="0" lvl="0" indent="-180000" algn="l" defTabSz="914400" rtl="0" eaLnBrk="1" fontAlgn="t"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400" b="0" i="0" kern="1200" dirty="0">
                <a:solidFill>
                  <a:schemeClr val="tx1"/>
                </a:solidFill>
                <a:effectLst/>
                <a:latin typeface="+mn-lt"/>
                <a:ea typeface="+mn-ea"/>
                <a:cs typeface="+mn-cs"/>
              </a:rPr>
              <a:t>PFAS‑free membrane for reliable gas detection without environmentally harmful fluorinated compounds</a:t>
            </a:r>
          </a:p>
          <a:p>
            <a:pPr fontAlgn="t"/>
            <a:r>
              <a:rPr lang="en-US" sz="1400" b="0" i="0" kern="1200" dirty="0">
                <a:solidFill>
                  <a:schemeClr val="tx1"/>
                </a:solidFill>
                <a:effectLst/>
                <a:latin typeface="+mn-lt"/>
                <a:ea typeface="+mn-ea"/>
                <a:cs typeface="+mn-cs"/>
              </a:rPr>
              <a:t>Engineered and manufactured in Switzerland</a:t>
            </a:r>
          </a:p>
          <a:p>
            <a:pPr marL="180000" marR="0" lvl="0" indent="-180000" algn="l" defTabSz="914400" rtl="0" eaLnBrk="1" fontAlgn="ctr" latinLnBrk="0" hangingPunct="1">
              <a:lnSpc>
                <a:spcPct val="100000"/>
              </a:lnSpc>
              <a:spcBef>
                <a:spcPts val="0"/>
              </a:spcBef>
              <a:spcAft>
                <a:spcPts val="600"/>
              </a:spcAft>
              <a:buClr>
                <a:schemeClr val="accent1"/>
              </a:buClr>
              <a:buSzTx/>
              <a:buFontTx/>
              <a:buChar char="-"/>
              <a:tabLst/>
              <a:defRPr/>
            </a:pPr>
            <a:endParaRPr lang="en-US" sz="1800" noProof="0" dirty="0">
              <a:effectLst/>
              <a:latin typeface="Aptos" panose="020B0004020202020204" pitchFamily="34" charset="0"/>
              <a:ea typeface="DengXian" panose="02010600030101010101" pitchFamily="2" charset="-122"/>
              <a:cs typeface="Calibri" panose="020F0502020204030204" pitchFamily="34" charset="0"/>
              <a:sym typeface="Wingdings" panose="05000000000000000000" pitchFamily="2" charset="2"/>
            </a:endParaRPr>
          </a:p>
        </p:txBody>
      </p:sp>
      <p:sp>
        <p:nvSpPr>
          <p:cNvPr id="4" name="Slide Number Placeholder 3">
            <a:extLst>
              <a:ext uri="{FF2B5EF4-FFF2-40B4-BE49-F238E27FC236}">
                <a16:creationId xmlns:a16="http://schemas.microsoft.com/office/drawing/2014/main" id="{1BF6CB75-8A0C-0EF5-1418-3C068810F9F3}"/>
              </a:ext>
            </a:extLst>
          </p:cNvPr>
          <p:cNvSpPr>
            <a:spLocks noGrp="1"/>
          </p:cNvSpPr>
          <p:nvPr>
            <p:ph type="sldNum" sz="quarter" idx="5"/>
          </p:nvPr>
        </p:nvSpPr>
        <p:spPr/>
        <p:txBody>
          <a:bodyPr/>
          <a:lstStyle/>
          <a:p>
            <a:fld id="{98A377EE-D37B-49B0-B274-FAC640F68D07}" type="slidenum">
              <a:rPr lang="de-DE" smtClean="0"/>
              <a:t>3</a:t>
            </a:fld>
            <a:endParaRPr lang="de-DE"/>
          </a:p>
        </p:txBody>
      </p:sp>
    </p:spTree>
    <p:extLst>
      <p:ext uri="{BB962C8B-B14F-4D97-AF65-F5344CB8AC3E}">
        <p14:creationId xmlns:p14="http://schemas.microsoft.com/office/powerpoint/2010/main" val="23267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pPr marL="0" indent="0" fontAlgn="t">
              <a:buNone/>
            </a:pPr>
            <a:r>
              <a:rPr lang="en-US" sz="1400" b="0" i="0" kern="1200" dirty="0">
                <a:solidFill>
                  <a:schemeClr val="tx1"/>
                </a:solidFill>
                <a:effectLst/>
                <a:latin typeface="+mn-lt"/>
                <a:ea typeface="+mn-ea"/>
                <a:cs typeface="+mn-cs"/>
              </a:rPr>
              <a:t>The </a:t>
            </a:r>
            <a:r>
              <a:rPr lang="en-US" sz="1400" b="1" i="0" kern="1200" dirty="0">
                <a:solidFill>
                  <a:schemeClr val="tx1"/>
                </a:solidFill>
                <a:effectLst/>
                <a:latin typeface="+mn-lt"/>
                <a:ea typeface="+mn-ea"/>
                <a:cs typeface="+mn-cs"/>
              </a:rPr>
              <a:t>SEK‑STC42A</a:t>
            </a:r>
            <a:r>
              <a:rPr lang="en-US" sz="1400" b="0" i="0" kern="1200" dirty="0">
                <a:solidFill>
                  <a:schemeClr val="tx1"/>
                </a:solidFill>
                <a:effectLst/>
                <a:latin typeface="+mn-lt"/>
                <a:ea typeface="+mn-ea"/>
                <a:cs typeface="+mn-cs"/>
              </a:rPr>
              <a:t> is available </a:t>
            </a:r>
            <a:r>
              <a:rPr lang="en-US" sz="1400" b="1" i="0" kern="1200" dirty="0">
                <a:solidFill>
                  <a:schemeClr val="tx1"/>
                </a:solidFill>
                <a:effectLst/>
                <a:latin typeface="+mn-lt"/>
                <a:ea typeface="+mn-ea"/>
                <a:cs typeface="+mn-cs"/>
              </a:rPr>
              <a:t>now</a:t>
            </a:r>
            <a:r>
              <a:rPr lang="en-US" sz="1400" b="0" i="0" kern="1200" dirty="0">
                <a:solidFill>
                  <a:schemeClr val="tx1"/>
                </a:solidFill>
                <a:effectLst/>
                <a:latin typeface="+mn-lt"/>
                <a:ea typeface="+mn-ea"/>
                <a:cs typeface="+mn-cs"/>
              </a:rPr>
              <a:t> for testing and development. Each kit includes: One STC42A hydrogen sensor and an SHT humidity and temperature sensor on a PCB board.</a:t>
            </a:r>
          </a:p>
          <a:p>
            <a:pPr marL="0" indent="0" fontAlgn="t">
              <a:buNone/>
            </a:pPr>
            <a:r>
              <a:rPr lang="en-US" sz="1400" b="0" i="0" kern="1200" dirty="0">
                <a:solidFill>
                  <a:schemeClr val="tx1"/>
                </a:solidFill>
                <a:effectLst/>
                <a:latin typeface="+mn-lt"/>
                <a:ea typeface="+mn-ea"/>
                <a:cs typeface="+mn-cs"/>
              </a:rPr>
              <a:t>Full compatibility with </a:t>
            </a:r>
            <a:r>
              <a:rPr lang="en-US" sz="1400" b="0" i="0" kern="1200" dirty="0" err="1">
                <a:solidFill>
                  <a:schemeClr val="tx1"/>
                </a:solidFill>
                <a:effectLst/>
                <a:latin typeface="+mn-lt"/>
                <a:ea typeface="+mn-ea"/>
                <a:cs typeface="+mn-cs"/>
              </a:rPr>
              <a:t>Sensirion’s</a:t>
            </a:r>
            <a:r>
              <a:rPr lang="en-US" sz="1400" b="0" i="0" kern="1200" dirty="0">
                <a:solidFill>
                  <a:schemeClr val="tx1"/>
                </a:solidFill>
                <a:effectLst/>
                <a:latin typeface="+mn-lt"/>
                <a:ea typeface="+mn-ea"/>
                <a:cs typeface="+mn-cs"/>
              </a:rPr>
              <a:t> Sensor Bridge enables effortless first measurements using </a:t>
            </a:r>
            <a:r>
              <a:rPr lang="en-US" sz="1400" b="0" i="0" kern="1200" dirty="0" err="1">
                <a:solidFill>
                  <a:schemeClr val="tx1"/>
                </a:solidFill>
                <a:effectLst/>
                <a:latin typeface="+mn-lt"/>
                <a:ea typeface="+mn-ea"/>
                <a:cs typeface="+mn-cs"/>
              </a:rPr>
              <a:t>Sensirion’s</a:t>
            </a:r>
            <a:r>
              <a:rPr lang="en-US" sz="1400" b="0" i="0" kern="1200" dirty="0">
                <a:solidFill>
                  <a:schemeClr val="tx1"/>
                </a:solidFill>
                <a:effectLst/>
                <a:latin typeface="+mn-lt"/>
                <a:ea typeface="+mn-ea"/>
                <a:cs typeface="+mn-cs"/>
              </a:rPr>
              <a:t> </a:t>
            </a:r>
            <a:r>
              <a:rPr lang="en-US" sz="1400" b="0" i="0" kern="1200" dirty="0" err="1">
                <a:solidFill>
                  <a:schemeClr val="tx1"/>
                </a:solidFill>
                <a:effectLst/>
                <a:latin typeface="+mn-lt"/>
                <a:ea typeface="+mn-ea"/>
                <a:cs typeface="+mn-cs"/>
              </a:rPr>
              <a:t>ControlCenter</a:t>
            </a:r>
            <a:r>
              <a:rPr lang="en-US" sz="1400" b="0" i="0" kern="1200" dirty="0">
                <a:solidFill>
                  <a:schemeClr val="tx1"/>
                </a:solidFill>
                <a:effectLst/>
                <a:latin typeface="+mn-lt"/>
                <a:ea typeface="+mn-ea"/>
                <a:cs typeface="+mn-cs"/>
              </a:rPr>
              <a:t> software, allowing you to read sensor data instantly and intuitively.</a:t>
            </a:r>
          </a:p>
          <a:p>
            <a:pPr fontAlgn="t"/>
            <a:endParaRPr lang="en-US" sz="1400" b="0" i="0" kern="1200" dirty="0">
              <a:solidFill>
                <a:schemeClr val="tx1"/>
              </a:solidFill>
              <a:effectLst/>
              <a:latin typeface="+mn-lt"/>
              <a:ea typeface="+mn-ea"/>
              <a:cs typeface="+mn-cs"/>
            </a:endParaRPr>
          </a:p>
          <a:p>
            <a:pPr marL="0" indent="0" fontAlgn="t">
              <a:buNone/>
            </a:pPr>
            <a:r>
              <a:rPr lang="en-US" sz="1400" b="0" i="0" kern="1200" dirty="0">
                <a:solidFill>
                  <a:schemeClr val="tx1"/>
                </a:solidFill>
                <a:effectLst/>
                <a:latin typeface="+mn-lt"/>
                <a:ea typeface="+mn-ea"/>
                <a:cs typeface="+mn-cs"/>
              </a:rPr>
              <a:t>The STC42A sensor itself will be commercially launched in </a:t>
            </a:r>
            <a:r>
              <a:rPr lang="en-US" sz="1400" b="1" i="0" kern="1200" dirty="0">
                <a:solidFill>
                  <a:schemeClr val="tx1"/>
                </a:solidFill>
                <a:effectLst/>
                <a:latin typeface="+mn-lt"/>
                <a:ea typeface="+mn-ea"/>
                <a:cs typeface="+mn-cs"/>
              </a:rPr>
              <a:t>Q2 of this year</a:t>
            </a:r>
            <a:r>
              <a:rPr lang="en-US" sz="1400" b="0" i="0" kern="1200" dirty="0">
                <a:solidFill>
                  <a:schemeClr val="tx1"/>
                </a:solidFill>
                <a:effectLst/>
                <a:latin typeface="+mn-lt"/>
                <a:ea typeface="+mn-ea"/>
                <a:cs typeface="+mn-cs"/>
              </a:rPr>
              <a:t>.</a:t>
            </a:r>
          </a:p>
          <a:p>
            <a:pPr marL="0" indent="0" fontAlgn="t">
              <a:buNone/>
            </a:pPr>
            <a:endParaRPr lang="en-US" sz="1400" b="0" i="0" kern="1200" dirty="0">
              <a:solidFill>
                <a:schemeClr val="tx1"/>
              </a:solidFill>
              <a:effectLst/>
              <a:latin typeface="+mn-lt"/>
              <a:ea typeface="+mn-ea"/>
              <a:cs typeface="+mn-cs"/>
            </a:endParaRPr>
          </a:p>
          <a:p>
            <a:pPr marL="0" indent="0" fontAlgn="t">
              <a:buNone/>
            </a:pPr>
            <a:r>
              <a:rPr lang="en-US" sz="1400" b="0" i="0" kern="1200" dirty="0">
                <a:solidFill>
                  <a:schemeClr val="tx1"/>
                </a:solidFill>
                <a:effectLst/>
                <a:latin typeface="+mn-lt"/>
                <a:ea typeface="+mn-ea"/>
                <a:cs typeface="+mn-cs"/>
              </a:rPr>
              <a:t>At Sensirion, we look forward to working closely with our channel partners to identify and unlock new opportunities for the STC42A in the rapidly growing field of hydrogen sensing.</a:t>
            </a:r>
          </a:p>
          <a:p>
            <a:pPr marL="180000" marR="0" lvl="0" indent="-18000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98A377EE-D37B-49B0-B274-FAC640F68D07}" type="slidenum">
              <a:rPr lang="de-DE" smtClean="0"/>
              <a:t>4</a:t>
            </a:fld>
            <a:endParaRPr lang="de-DE"/>
          </a:p>
        </p:txBody>
      </p:sp>
    </p:spTree>
    <p:extLst>
      <p:ext uri="{BB962C8B-B14F-4D97-AF65-F5344CB8AC3E}">
        <p14:creationId xmlns:p14="http://schemas.microsoft.com/office/powerpoint/2010/main" val="542840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977527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964959"/>
            <a:ext cx="9144000" cy="738664"/>
          </a:xfrm>
          <a:prstGeom prst="rect">
            <a:avLst/>
          </a:prstGeom>
        </p:spPr>
        <p:txBody>
          <a:bodyPr vert="horz" anchor="b"/>
          <a:lstStyle>
            <a:lvl1pPr algn="l">
              <a:lnSpc>
                <a:spcPct val="100000"/>
              </a:lnSpc>
              <a:defRPr sz="4800" cap="all" baseline="0"/>
            </a:lvl1pPr>
          </a:lstStyle>
          <a:p>
            <a:r>
              <a:rPr lang="en-US" noProof="0" dirty="0"/>
              <a:t>overhead</a:t>
            </a:r>
          </a:p>
        </p:txBody>
      </p:sp>
      <p:sp>
        <p:nvSpPr>
          <p:cNvPr id="6" name="Text Placeholder 5">
            <a:extLst>
              <a:ext uri="{FF2B5EF4-FFF2-40B4-BE49-F238E27FC236}">
                <a16:creationId xmlns:a16="http://schemas.microsoft.com/office/drawing/2014/main" id="{1A4D2577-167E-69EB-1162-5BBAC4F82FD4}"/>
              </a:ext>
            </a:extLst>
          </p:cNvPr>
          <p:cNvSpPr>
            <a:spLocks noGrp="1"/>
          </p:cNvSpPr>
          <p:nvPr>
            <p:ph type="body" sz="quarter" idx="10" hasCustomPrompt="1"/>
          </p:nvPr>
        </p:nvSpPr>
        <p:spPr bwMode="gray">
          <a:xfrm>
            <a:off x="1189036" y="3063969"/>
            <a:ext cx="9144000" cy="214312"/>
          </a:xfrm>
        </p:spPr>
        <p:txBody>
          <a:bodyPr wrap="square">
            <a:spAutoFit/>
          </a:bodyPr>
          <a:lstStyle>
            <a:lvl1pPr marL="0" indent="0">
              <a:lnSpc>
                <a:spcPct val="100000"/>
              </a:lnSpc>
              <a:buNone/>
              <a:defRPr/>
            </a:lvl1pPr>
          </a:lstStyle>
          <a:p>
            <a:pPr lvl="0"/>
            <a:r>
              <a:rPr lang="en-US" noProof="0" dirty="0"/>
              <a:t>Author | Date</a:t>
            </a:r>
          </a:p>
        </p:txBody>
      </p:sp>
      <p:sp>
        <p:nvSpPr>
          <p:cNvPr id="7" name="Text Placeholder 6">
            <a:extLst>
              <a:ext uri="{FF2B5EF4-FFF2-40B4-BE49-F238E27FC236}">
                <a16:creationId xmlns:a16="http://schemas.microsoft.com/office/drawing/2014/main" id="{87869E6D-0360-2933-8C4A-69CBE7710BF1}"/>
              </a:ext>
            </a:extLst>
          </p:cNvPr>
          <p:cNvSpPr>
            <a:spLocks noGrp="1"/>
          </p:cNvSpPr>
          <p:nvPr>
            <p:ph type="body" sz="quarter" idx="12" hasCustomPrompt="1"/>
          </p:nvPr>
        </p:nvSpPr>
        <p:spPr bwMode="gray">
          <a:xfrm>
            <a:off x="0" y="6057900"/>
            <a:ext cx="12192000" cy="800100"/>
          </a:xfrm>
          <a:gradFill>
            <a:gsLst>
              <a:gs pos="19000">
                <a:schemeClr val="bg1">
                  <a:alpha val="80000"/>
                </a:schemeClr>
              </a:gs>
              <a:gs pos="100000">
                <a:schemeClr val="bg1"/>
              </a:gs>
            </a:gsLst>
            <a:lin ang="0" scaled="1"/>
          </a:gradFill>
        </p:spPr>
        <p:txBody>
          <a:bodyPr/>
          <a:lstStyle>
            <a:lvl1pPr marL="0" indent="0">
              <a:buNone/>
              <a:defRPr/>
            </a:lvl1pPr>
          </a:lstStyle>
          <a:p>
            <a:pPr lvl="0"/>
            <a:r>
              <a:rPr lang="en-US" dirty="0"/>
              <a:t> </a:t>
            </a:r>
          </a:p>
        </p:txBody>
      </p:sp>
      <p:sp>
        <p:nvSpPr>
          <p:cNvPr id="20" name="Text Placeholder 19">
            <a:extLst>
              <a:ext uri="{FF2B5EF4-FFF2-40B4-BE49-F238E27FC236}">
                <a16:creationId xmlns:a16="http://schemas.microsoft.com/office/drawing/2014/main" id="{885E7427-45FF-59FD-D7C2-D246E3C50A76}"/>
              </a:ext>
            </a:extLst>
          </p:cNvPr>
          <p:cNvSpPr>
            <a:spLocks noGrp="1"/>
          </p:cNvSpPr>
          <p:nvPr>
            <p:ph type="body" sz="quarter" idx="13" hasCustomPrompt="1"/>
          </p:nvPr>
        </p:nvSpPr>
        <p:spPr bwMode="gray">
          <a:xfrm>
            <a:off x="9912063" y="6301582"/>
            <a:ext cx="1764000" cy="1764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p>
        </p:txBody>
      </p:sp>
      <p:sp>
        <p:nvSpPr>
          <p:cNvPr id="9" name="Textplatzhalter 8">
            <a:extLst>
              <a:ext uri="{FF2B5EF4-FFF2-40B4-BE49-F238E27FC236}">
                <a16:creationId xmlns:a16="http://schemas.microsoft.com/office/drawing/2014/main" id="{64775200-1551-8488-CA6F-C4CF768DB1DB}"/>
              </a:ext>
            </a:extLst>
          </p:cNvPr>
          <p:cNvSpPr>
            <a:spLocks noGrp="1"/>
          </p:cNvSpPr>
          <p:nvPr>
            <p:ph type="body" sz="quarter" idx="14" hasCustomPrompt="1"/>
          </p:nvPr>
        </p:nvSpPr>
        <p:spPr>
          <a:xfrm>
            <a:off x="1189036" y="1703623"/>
            <a:ext cx="9144000" cy="1231106"/>
          </a:xfrm>
        </p:spPr>
        <p:txBody>
          <a:bodyPr>
            <a:spAutoFit/>
          </a:bodyPr>
          <a:lstStyle>
            <a:lvl1pPr marL="0" indent="0">
              <a:spcAft>
                <a:spcPts val="0"/>
              </a:spcAft>
              <a:buNone/>
              <a:defRPr sz="4000"/>
            </a:lvl1pPr>
          </a:lstStyle>
          <a:p>
            <a:pPr lvl="0"/>
            <a:r>
              <a:rPr lang="en-US" dirty="0"/>
              <a:t>Descriptive and more informative presentation header (position variable)</a:t>
            </a:r>
          </a:p>
        </p:txBody>
      </p:sp>
    </p:spTree>
    <p:extLst>
      <p:ext uri="{BB962C8B-B14F-4D97-AF65-F5344CB8AC3E}">
        <p14:creationId xmlns:p14="http://schemas.microsoft.com/office/powerpoint/2010/main" val="205424579"/>
      </p:ext>
    </p:extLst>
  </p:cSld>
  <p:clrMapOvr>
    <a:masterClrMapping/>
  </p:clrMapOvr>
  <p:extLst>
    <p:ext uri="{DCECCB84-F9BA-43D5-87BE-67443E8EF086}">
      <p15:sldGuideLst xmlns:p15="http://schemas.microsoft.com/office/powerpoint/2012/main">
        <p15:guide id="1" orient="horz" pos="3816"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666877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Tree>
    <p:extLst>
      <p:ext uri="{BB962C8B-B14F-4D97-AF65-F5344CB8AC3E}">
        <p14:creationId xmlns:p14="http://schemas.microsoft.com/office/powerpoint/2010/main" val="2920932642"/>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4067"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6096000" y="0"/>
            <a:ext cx="6096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10659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515938" y="921522"/>
            <a:ext cx="5219701" cy="276999"/>
          </a:xfrm>
        </p:spPr>
        <p:txBody>
          <a:bodyPr wrap="square">
            <a:spAutoFit/>
          </a:bodyPr>
          <a:lstStyle>
            <a:lvl1pPr marL="0" indent="0">
              <a:buNone/>
              <a:defRPr sz="1800"/>
            </a:lvl1pPr>
          </a:lstStyle>
          <a:p>
            <a:pPr lvl="0"/>
            <a:r>
              <a:rPr lang="en-US" dirty="0"/>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515937" y="1449388"/>
            <a:ext cx="5219701"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476250"/>
            <a:ext cx="5219701" cy="430887"/>
          </a:xfrm>
        </p:spPr>
        <p:txBody>
          <a:bodyPr vert="horz"/>
          <a:lstStyle/>
          <a:p>
            <a:r>
              <a:rPr lang="en-US" dirty="0"/>
              <a:t>Click to edit title</a:t>
            </a:r>
          </a:p>
        </p:txBody>
      </p:sp>
      <p:sp>
        <p:nvSpPr>
          <p:cNvPr id="2" name="Textfeld 1">
            <a:extLst>
              <a:ext uri="{FF2B5EF4-FFF2-40B4-BE49-F238E27FC236}">
                <a16:creationId xmlns:a16="http://schemas.microsoft.com/office/drawing/2014/main" id="{56437736-CFA1-CDD9-8686-D532BC412AAA}"/>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1249023530"/>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3613"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collage and informa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1" y="2903025"/>
            <a:ext cx="4053600" cy="39564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848827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6456364" y="921522"/>
            <a:ext cx="5219701" cy="276999"/>
          </a:xfrm>
        </p:spPr>
        <p:txBody>
          <a:bodyPr wrap="square">
            <a:spAutoFit/>
          </a:bodyPr>
          <a:lstStyle>
            <a:lvl1pPr marL="0" indent="0">
              <a:buNone/>
              <a:defRPr sz="1800"/>
            </a:lvl1pPr>
          </a:lstStyle>
          <a:p>
            <a:pPr lvl="0"/>
            <a:r>
              <a:rPr lang="en-US" dirty="0"/>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6456363" y="1449388"/>
            <a:ext cx="5219701"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6456363" y="476250"/>
            <a:ext cx="5219701" cy="430887"/>
          </a:xfrm>
        </p:spPr>
        <p:txBody>
          <a:bodyPr vert="horz"/>
          <a:lstStyle/>
          <a:p>
            <a:r>
              <a:rPr lang="en-US" dirty="0"/>
              <a:t>Click to edit title</a:t>
            </a:r>
          </a:p>
        </p:txBody>
      </p:sp>
      <p:sp>
        <p:nvSpPr>
          <p:cNvPr id="2" name="Picture Placeholder 7">
            <a:extLst>
              <a:ext uri="{FF2B5EF4-FFF2-40B4-BE49-F238E27FC236}">
                <a16:creationId xmlns:a16="http://schemas.microsoft.com/office/drawing/2014/main" id="{070EB6FF-BDB8-BC57-43D8-64D1EFB9A77C}"/>
              </a:ext>
            </a:extLst>
          </p:cNvPr>
          <p:cNvSpPr>
            <a:spLocks noGrp="1"/>
          </p:cNvSpPr>
          <p:nvPr>
            <p:ph type="pic" sz="quarter" idx="18" hasCustomPrompt="1"/>
          </p:nvPr>
        </p:nvSpPr>
        <p:spPr bwMode="gray">
          <a:xfrm>
            <a:off x="2044799" y="0"/>
            <a:ext cx="2008800" cy="28656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sp>
        <p:nvSpPr>
          <p:cNvPr id="5" name="Picture Placeholder 7">
            <a:extLst>
              <a:ext uri="{FF2B5EF4-FFF2-40B4-BE49-F238E27FC236}">
                <a16:creationId xmlns:a16="http://schemas.microsoft.com/office/drawing/2014/main" id="{34A790C3-EB46-C493-10F9-1874E4BDD5AB}"/>
              </a:ext>
            </a:extLst>
          </p:cNvPr>
          <p:cNvSpPr>
            <a:spLocks noGrp="1"/>
          </p:cNvSpPr>
          <p:nvPr>
            <p:ph type="pic" sz="quarter" idx="19" hasCustomPrompt="1"/>
          </p:nvPr>
        </p:nvSpPr>
        <p:spPr bwMode="gray">
          <a:xfrm>
            <a:off x="4087999" y="0"/>
            <a:ext cx="2008800" cy="1764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4,9 c</a:t>
            </a:r>
          </a:p>
        </p:txBody>
      </p:sp>
      <p:sp>
        <p:nvSpPr>
          <p:cNvPr id="11" name="Picture Placeholder 7">
            <a:extLst>
              <a:ext uri="{FF2B5EF4-FFF2-40B4-BE49-F238E27FC236}">
                <a16:creationId xmlns:a16="http://schemas.microsoft.com/office/drawing/2014/main" id="{5604904C-2CE1-5025-AED5-7AD531C88649}"/>
              </a:ext>
            </a:extLst>
          </p:cNvPr>
          <p:cNvSpPr>
            <a:spLocks noGrp="1"/>
          </p:cNvSpPr>
          <p:nvPr>
            <p:ph type="pic" sz="quarter" idx="20" hasCustomPrompt="1"/>
          </p:nvPr>
        </p:nvSpPr>
        <p:spPr bwMode="gray">
          <a:xfrm>
            <a:off x="4087999" y="1798125"/>
            <a:ext cx="2008800" cy="29772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sp>
        <p:nvSpPr>
          <p:cNvPr id="12" name="Text Placeholder 6">
            <a:extLst>
              <a:ext uri="{FF2B5EF4-FFF2-40B4-BE49-F238E27FC236}">
                <a16:creationId xmlns:a16="http://schemas.microsoft.com/office/drawing/2014/main" id="{E12DF83D-A7E2-50CC-12C7-794751D711C6}"/>
              </a:ext>
            </a:extLst>
          </p:cNvPr>
          <p:cNvSpPr>
            <a:spLocks noGrp="1"/>
          </p:cNvSpPr>
          <p:nvPr>
            <p:ph type="body" sz="quarter" idx="12" hasCustomPrompt="1"/>
          </p:nvPr>
        </p:nvSpPr>
        <p:spPr bwMode="gray">
          <a:xfrm>
            <a:off x="-1" y="0"/>
            <a:ext cx="2008800" cy="2865600"/>
          </a:xfrm>
          <a:solidFill>
            <a:schemeClr val="bg2"/>
          </a:solidFill>
        </p:spPr>
        <p:txBody>
          <a:bodyPr lIns="216000" tIns="144000" rIns="216000" bIns="144000" anchor="ctr"/>
          <a:lstStyle>
            <a:lvl1pPr marL="0" indent="0" algn="ctr">
              <a:spcAft>
                <a:spcPts val="0"/>
              </a:spcAft>
              <a:buNone/>
              <a:defRPr b="0"/>
            </a:lvl1pPr>
          </a:lstStyle>
          <a:p>
            <a:pPr lvl="0"/>
            <a:r>
              <a:rPr lang="en-US" dirty="0"/>
              <a:t>Text</a:t>
            </a:r>
          </a:p>
        </p:txBody>
      </p:sp>
      <p:sp>
        <p:nvSpPr>
          <p:cNvPr id="13" name="Text Placeholder 6">
            <a:extLst>
              <a:ext uri="{FF2B5EF4-FFF2-40B4-BE49-F238E27FC236}">
                <a16:creationId xmlns:a16="http://schemas.microsoft.com/office/drawing/2014/main" id="{1B4CE3C8-260E-4092-DCF2-14AA83498B85}"/>
              </a:ext>
            </a:extLst>
          </p:cNvPr>
          <p:cNvSpPr>
            <a:spLocks noGrp="1"/>
          </p:cNvSpPr>
          <p:nvPr>
            <p:ph type="body" sz="quarter" idx="21" hasCustomPrompt="1"/>
          </p:nvPr>
        </p:nvSpPr>
        <p:spPr bwMode="gray">
          <a:xfrm>
            <a:off x="4087999" y="4811201"/>
            <a:ext cx="2008800" cy="2048400"/>
          </a:xfrm>
          <a:solidFill>
            <a:schemeClr val="accent1"/>
          </a:solidFill>
        </p:spPr>
        <p:txBody>
          <a:bodyPr lIns="216000" tIns="144000" rIns="216000" bIns="144000" anchor="ctr"/>
          <a:lstStyle>
            <a:lvl1pPr marL="0" indent="0" algn="ctr">
              <a:spcAft>
                <a:spcPts val="0"/>
              </a:spcAft>
              <a:buNone/>
              <a:defRPr sz="2800" b="1">
                <a:solidFill>
                  <a:schemeClr val="bg1"/>
                </a:solidFill>
              </a:defRPr>
            </a:lvl1pPr>
          </a:lstStyle>
          <a:p>
            <a:pPr lvl="0"/>
            <a:r>
              <a:rPr lang="en-US" dirty="0"/>
              <a:t>Text</a:t>
            </a:r>
          </a:p>
        </p:txBody>
      </p:sp>
    </p:spTree>
    <p:extLst>
      <p:ext uri="{BB962C8B-B14F-4D97-AF65-F5344CB8AC3E}">
        <p14:creationId xmlns:p14="http://schemas.microsoft.com/office/powerpoint/2010/main" val="970001423"/>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4067" userDrawn="1">
          <p15:clr>
            <a:srgbClr val="F26B43"/>
          </p15:clr>
        </p15:guide>
        <p15:guide id="7" pos="3840"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 short text">
    <p:spTree>
      <p:nvGrpSpPr>
        <p:cNvPr id="1" name=""/>
        <p:cNvGrpSpPr/>
        <p:nvPr/>
      </p:nvGrpSpPr>
      <p:grpSpPr>
        <a:xfrm>
          <a:off x="0" y="0"/>
          <a:ext cx="0" cy="0"/>
          <a:chOff x="0" y="0"/>
          <a:chExt cx="0" cy="0"/>
        </a:xfrm>
      </p:grpSpPr>
      <p:sp>
        <p:nvSpPr>
          <p:cNvPr id="4" name="Rechteck 16">
            <a:extLst>
              <a:ext uri="{FF2B5EF4-FFF2-40B4-BE49-F238E27FC236}">
                <a16:creationId xmlns:a16="http://schemas.microsoft.com/office/drawing/2014/main" id="{654104DA-6ABA-2977-3F0C-6ED439081925}"/>
              </a:ext>
            </a:extLst>
          </p:cNvPr>
          <p:cNvSpPr>
            <a:spLocks/>
          </p:cNvSpPr>
          <p:nvPr userDrawn="1"/>
        </p:nvSpPr>
        <p:spPr bwMode="gray">
          <a:xfrm>
            <a:off x="6095999" y="4262322"/>
            <a:ext cx="6096000" cy="2595678"/>
          </a:xfrm>
          <a:prstGeom prst="rect">
            <a:avLst/>
          </a:prstGeom>
          <a:solidFill>
            <a:srgbClr val="66CC33"/>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Narrow"/>
              <a:ea typeface="+mn-ea"/>
              <a:cs typeface="+mn-cs"/>
            </a:endParaRPr>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507598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22590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grpSp>
        <p:nvGrpSpPr>
          <p:cNvPr id="6" name="Gruppieren 9">
            <a:extLst>
              <a:ext uri="{FF2B5EF4-FFF2-40B4-BE49-F238E27FC236}">
                <a16:creationId xmlns:a16="http://schemas.microsoft.com/office/drawing/2014/main" id="{77D196A1-72F4-4E77-D00E-CAC43B13229E}"/>
              </a:ext>
            </a:extLst>
          </p:cNvPr>
          <p:cNvGrpSpPr/>
          <p:nvPr userDrawn="1"/>
        </p:nvGrpSpPr>
        <p:grpSpPr bwMode="gray">
          <a:xfrm>
            <a:off x="10375900" y="6308725"/>
            <a:ext cx="1300163" cy="130175"/>
            <a:chOff x="10390188" y="6381750"/>
            <a:chExt cx="1300163" cy="130175"/>
          </a:xfrm>
          <a:solidFill>
            <a:schemeClr val="bg1"/>
          </a:solidFill>
        </p:grpSpPr>
        <p:sp>
          <p:nvSpPr>
            <p:cNvPr id="9" name="Freeform 5">
              <a:extLst>
                <a:ext uri="{FF2B5EF4-FFF2-40B4-BE49-F238E27FC236}">
                  <a16:creationId xmlns:a16="http://schemas.microsoft.com/office/drawing/2014/main" id="{842708C1-6BDF-B7DA-245B-7FED966C4D43}"/>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0" name="Freeform 6">
              <a:extLst>
                <a:ext uri="{FF2B5EF4-FFF2-40B4-BE49-F238E27FC236}">
                  <a16:creationId xmlns:a16="http://schemas.microsoft.com/office/drawing/2014/main" id="{8486788C-1B91-D9B0-03C0-6872DE49568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1" name="Freeform 7">
              <a:extLst>
                <a:ext uri="{FF2B5EF4-FFF2-40B4-BE49-F238E27FC236}">
                  <a16:creationId xmlns:a16="http://schemas.microsoft.com/office/drawing/2014/main" id="{EF30CC10-46A7-579D-925C-0F3140C7AEB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8">
              <a:extLst>
                <a:ext uri="{FF2B5EF4-FFF2-40B4-BE49-F238E27FC236}">
                  <a16:creationId xmlns:a16="http://schemas.microsoft.com/office/drawing/2014/main" id="{31D896FC-A4CF-6966-0929-21CE9AF9E7EE}"/>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Rectangle 9">
              <a:extLst>
                <a:ext uri="{FF2B5EF4-FFF2-40B4-BE49-F238E27FC236}">
                  <a16:creationId xmlns:a16="http://schemas.microsoft.com/office/drawing/2014/main" id="{989BD606-B1B7-9B25-CDC2-7984E9E5115F}"/>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10">
              <a:extLst>
                <a:ext uri="{FF2B5EF4-FFF2-40B4-BE49-F238E27FC236}">
                  <a16:creationId xmlns:a16="http://schemas.microsoft.com/office/drawing/2014/main" id="{FC58B466-965C-8B1B-08EC-E485C91DFAF8}"/>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11">
              <a:extLst>
                <a:ext uri="{FF2B5EF4-FFF2-40B4-BE49-F238E27FC236}">
                  <a16:creationId xmlns:a16="http://schemas.microsoft.com/office/drawing/2014/main" id="{87A0DC9C-BE52-1A5D-84E9-73AD0A681F1B}"/>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Freeform 12">
              <a:extLst>
                <a:ext uri="{FF2B5EF4-FFF2-40B4-BE49-F238E27FC236}">
                  <a16:creationId xmlns:a16="http://schemas.microsoft.com/office/drawing/2014/main" id="{32A56C7D-800E-90B4-234B-79671DC74A97}"/>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09C07526-4DC6-E3C3-3361-B7A9A66EE90F}"/>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22" name="Text Placeholder 21">
            <a:extLst>
              <a:ext uri="{FF2B5EF4-FFF2-40B4-BE49-F238E27FC236}">
                <a16:creationId xmlns:a16="http://schemas.microsoft.com/office/drawing/2014/main" id="{19F1BABE-ACD0-0AE7-DBC8-B7D3751D4D34}"/>
              </a:ext>
            </a:extLst>
          </p:cNvPr>
          <p:cNvSpPr>
            <a:spLocks noGrp="1"/>
          </p:cNvSpPr>
          <p:nvPr>
            <p:ph type="body" sz="quarter" idx="18" hasCustomPrompt="1"/>
          </p:nvPr>
        </p:nvSpPr>
        <p:spPr bwMode="gray">
          <a:xfrm>
            <a:off x="6456362" y="4553706"/>
            <a:ext cx="5219700" cy="1383544"/>
          </a:xfrm>
        </p:spPr>
        <p:txBody>
          <a:bodyPr/>
          <a:lstStyle>
            <a:lvl1pPr marL="0" indent="0">
              <a:buNone/>
              <a:defRPr sz="2800">
                <a:solidFill>
                  <a:schemeClr val="bg1"/>
                </a:solidFill>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noProof="0" dirty="0"/>
              <a:t>"Here could be a big quotation. Please write a short and meaningful text."</a:t>
            </a:r>
          </a:p>
        </p:txBody>
      </p:sp>
    </p:spTree>
    <p:extLst>
      <p:ext uri="{BB962C8B-B14F-4D97-AF65-F5344CB8AC3E}">
        <p14:creationId xmlns:p14="http://schemas.microsoft.com/office/powerpoint/2010/main" val="1675644209"/>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and highlighted text">
    <p:spTree>
      <p:nvGrpSpPr>
        <p:cNvPr id="1" name=""/>
        <p:cNvGrpSpPr/>
        <p:nvPr/>
      </p:nvGrpSpPr>
      <p:grpSpPr>
        <a:xfrm>
          <a:off x="0" y="0"/>
          <a:ext cx="0" cy="0"/>
          <a:chOff x="0" y="0"/>
          <a:chExt cx="0" cy="0"/>
        </a:xfrm>
      </p:grpSpPr>
      <p:sp>
        <p:nvSpPr>
          <p:cNvPr id="23" name="Rechteck 16">
            <a:extLst>
              <a:ext uri="{FF2B5EF4-FFF2-40B4-BE49-F238E27FC236}">
                <a16:creationId xmlns:a16="http://schemas.microsoft.com/office/drawing/2014/main" id="{91D5211F-56ED-4CDB-97CF-483B92C7E91A}"/>
              </a:ext>
            </a:extLst>
          </p:cNvPr>
          <p:cNvSpPr>
            <a:spLocks/>
          </p:cNvSpPr>
          <p:nvPr userDrawn="1"/>
        </p:nvSpPr>
        <p:spPr bwMode="gray">
          <a:xfrm>
            <a:off x="6095999" y="2780387"/>
            <a:ext cx="6096000" cy="4077613"/>
          </a:xfrm>
          <a:prstGeom prst="rect">
            <a:avLst/>
          </a:prstGeom>
          <a:solidFill>
            <a:srgbClr val="EEEEE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96403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6456363" y="1449388"/>
            <a:ext cx="5219700" cy="892552"/>
          </a:xfrm>
        </p:spPr>
        <p:txBody>
          <a:bodyPr>
            <a:spAutoFit/>
          </a:bodyPr>
          <a:lstStyle>
            <a:lvl1pPr>
              <a:defRPr/>
            </a:lvl1pPr>
          </a:lstStyle>
          <a:p>
            <a:pPr lvl="0"/>
            <a:r>
              <a:rPr lang="en-US" dirty="0"/>
              <a:t>First level</a:t>
            </a:r>
          </a:p>
          <a:p>
            <a:pPr lvl="1"/>
            <a:r>
              <a:rPr lang="en-US" dirty="0"/>
              <a:t>Second level</a:t>
            </a:r>
          </a:p>
          <a:p>
            <a:pPr lvl="2"/>
            <a:r>
              <a:rPr lang="en-US" dirty="0"/>
              <a:t>Third level</a:t>
            </a:r>
          </a:p>
        </p:txBody>
      </p:sp>
      <p:grpSp>
        <p:nvGrpSpPr>
          <p:cNvPr id="24" name="Gruppieren 9">
            <a:extLst>
              <a:ext uri="{FF2B5EF4-FFF2-40B4-BE49-F238E27FC236}">
                <a16:creationId xmlns:a16="http://schemas.microsoft.com/office/drawing/2014/main" id="{0F44FDDE-CC04-474D-24D7-55C182638E86}"/>
              </a:ext>
            </a:extLst>
          </p:cNvPr>
          <p:cNvGrpSpPr/>
          <p:nvPr userDrawn="1"/>
        </p:nvGrpSpPr>
        <p:grpSpPr bwMode="gray">
          <a:xfrm>
            <a:off x="10375900" y="6308725"/>
            <a:ext cx="1300163" cy="130175"/>
            <a:chOff x="10390188" y="6381750"/>
            <a:chExt cx="1300163" cy="130175"/>
          </a:xfrm>
        </p:grpSpPr>
        <p:sp>
          <p:nvSpPr>
            <p:cNvPr id="25" name="Freeform 5">
              <a:extLst>
                <a:ext uri="{FF2B5EF4-FFF2-40B4-BE49-F238E27FC236}">
                  <a16:creationId xmlns:a16="http://schemas.microsoft.com/office/drawing/2014/main" id="{1A28078A-8714-93CE-BE26-2963BA47565E}"/>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6" name="Freeform 6">
              <a:extLst>
                <a:ext uri="{FF2B5EF4-FFF2-40B4-BE49-F238E27FC236}">
                  <a16:creationId xmlns:a16="http://schemas.microsoft.com/office/drawing/2014/main" id="{90788C78-3565-F69B-E358-3D82EE142E53}"/>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7" name="Freeform 7">
              <a:extLst>
                <a:ext uri="{FF2B5EF4-FFF2-40B4-BE49-F238E27FC236}">
                  <a16:creationId xmlns:a16="http://schemas.microsoft.com/office/drawing/2014/main" id="{E78A2A55-B9BB-12F1-4E0E-B27C0D226DE9}"/>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8" name="Freeform 8">
              <a:extLst>
                <a:ext uri="{FF2B5EF4-FFF2-40B4-BE49-F238E27FC236}">
                  <a16:creationId xmlns:a16="http://schemas.microsoft.com/office/drawing/2014/main" id="{327D1575-AE29-CF3A-427F-8917FCF8B397}"/>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9" name="Rectangle 9">
              <a:extLst>
                <a:ext uri="{FF2B5EF4-FFF2-40B4-BE49-F238E27FC236}">
                  <a16:creationId xmlns:a16="http://schemas.microsoft.com/office/drawing/2014/main" id="{374EC2BB-8E73-7D8C-2546-89E564A97973}"/>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0" name="Freeform 10">
              <a:extLst>
                <a:ext uri="{FF2B5EF4-FFF2-40B4-BE49-F238E27FC236}">
                  <a16:creationId xmlns:a16="http://schemas.microsoft.com/office/drawing/2014/main" id="{08981905-DDB7-CF12-44BE-C91ABAD26437}"/>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1" name="Rectangle 11">
              <a:extLst>
                <a:ext uri="{FF2B5EF4-FFF2-40B4-BE49-F238E27FC236}">
                  <a16:creationId xmlns:a16="http://schemas.microsoft.com/office/drawing/2014/main" id="{6FCAD919-4F93-86F1-EECF-938EDE1FBADC}"/>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2" name="Freeform 12">
              <a:extLst>
                <a:ext uri="{FF2B5EF4-FFF2-40B4-BE49-F238E27FC236}">
                  <a16:creationId xmlns:a16="http://schemas.microsoft.com/office/drawing/2014/main" id="{7A5264F1-7C86-CA50-C155-CAA2BD881D44}"/>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3" name="Freeform 13">
              <a:extLst>
                <a:ext uri="{FF2B5EF4-FFF2-40B4-BE49-F238E27FC236}">
                  <a16:creationId xmlns:a16="http://schemas.microsoft.com/office/drawing/2014/main" id="{86E6E369-7AC0-6A21-5058-7AD60DDE0255}"/>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35" name="Text Placeholder 34">
            <a:extLst>
              <a:ext uri="{FF2B5EF4-FFF2-40B4-BE49-F238E27FC236}">
                <a16:creationId xmlns:a16="http://schemas.microsoft.com/office/drawing/2014/main" id="{54F6975E-DC59-631E-F3F8-235D6AE75E66}"/>
              </a:ext>
            </a:extLst>
          </p:cNvPr>
          <p:cNvSpPr>
            <a:spLocks noGrp="1"/>
          </p:cNvSpPr>
          <p:nvPr>
            <p:ph type="body" sz="quarter" idx="19" hasCustomPrompt="1"/>
          </p:nvPr>
        </p:nvSpPr>
        <p:spPr bwMode="gray">
          <a:xfrm>
            <a:off x="6456363" y="3149600"/>
            <a:ext cx="5219700" cy="2908300"/>
          </a:xfrm>
        </p:spPr>
        <p:txBody>
          <a:bodyPr/>
          <a:lstStyle>
            <a:lvl1pPr>
              <a:defRPr/>
            </a:lvl1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Tree>
    <p:extLst>
      <p:ext uri="{BB962C8B-B14F-4D97-AF65-F5344CB8AC3E}">
        <p14:creationId xmlns:p14="http://schemas.microsoft.com/office/powerpoint/2010/main" val="3615227027"/>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mage with descrip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8256588"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379659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8616951" y="3067822"/>
            <a:ext cx="3059112" cy="276999"/>
          </a:xfrm>
        </p:spPr>
        <p:txBody>
          <a:bodyPr wrap="square">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8616950" y="2622550"/>
            <a:ext cx="3059112" cy="430887"/>
          </a:xfrm>
        </p:spPr>
        <p:txBody>
          <a:bodyPr vert="horz" anchor="b"/>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8616951" y="3595688"/>
            <a:ext cx="3059112" cy="892552"/>
          </a:xfrm>
        </p:spPr>
        <p:txBody>
          <a:bodyPr wrap="square">
            <a:spAutoFit/>
          </a:bodyPr>
          <a:lstStyle>
            <a:lvl1pPr>
              <a:defRPr/>
            </a:lvl1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2945275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guide id="7" pos="5201" userDrawn="1">
          <p15:clr>
            <a:srgbClr val="F26B43"/>
          </p15:clr>
        </p15:guide>
        <p15:guide id="8" pos="5428"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bleed imag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859096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1" name="Picture Placeholder 50">
            <a:extLst>
              <a:ext uri="{FF2B5EF4-FFF2-40B4-BE49-F238E27FC236}">
                <a16:creationId xmlns:a16="http://schemas.microsoft.com/office/drawing/2014/main" id="{3C433125-54EC-A604-9A0C-E54F6326E923}"/>
              </a:ext>
            </a:extLst>
          </p:cNvPr>
          <p:cNvSpPr>
            <a:spLocks noGrp="1"/>
          </p:cNvSpPr>
          <p:nvPr>
            <p:ph type="pic" sz="quarter" idx="11" hasCustomPrompt="1"/>
          </p:nvPr>
        </p:nvSpPr>
        <p:spPr bwMode="gray">
          <a:xfrm>
            <a:off x="0" y="0"/>
            <a:ext cx="12192000" cy="6858000"/>
          </a:xfrm>
          <a:prstGeom prst="rect">
            <a:avLst/>
          </a:prstGeom>
          <a:pattFill prst="wdUpDiag">
            <a:fgClr>
              <a:schemeClr val="bg1"/>
            </a:fgClr>
            <a:bgClr>
              <a:schemeClr val="bg2"/>
            </a:bgClr>
          </a:pattFill>
        </p:spPr>
        <p:txBody>
          <a:bodyPr wrap="square" anchor="ctr">
            <a:noAutofit/>
          </a:bodyPr>
          <a:lstStyle>
            <a:lvl1pPr marL="0" indent="0" algn="ctr">
              <a:lnSpc>
                <a:spcPct val="100000"/>
              </a:lnSpc>
              <a:buNone/>
              <a:defRPr sz="1000" b="1" i="1">
                <a:solidFill>
                  <a:srgbClr val="BDBDBD"/>
                </a:solidFill>
              </a:defRPr>
            </a:lvl1pPr>
          </a:lstStyle>
          <a:p>
            <a:r>
              <a:rPr lang="en-US" noProof="0" dirty="0"/>
              <a:t> Image placeholder</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53" name="Titel 1">
            <a:extLst>
              <a:ext uri="{FF2B5EF4-FFF2-40B4-BE49-F238E27FC236}">
                <a16:creationId xmlns:a16="http://schemas.microsoft.com/office/drawing/2014/main" id="{5C74850C-4D12-087B-508D-3C1B844F2A3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42" name="Text Placeholder 19">
            <a:extLst>
              <a:ext uri="{FF2B5EF4-FFF2-40B4-BE49-F238E27FC236}">
                <a16:creationId xmlns:a16="http://schemas.microsoft.com/office/drawing/2014/main" id="{76C5E18E-2B9C-928E-C108-9EE58EFA0FA1}"/>
              </a:ext>
            </a:extLst>
          </p:cNvPr>
          <p:cNvSpPr>
            <a:spLocks noGrp="1"/>
          </p:cNvSpPr>
          <p:nvPr>
            <p:ph type="body" sz="quarter" idx="13" hasCustomPrompt="1"/>
          </p:nvPr>
        </p:nvSpPr>
        <p:spPr bwMode="gray">
          <a:xfrm>
            <a:off x="10377489" y="6302981"/>
            <a:ext cx="1300954" cy="139281"/>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p>
        </p:txBody>
      </p:sp>
      <p:sp>
        <p:nvSpPr>
          <p:cNvPr id="2" name="Textplatzhalter 8">
            <a:extLst>
              <a:ext uri="{FF2B5EF4-FFF2-40B4-BE49-F238E27FC236}">
                <a16:creationId xmlns:a16="http://schemas.microsoft.com/office/drawing/2014/main" id="{2179DAAC-9178-39A5-E378-93A77FC91136}"/>
              </a:ext>
            </a:extLst>
          </p:cNvPr>
          <p:cNvSpPr>
            <a:spLocks noGrp="1"/>
          </p:cNvSpPr>
          <p:nvPr>
            <p:ph type="body" sz="quarter" idx="14" hasCustomPrompt="1"/>
          </p:nvPr>
        </p:nvSpPr>
        <p:spPr>
          <a:xfrm>
            <a:off x="515937" y="845582"/>
            <a:ext cx="11160126" cy="1231106"/>
          </a:xfrm>
        </p:spPr>
        <p:txBody>
          <a:bodyPr wrap="square">
            <a:spAutoFit/>
          </a:bodyPr>
          <a:lstStyle>
            <a:lvl1pPr marL="0" indent="0">
              <a:spcAft>
                <a:spcPts val="0"/>
              </a:spcAft>
              <a:buNone/>
              <a:defRPr sz="4000"/>
            </a:lvl1pPr>
          </a:lstStyle>
          <a:p>
            <a:pPr lvl="0"/>
            <a:r>
              <a:rPr lang="en-US" dirty="0"/>
              <a:t>Descriptive and more informative presentation header (position variable)</a:t>
            </a:r>
          </a:p>
        </p:txBody>
      </p:sp>
    </p:spTree>
    <p:extLst>
      <p:ext uri="{BB962C8B-B14F-4D97-AF65-F5344CB8AC3E}">
        <p14:creationId xmlns:p14="http://schemas.microsoft.com/office/powerpoint/2010/main" val="279778928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key numbe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321214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4" name="Text Placeholder 6">
            <a:extLst>
              <a:ext uri="{FF2B5EF4-FFF2-40B4-BE49-F238E27FC236}">
                <a16:creationId xmlns:a16="http://schemas.microsoft.com/office/drawing/2014/main" id="{783F72AC-0CBE-E186-9952-E60DB0E74486}"/>
              </a:ext>
            </a:extLst>
          </p:cNvPr>
          <p:cNvSpPr>
            <a:spLocks noGrp="1"/>
          </p:cNvSpPr>
          <p:nvPr>
            <p:ph type="body" sz="quarter" idx="12" hasCustomPrompt="1"/>
          </p:nvPr>
        </p:nvSpPr>
        <p:spPr bwMode="gray">
          <a:xfrm>
            <a:off x="515938"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00%</a:t>
            </a:r>
          </a:p>
        </p:txBody>
      </p:sp>
      <p:sp>
        <p:nvSpPr>
          <p:cNvPr id="6" name="Text Placeholder 6">
            <a:extLst>
              <a:ext uri="{FF2B5EF4-FFF2-40B4-BE49-F238E27FC236}">
                <a16:creationId xmlns:a16="http://schemas.microsoft.com/office/drawing/2014/main" id="{C8F2AC20-5F87-7AC3-8355-B5B96BFDB3F9}"/>
              </a:ext>
            </a:extLst>
          </p:cNvPr>
          <p:cNvSpPr>
            <a:spLocks noGrp="1"/>
          </p:cNvSpPr>
          <p:nvPr>
            <p:ph type="body" sz="quarter" idx="13" hasCustomPrompt="1"/>
          </p:nvPr>
        </p:nvSpPr>
        <p:spPr bwMode="gray">
          <a:xfrm>
            <a:off x="2405969"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0 Mio</a:t>
            </a:r>
          </a:p>
        </p:txBody>
      </p:sp>
      <p:sp>
        <p:nvSpPr>
          <p:cNvPr id="10" name="Text Placeholder 6">
            <a:extLst>
              <a:ext uri="{FF2B5EF4-FFF2-40B4-BE49-F238E27FC236}">
                <a16:creationId xmlns:a16="http://schemas.microsoft.com/office/drawing/2014/main" id="{CFA3BF58-70A4-801F-861A-566DC4A4E7E1}"/>
              </a:ext>
            </a:extLst>
          </p:cNvPr>
          <p:cNvSpPr>
            <a:spLocks noGrp="1"/>
          </p:cNvSpPr>
          <p:nvPr>
            <p:ph type="body" sz="quarter" idx="14" hasCustomPrompt="1"/>
          </p:nvPr>
        </p:nvSpPr>
        <p:spPr bwMode="gray">
          <a:xfrm>
            <a:off x="4296000"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20XY</a:t>
            </a:r>
          </a:p>
        </p:txBody>
      </p:sp>
      <p:sp>
        <p:nvSpPr>
          <p:cNvPr id="7" name="Textfeld 6">
            <a:extLst>
              <a:ext uri="{FF2B5EF4-FFF2-40B4-BE49-F238E27FC236}">
                <a16:creationId xmlns:a16="http://schemas.microsoft.com/office/drawing/2014/main" id="{BF627B82-BAE1-728D-079F-4BDC3D0385E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9" name="Textplatzhalter 8">
            <a:extLst>
              <a:ext uri="{FF2B5EF4-FFF2-40B4-BE49-F238E27FC236}">
                <a16:creationId xmlns:a16="http://schemas.microsoft.com/office/drawing/2014/main" id="{5AFF93A4-4D7F-2C80-AAC0-F02F1BA39CE4}"/>
              </a:ext>
            </a:extLst>
          </p:cNvPr>
          <p:cNvSpPr>
            <a:spLocks noGrp="1"/>
          </p:cNvSpPr>
          <p:nvPr>
            <p:ph type="body" sz="quarter" idx="22" hasCustomPrompt="1"/>
          </p:nvPr>
        </p:nvSpPr>
        <p:spPr>
          <a:xfrm>
            <a:off x="515937" y="845582"/>
            <a:ext cx="11160126" cy="615553"/>
          </a:xfrm>
        </p:spPr>
        <p:txBody>
          <a:bodyPr wrap="square">
            <a:spAutoFit/>
          </a:bodyPr>
          <a:lstStyle>
            <a:lvl1pPr marL="0" indent="0">
              <a:spcAft>
                <a:spcPts val="0"/>
              </a:spcAft>
              <a:buNone/>
              <a:defRPr sz="4000"/>
            </a:lvl1pPr>
          </a:lstStyle>
          <a:p>
            <a:pPr lvl="0"/>
            <a:r>
              <a:rPr lang="en-US" dirty="0"/>
              <a:t>Descriptive, informative presentation header</a:t>
            </a:r>
          </a:p>
        </p:txBody>
      </p:sp>
    </p:spTree>
    <p:extLst>
      <p:ext uri="{BB962C8B-B14F-4D97-AF65-F5344CB8AC3E}">
        <p14:creationId xmlns:p14="http://schemas.microsoft.com/office/powerpoint/2010/main" val="2572802073"/>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2288" userDrawn="1">
          <p15:clr>
            <a:srgbClr val="F26B43"/>
          </p15:clr>
        </p15:guide>
        <p15:guide id="3" orient="horz" pos="3465"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cts and Figur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E11F65-0243-C583-47AE-B8C1C1605595}"/>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64011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5580063"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6" name="Text Placeholder 6">
            <a:extLst>
              <a:ext uri="{FF2B5EF4-FFF2-40B4-BE49-F238E27FC236}">
                <a16:creationId xmlns:a16="http://schemas.microsoft.com/office/drawing/2014/main" id="{D96E3213-01DD-6CDB-B5B1-3441A96565B7}"/>
              </a:ext>
            </a:extLst>
          </p:cNvPr>
          <p:cNvSpPr>
            <a:spLocks noGrp="1"/>
          </p:cNvSpPr>
          <p:nvPr>
            <p:ph type="body" sz="quarter" idx="12" hasCustomPrompt="1"/>
          </p:nvPr>
        </p:nvSpPr>
        <p:spPr bwMode="gray">
          <a:xfrm>
            <a:off x="515938"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00%</a:t>
            </a:r>
          </a:p>
        </p:txBody>
      </p:sp>
      <p:sp>
        <p:nvSpPr>
          <p:cNvPr id="10" name="Text Placeholder 6">
            <a:extLst>
              <a:ext uri="{FF2B5EF4-FFF2-40B4-BE49-F238E27FC236}">
                <a16:creationId xmlns:a16="http://schemas.microsoft.com/office/drawing/2014/main" id="{C8772DF6-A6AE-7370-A35E-06C67B09DD20}"/>
              </a:ext>
            </a:extLst>
          </p:cNvPr>
          <p:cNvSpPr>
            <a:spLocks noGrp="1"/>
          </p:cNvSpPr>
          <p:nvPr>
            <p:ph type="body" sz="quarter" idx="13" hasCustomPrompt="1"/>
          </p:nvPr>
        </p:nvSpPr>
        <p:spPr bwMode="gray">
          <a:xfrm>
            <a:off x="2405969"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0 Mio</a:t>
            </a:r>
          </a:p>
        </p:txBody>
      </p:sp>
      <p:sp>
        <p:nvSpPr>
          <p:cNvPr id="11" name="Text Placeholder 6">
            <a:extLst>
              <a:ext uri="{FF2B5EF4-FFF2-40B4-BE49-F238E27FC236}">
                <a16:creationId xmlns:a16="http://schemas.microsoft.com/office/drawing/2014/main" id="{CE9D3FEE-C577-F74B-1629-DFFC856C6ECD}"/>
              </a:ext>
            </a:extLst>
          </p:cNvPr>
          <p:cNvSpPr>
            <a:spLocks noGrp="1"/>
          </p:cNvSpPr>
          <p:nvPr>
            <p:ph type="body" sz="quarter" idx="14" hasCustomPrompt="1"/>
          </p:nvPr>
        </p:nvSpPr>
        <p:spPr bwMode="gray">
          <a:xfrm>
            <a:off x="4296000"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20XY</a:t>
            </a:r>
          </a:p>
        </p:txBody>
      </p:sp>
      <p:sp>
        <p:nvSpPr>
          <p:cNvPr id="13" name="Text Placeholder 12">
            <a:extLst>
              <a:ext uri="{FF2B5EF4-FFF2-40B4-BE49-F238E27FC236}">
                <a16:creationId xmlns:a16="http://schemas.microsoft.com/office/drawing/2014/main" id="{F6886565-4CB8-E065-18D3-4742E7B0E0C3}"/>
              </a:ext>
            </a:extLst>
          </p:cNvPr>
          <p:cNvSpPr>
            <a:spLocks noGrp="1"/>
          </p:cNvSpPr>
          <p:nvPr>
            <p:ph type="body" sz="quarter" idx="23" hasCustomPrompt="1"/>
          </p:nvPr>
        </p:nvSpPr>
        <p:spPr bwMode="gray">
          <a:xfrm>
            <a:off x="515937" y="2351941"/>
            <a:ext cx="5539837" cy="984885"/>
          </a:xfrm>
        </p:spPr>
        <p:txBody>
          <a:bodyPr>
            <a:spAutoFit/>
          </a:bodyPr>
          <a:lstStyle>
            <a:lvl1pPr marL="0" indent="0">
              <a:buNone/>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dirty="0"/>
              <a:t>Please insert your informative text here. Please insert your informative text here. Please insert your informative text here. Please insert your informative text here. Please insert your informative text here. Please insert your informative text here. </a:t>
            </a:r>
          </a:p>
        </p:txBody>
      </p:sp>
      <p:sp>
        <p:nvSpPr>
          <p:cNvPr id="18" name="Content Placeholder 17">
            <a:extLst>
              <a:ext uri="{FF2B5EF4-FFF2-40B4-BE49-F238E27FC236}">
                <a16:creationId xmlns:a16="http://schemas.microsoft.com/office/drawing/2014/main" id="{617CFD3D-B343-29AA-FD1F-47C1DE17260F}"/>
              </a:ext>
            </a:extLst>
          </p:cNvPr>
          <p:cNvSpPr>
            <a:spLocks noGrp="1"/>
          </p:cNvSpPr>
          <p:nvPr>
            <p:ph sz="quarter" idx="24" hasCustomPrompt="1"/>
          </p:nvPr>
        </p:nvSpPr>
        <p:spPr bwMode="gray">
          <a:xfrm>
            <a:off x="6456364" y="476250"/>
            <a:ext cx="5219700" cy="5026025"/>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7" name="Textfeld 6">
            <a:extLst>
              <a:ext uri="{FF2B5EF4-FFF2-40B4-BE49-F238E27FC236}">
                <a16:creationId xmlns:a16="http://schemas.microsoft.com/office/drawing/2014/main" id="{DCBBC41F-AA48-5A95-BD22-EDF913E79FCD}"/>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8" name="Textplatzhalter 8">
            <a:extLst>
              <a:ext uri="{FF2B5EF4-FFF2-40B4-BE49-F238E27FC236}">
                <a16:creationId xmlns:a16="http://schemas.microsoft.com/office/drawing/2014/main" id="{3F2B394E-FF4F-A13B-82E3-DC3EC336F9BA}"/>
              </a:ext>
            </a:extLst>
          </p:cNvPr>
          <p:cNvSpPr>
            <a:spLocks noGrp="1"/>
          </p:cNvSpPr>
          <p:nvPr>
            <p:ph type="body" sz="quarter" idx="22" hasCustomPrompt="1"/>
          </p:nvPr>
        </p:nvSpPr>
        <p:spPr>
          <a:xfrm>
            <a:off x="515937" y="845582"/>
            <a:ext cx="5580063" cy="1231106"/>
          </a:xfrm>
        </p:spPr>
        <p:txBody>
          <a:bodyPr wrap="square">
            <a:spAutoFit/>
          </a:bodyPr>
          <a:lstStyle>
            <a:lvl1pPr marL="0" indent="0">
              <a:spcAft>
                <a:spcPts val="0"/>
              </a:spcAft>
              <a:buNone/>
              <a:defRPr sz="4000"/>
            </a:lvl1pPr>
          </a:lstStyle>
          <a:p>
            <a:pPr lvl="0"/>
            <a:r>
              <a:rPr lang="en-US" dirty="0"/>
              <a:t>Headline</a:t>
            </a:r>
          </a:p>
          <a:p>
            <a:pPr lvl="0"/>
            <a:r>
              <a:rPr lang="en-US" dirty="0"/>
              <a:t>Second line</a:t>
            </a:r>
          </a:p>
        </p:txBody>
      </p:sp>
    </p:spTree>
    <p:extLst>
      <p:ext uri="{BB962C8B-B14F-4D97-AF65-F5344CB8AC3E}">
        <p14:creationId xmlns:p14="http://schemas.microsoft.com/office/powerpoint/2010/main" val="2989349200"/>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1480" userDrawn="1">
          <p15:clr>
            <a:srgbClr val="F26B43"/>
          </p15:clr>
        </p15:guide>
        <p15:guide id="3" orient="horz" pos="2286" userDrawn="1">
          <p15:clr>
            <a:srgbClr val="F26B43"/>
          </p15:clr>
        </p15:guide>
        <p15:guide id="4" pos="3840" userDrawn="1">
          <p15:clr>
            <a:srgbClr val="F26B43"/>
          </p15:clr>
        </p15:guide>
        <p15:guide id="5" orient="horz" pos="3465" userDrawn="1">
          <p15:clr>
            <a:srgbClr val="F26B43"/>
          </p15:clr>
        </p15:guide>
        <p15:guide id="6" pos="4067"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4369594" y="0"/>
            <a:ext cx="7822406"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295834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1449388"/>
            <a:ext cx="3484563" cy="615553"/>
          </a:xfrm>
        </p:spPr>
        <p:txBody>
          <a:bodyPr vert="horz"/>
          <a:lstStyle>
            <a:lvl1pPr>
              <a:defRPr sz="4000" cap="all" baseline="0"/>
            </a:lvl1pPr>
          </a:lstStyle>
          <a:p>
            <a:r>
              <a:rPr lang="en-US" dirty="0"/>
              <a:t>Contact</a:t>
            </a:r>
          </a:p>
        </p:txBody>
      </p:sp>
      <p:sp>
        <p:nvSpPr>
          <p:cNvPr id="12" name="Text Placeholder 11">
            <a:extLst>
              <a:ext uri="{FF2B5EF4-FFF2-40B4-BE49-F238E27FC236}">
                <a16:creationId xmlns:a16="http://schemas.microsoft.com/office/drawing/2014/main" id="{968A28B4-9AD6-D64F-46E1-2CD6D443217A}"/>
              </a:ext>
            </a:extLst>
          </p:cNvPr>
          <p:cNvSpPr>
            <a:spLocks noGrp="1"/>
          </p:cNvSpPr>
          <p:nvPr>
            <p:ph type="body" sz="quarter" idx="18" hasCustomPrompt="1"/>
          </p:nvPr>
        </p:nvSpPr>
        <p:spPr bwMode="gray">
          <a:xfrm>
            <a:off x="515938" y="2422525"/>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3" name="Text Placeholder 11">
            <a:extLst>
              <a:ext uri="{FF2B5EF4-FFF2-40B4-BE49-F238E27FC236}">
                <a16:creationId xmlns:a16="http://schemas.microsoft.com/office/drawing/2014/main" id="{0E2BC42F-49BB-5EC3-11AB-85D6295A0A2F}"/>
              </a:ext>
            </a:extLst>
          </p:cNvPr>
          <p:cNvSpPr>
            <a:spLocks noGrp="1"/>
          </p:cNvSpPr>
          <p:nvPr>
            <p:ph type="body" sz="quarter" idx="19" hasCustomPrompt="1"/>
          </p:nvPr>
        </p:nvSpPr>
        <p:spPr bwMode="gray">
          <a:xfrm>
            <a:off x="2390775" y="2422525"/>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14" name="Text Placeholder 11">
            <a:extLst>
              <a:ext uri="{FF2B5EF4-FFF2-40B4-BE49-F238E27FC236}">
                <a16:creationId xmlns:a16="http://schemas.microsoft.com/office/drawing/2014/main" id="{3935B3FD-4FD7-1142-C3FC-23D71F2A2105}"/>
              </a:ext>
            </a:extLst>
          </p:cNvPr>
          <p:cNvSpPr>
            <a:spLocks noGrp="1"/>
          </p:cNvSpPr>
          <p:nvPr>
            <p:ph type="body" sz="quarter" idx="20" hasCustomPrompt="1"/>
          </p:nvPr>
        </p:nvSpPr>
        <p:spPr bwMode="gray">
          <a:xfrm>
            <a:off x="515938" y="3422650"/>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5" name="Text Placeholder 11">
            <a:extLst>
              <a:ext uri="{FF2B5EF4-FFF2-40B4-BE49-F238E27FC236}">
                <a16:creationId xmlns:a16="http://schemas.microsoft.com/office/drawing/2014/main" id="{DFCFADD4-BDD7-C835-1085-0A971CE578AF}"/>
              </a:ext>
            </a:extLst>
          </p:cNvPr>
          <p:cNvSpPr>
            <a:spLocks noGrp="1"/>
          </p:cNvSpPr>
          <p:nvPr>
            <p:ph type="body" sz="quarter" idx="21" hasCustomPrompt="1"/>
          </p:nvPr>
        </p:nvSpPr>
        <p:spPr bwMode="gray">
          <a:xfrm>
            <a:off x="2390775" y="3422650"/>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16" name="Text Placeholder 11">
            <a:extLst>
              <a:ext uri="{FF2B5EF4-FFF2-40B4-BE49-F238E27FC236}">
                <a16:creationId xmlns:a16="http://schemas.microsoft.com/office/drawing/2014/main" id="{365E10C3-0988-8B7A-CEBD-ABE2BDA7F1D7}"/>
              </a:ext>
            </a:extLst>
          </p:cNvPr>
          <p:cNvSpPr>
            <a:spLocks noGrp="1"/>
          </p:cNvSpPr>
          <p:nvPr>
            <p:ph type="body" sz="quarter" idx="22" hasCustomPrompt="1"/>
          </p:nvPr>
        </p:nvSpPr>
        <p:spPr bwMode="gray">
          <a:xfrm>
            <a:off x="515938" y="4422775"/>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7" name="Text Placeholder 11">
            <a:extLst>
              <a:ext uri="{FF2B5EF4-FFF2-40B4-BE49-F238E27FC236}">
                <a16:creationId xmlns:a16="http://schemas.microsoft.com/office/drawing/2014/main" id="{D92315C8-74E3-7E7B-DA7E-6FFA0BBEBDFF}"/>
              </a:ext>
            </a:extLst>
          </p:cNvPr>
          <p:cNvSpPr>
            <a:spLocks noGrp="1"/>
          </p:cNvSpPr>
          <p:nvPr>
            <p:ph type="body" sz="quarter" idx="23" hasCustomPrompt="1"/>
          </p:nvPr>
        </p:nvSpPr>
        <p:spPr bwMode="gray">
          <a:xfrm>
            <a:off x="2390775" y="4422775"/>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22" name="Text Placeholder 21">
            <a:extLst>
              <a:ext uri="{FF2B5EF4-FFF2-40B4-BE49-F238E27FC236}">
                <a16:creationId xmlns:a16="http://schemas.microsoft.com/office/drawing/2014/main" id="{06340F3A-9AB1-D342-7190-230CAC35531B}"/>
              </a:ext>
            </a:extLst>
          </p:cNvPr>
          <p:cNvSpPr>
            <a:spLocks noGrp="1"/>
          </p:cNvSpPr>
          <p:nvPr>
            <p:ph type="body" sz="quarter" idx="24" hasCustomPrompt="1"/>
          </p:nvPr>
        </p:nvSpPr>
        <p:spPr bwMode="gray">
          <a:xfrm>
            <a:off x="515939" y="3207505"/>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dirty="0"/>
              <a:t> </a:t>
            </a:r>
          </a:p>
        </p:txBody>
      </p:sp>
      <p:sp>
        <p:nvSpPr>
          <p:cNvPr id="23" name="Text Placeholder 21">
            <a:extLst>
              <a:ext uri="{FF2B5EF4-FFF2-40B4-BE49-F238E27FC236}">
                <a16:creationId xmlns:a16="http://schemas.microsoft.com/office/drawing/2014/main" id="{C716B27B-8D03-8B76-8793-65296174B477}"/>
              </a:ext>
            </a:extLst>
          </p:cNvPr>
          <p:cNvSpPr>
            <a:spLocks noGrp="1"/>
          </p:cNvSpPr>
          <p:nvPr>
            <p:ph type="body" sz="quarter" idx="25" hasCustomPrompt="1"/>
          </p:nvPr>
        </p:nvSpPr>
        <p:spPr bwMode="gray">
          <a:xfrm>
            <a:off x="515939" y="4207629"/>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13941894"/>
      </p:ext>
    </p:extLst>
  </p:cSld>
  <p:clrMapOvr>
    <a:masterClrMapping/>
  </p:clrMapOvr>
  <p:extLst>
    <p:ext uri="{DCECCB84-F9BA-43D5-87BE-67443E8EF086}">
      <p15:sldGuideLst xmlns:p15="http://schemas.microsoft.com/office/powerpoint/2012/main">
        <p15:guide id="1" orient="horz" pos="913">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2520" userDrawn="1">
          <p15:clr>
            <a:srgbClr val="F26B43"/>
          </p15:clr>
        </p15:guide>
        <p15:guide id="7" pos="2751"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98748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3774289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7612064" cy="369332"/>
          </a:xfrm>
          <a:prstGeom prst="rect">
            <a:avLst/>
          </a:prstGeom>
        </p:spPr>
        <p:txBody>
          <a:bodyPr vert="horz" anchor="b"/>
          <a:lstStyle>
            <a:lvl1pPr algn="l">
              <a:lnSpc>
                <a:spcPct val="100000"/>
              </a:lnSpc>
              <a:defRPr sz="2400" cap="all" baseline="0"/>
            </a:lvl1pPr>
          </a:lstStyle>
          <a:p>
            <a:r>
              <a:rPr lang="de-DE" dirty="0"/>
              <a:t>Chapter 1</a:t>
            </a:r>
          </a:p>
        </p:txBody>
      </p:sp>
      <p:sp>
        <p:nvSpPr>
          <p:cNvPr id="4" name="Textplatzhalter 8">
            <a:extLst>
              <a:ext uri="{FF2B5EF4-FFF2-40B4-BE49-F238E27FC236}">
                <a16:creationId xmlns:a16="http://schemas.microsoft.com/office/drawing/2014/main" id="{6B697B09-1663-F3FE-7753-55104D18A158}"/>
              </a:ext>
            </a:extLst>
          </p:cNvPr>
          <p:cNvSpPr>
            <a:spLocks noGrp="1"/>
          </p:cNvSpPr>
          <p:nvPr>
            <p:ph type="body" sz="quarter" idx="14" hasCustomPrompt="1"/>
          </p:nvPr>
        </p:nvSpPr>
        <p:spPr>
          <a:xfrm>
            <a:off x="1189036" y="1703623"/>
            <a:ext cx="7612064" cy="1231106"/>
          </a:xfrm>
        </p:spPr>
        <p:txBody>
          <a:bodyPr wrap="square">
            <a:spAutoFit/>
          </a:bodyPr>
          <a:lstStyle>
            <a:lvl1pPr marL="0" indent="0">
              <a:spcAft>
                <a:spcPts val="0"/>
              </a:spcAft>
              <a:buNone/>
              <a:defRPr sz="4000"/>
            </a:lvl1pPr>
          </a:lstStyle>
          <a:p>
            <a:pPr lvl="0"/>
            <a:r>
              <a:rPr lang="en-US" dirty="0"/>
              <a:t>Chapter title</a:t>
            </a:r>
          </a:p>
          <a:p>
            <a:pPr lvl="0"/>
            <a:r>
              <a:rPr lang="en-US" dirty="0"/>
              <a:t>(Position variable)</a:t>
            </a:r>
          </a:p>
        </p:txBody>
      </p:sp>
    </p:spTree>
    <p:extLst>
      <p:ext uri="{BB962C8B-B14F-4D97-AF65-F5344CB8AC3E}">
        <p14:creationId xmlns:p14="http://schemas.microsoft.com/office/powerpoint/2010/main" val="4147481199"/>
      </p:ext>
    </p:extLst>
  </p:cSld>
  <p:clrMapOvr>
    <a:masterClrMapping/>
  </p:clrMapOvr>
  <p:extLst>
    <p:ext uri="{DCECCB84-F9BA-43D5-87BE-67443E8EF086}">
      <p15:sldGuideLst xmlns:p15="http://schemas.microsoft.com/office/powerpoint/2012/main">
        <p15:guide id="1" pos="6221"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58368B-6ED4-3E65-BBE2-7282F6944C35}"/>
              </a:ext>
            </a:extLst>
          </p:cNvPr>
          <p:cNvSpPr/>
          <p:nvPr userDrawn="1"/>
        </p:nvSpPr>
        <p:spPr bwMode="gray">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234457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grey">
    <p:spTree>
      <p:nvGrpSpPr>
        <p:cNvPr id="1" name=""/>
        <p:cNvGrpSpPr/>
        <p:nvPr/>
      </p:nvGrpSpPr>
      <p:grpSpPr>
        <a:xfrm>
          <a:off x="0" y="0"/>
          <a:ext cx="0" cy="0"/>
          <a:chOff x="0" y="0"/>
          <a:chExt cx="0" cy="0"/>
        </a:xfrm>
      </p:grpSpPr>
      <p:pic>
        <p:nvPicPr>
          <p:cNvPr id="2" name="Grafik 15" descr="Ein Bild, das Verschwommen, Nebel, Screenshot enthält.&#10;&#10;Automatisch generierte Beschreibung">
            <a:extLst>
              <a:ext uri="{FF2B5EF4-FFF2-40B4-BE49-F238E27FC236}">
                <a16:creationId xmlns:a16="http://schemas.microsoft.com/office/drawing/2014/main" id="{204F183D-37BD-47B8-5474-702251703F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504" b="12504"/>
          <a:stretch/>
        </p:blipFill>
        <p:spPr bwMode="gray">
          <a:xfrm>
            <a:off x="0" y="0"/>
            <a:ext cx="12192000" cy="6858000"/>
          </a:xfrm>
          <a:prstGeom prst="rect">
            <a:avLst/>
          </a:prstGeom>
        </p:spPr>
      </p:pic>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63662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65497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9144000" cy="369332"/>
          </a:xfrm>
          <a:prstGeom prst="rect">
            <a:avLst/>
          </a:prstGeom>
        </p:spPr>
        <p:txBody>
          <a:bodyPr vert="horz" anchor="b"/>
          <a:lstStyle>
            <a:lvl1pPr algn="l">
              <a:lnSpc>
                <a:spcPct val="100000"/>
              </a:lnSpc>
              <a:defRPr sz="2400" cap="all" baseline="0"/>
            </a:lvl1pPr>
          </a:lstStyle>
          <a:p>
            <a:r>
              <a:rPr lang="en-US" noProof="0" dirty="0"/>
              <a:t>Agenda</a:t>
            </a:r>
          </a:p>
        </p:txBody>
      </p:sp>
      <p:sp>
        <p:nvSpPr>
          <p:cNvPr id="7" name="Text Placeholder 6">
            <a:extLst>
              <a:ext uri="{FF2B5EF4-FFF2-40B4-BE49-F238E27FC236}">
                <a16:creationId xmlns:a16="http://schemas.microsoft.com/office/drawing/2014/main" id="{54780551-0AC8-CC10-4203-E0F948B252FC}"/>
              </a:ext>
            </a:extLst>
          </p:cNvPr>
          <p:cNvSpPr>
            <a:spLocks noGrp="1"/>
          </p:cNvSpPr>
          <p:nvPr>
            <p:ph type="body" sz="quarter" idx="12" hasCustomPrompt="1"/>
          </p:nvPr>
        </p:nvSpPr>
        <p:spPr bwMode="gray">
          <a:xfrm>
            <a:off x="1189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9" name="Text Placeholder 6">
            <a:extLst>
              <a:ext uri="{FF2B5EF4-FFF2-40B4-BE49-F238E27FC236}">
                <a16:creationId xmlns:a16="http://schemas.microsoft.com/office/drawing/2014/main" id="{CC4BB3A0-56D7-008F-2F5E-749DA502114B}"/>
              </a:ext>
            </a:extLst>
          </p:cNvPr>
          <p:cNvSpPr>
            <a:spLocks noGrp="1"/>
          </p:cNvSpPr>
          <p:nvPr>
            <p:ph type="body" sz="quarter" idx="13" hasCustomPrompt="1"/>
          </p:nvPr>
        </p:nvSpPr>
        <p:spPr bwMode="gray">
          <a:xfrm>
            <a:off x="3665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0" name="Text Placeholder 6">
            <a:extLst>
              <a:ext uri="{FF2B5EF4-FFF2-40B4-BE49-F238E27FC236}">
                <a16:creationId xmlns:a16="http://schemas.microsoft.com/office/drawing/2014/main" id="{5F8F1682-426D-A92C-5CC0-F70B368876DA}"/>
              </a:ext>
            </a:extLst>
          </p:cNvPr>
          <p:cNvSpPr>
            <a:spLocks noGrp="1"/>
          </p:cNvSpPr>
          <p:nvPr>
            <p:ph type="body" sz="quarter" idx="14" hasCustomPrompt="1"/>
          </p:nvPr>
        </p:nvSpPr>
        <p:spPr bwMode="gray">
          <a:xfrm>
            <a:off x="6142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1" name="Text Placeholder 6">
            <a:extLst>
              <a:ext uri="{FF2B5EF4-FFF2-40B4-BE49-F238E27FC236}">
                <a16:creationId xmlns:a16="http://schemas.microsoft.com/office/drawing/2014/main" id="{C3FD7D7A-E9B6-0D5D-1997-DF07855352F6}"/>
              </a:ext>
            </a:extLst>
          </p:cNvPr>
          <p:cNvSpPr>
            <a:spLocks noGrp="1"/>
          </p:cNvSpPr>
          <p:nvPr>
            <p:ph type="body" sz="quarter" idx="15" hasCustomPrompt="1"/>
          </p:nvPr>
        </p:nvSpPr>
        <p:spPr bwMode="gray">
          <a:xfrm>
            <a:off x="8618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3" name="Text Placeholder 22">
            <a:extLst>
              <a:ext uri="{FF2B5EF4-FFF2-40B4-BE49-F238E27FC236}">
                <a16:creationId xmlns:a16="http://schemas.microsoft.com/office/drawing/2014/main" id="{8B0D683F-3864-D1CF-A46B-232B304F7C5E}"/>
              </a:ext>
            </a:extLst>
          </p:cNvPr>
          <p:cNvSpPr>
            <a:spLocks noGrp="1"/>
          </p:cNvSpPr>
          <p:nvPr>
            <p:ph type="body" sz="quarter" idx="16" hasCustomPrompt="1"/>
          </p:nvPr>
        </p:nvSpPr>
        <p:spPr bwMode="gray">
          <a:xfrm>
            <a:off x="1401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1</a:t>
            </a:r>
          </a:p>
        </p:txBody>
      </p:sp>
      <p:sp>
        <p:nvSpPr>
          <p:cNvPr id="24" name="Text Placeholder 22">
            <a:extLst>
              <a:ext uri="{FF2B5EF4-FFF2-40B4-BE49-F238E27FC236}">
                <a16:creationId xmlns:a16="http://schemas.microsoft.com/office/drawing/2014/main" id="{B08603D7-4ECD-E027-4BF6-9BA21A7C9C6E}"/>
              </a:ext>
            </a:extLst>
          </p:cNvPr>
          <p:cNvSpPr>
            <a:spLocks noGrp="1"/>
          </p:cNvSpPr>
          <p:nvPr>
            <p:ph type="body" sz="quarter" idx="17" hasCustomPrompt="1"/>
          </p:nvPr>
        </p:nvSpPr>
        <p:spPr bwMode="gray">
          <a:xfrm>
            <a:off x="3878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2</a:t>
            </a:r>
          </a:p>
        </p:txBody>
      </p:sp>
      <p:sp>
        <p:nvSpPr>
          <p:cNvPr id="25" name="Text Placeholder 22">
            <a:extLst>
              <a:ext uri="{FF2B5EF4-FFF2-40B4-BE49-F238E27FC236}">
                <a16:creationId xmlns:a16="http://schemas.microsoft.com/office/drawing/2014/main" id="{5445746D-239C-F4A1-A97C-3AF8E2BA705C}"/>
              </a:ext>
            </a:extLst>
          </p:cNvPr>
          <p:cNvSpPr>
            <a:spLocks noGrp="1"/>
          </p:cNvSpPr>
          <p:nvPr>
            <p:ph type="body" sz="quarter" idx="18" hasCustomPrompt="1"/>
          </p:nvPr>
        </p:nvSpPr>
        <p:spPr bwMode="gray">
          <a:xfrm>
            <a:off x="6354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3</a:t>
            </a:r>
          </a:p>
        </p:txBody>
      </p:sp>
      <p:sp>
        <p:nvSpPr>
          <p:cNvPr id="26" name="Text Placeholder 22">
            <a:extLst>
              <a:ext uri="{FF2B5EF4-FFF2-40B4-BE49-F238E27FC236}">
                <a16:creationId xmlns:a16="http://schemas.microsoft.com/office/drawing/2014/main" id="{AB140772-9837-E177-41C4-06F402B02DA2}"/>
              </a:ext>
            </a:extLst>
          </p:cNvPr>
          <p:cNvSpPr>
            <a:spLocks noGrp="1"/>
          </p:cNvSpPr>
          <p:nvPr>
            <p:ph type="body" sz="quarter" idx="19" hasCustomPrompt="1"/>
          </p:nvPr>
        </p:nvSpPr>
        <p:spPr bwMode="gray">
          <a:xfrm>
            <a:off x="8831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4</a:t>
            </a:r>
          </a:p>
        </p:txBody>
      </p:sp>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4" name="Textfeld 3">
            <a:extLst>
              <a:ext uri="{FF2B5EF4-FFF2-40B4-BE49-F238E27FC236}">
                <a16:creationId xmlns:a16="http://schemas.microsoft.com/office/drawing/2014/main" id="{939FCACE-9BDD-8052-C056-6D9D8D43E37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11" name="Textplatzhalter 8">
            <a:extLst>
              <a:ext uri="{FF2B5EF4-FFF2-40B4-BE49-F238E27FC236}">
                <a16:creationId xmlns:a16="http://schemas.microsoft.com/office/drawing/2014/main" id="{E52A1870-45CF-BBEE-B594-FA64290C3279}"/>
              </a:ext>
            </a:extLst>
          </p:cNvPr>
          <p:cNvSpPr>
            <a:spLocks noGrp="1"/>
          </p:cNvSpPr>
          <p:nvPr>
            <p:ph type="body" sz="quarter" idx="22" hasCustomPrompt="1"/>
          </p:nvPr>
        </p:nvSpPr>
        <p:spPr>
          <a:xfrm>
            <a:off x="1189036" y="1703623"/>
            <a:ext cx="9144000" cy="615553"/>
          </a:xfrm>
        </p:spPr>
        <p:txBody>
          <a:bodyPr>
            <a:spAutoFit/>
          </a:bodyPr>
          <a:lstStyle>
            <a:lvl1pPr marL="0" indent="0">
              <a:spcAft>
                <a:spcPts val="0"/>
              </a:spcAft>
              <a:buNone/>
              <a:defRPr sz="4000"/>
            </a:lvl1pPr>
          </a:lstStyle>
          <a:p>
            <a:pPr lvl="0"/>
            <a:r>
              <a:rPr lang="en-US" dirty="0"/>
              <a:t>Headline</a:t>
            </a:r>
          </a:p>
        </p:txBody>
      </p:sp>
    </p:spTree>
    <p:extLst>
      <p:ext uri="{BB962C8B-B14F-4D97-AF65-F5344CB8AC3E}">
        <p14:creationId xmlns:p14="http://schemas.microsoft.com/office/powerpoint/2010/main" val="1394390255"/>
      </p:ext>
    </p:extLst>
  </p:cSld>
  <p:clrMapOvr>
    <a:masterClrMapping/>
  </p:clrMapOvr>
  <p:extLst>
    <p:ext uri="{DCECCB84-F9BA-43D5-87BE-67443E8EF086}">
      <p15:sldGuideLst xmlns:p15="http://schemas.microsoft.com/office/powerpoint/2012/main">
        <p15:guide id="1" orient="horz" pos="3816">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578558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2857EDF7-6D11-2BD0-D719-AE9C55860BD0}"/>
              </a:ext>
            </a:extLst>
          </p:cNvPr>
          <p:cNvSpPr>
            <a:spLocks noGrp="1"/>
          </p:cNvSpPr>
          <p:nvPr>
            <p:ph type="title" hasCustomPrompt="1"/>
          </p:nvPr>
        </p:nvSpPr>
        <p:spPr bwMode="gray"/>
        <p:txBody>
          <a:bodyPr vert="horz"/>
          <a:lstStyle/>
          <a:p>
            <a:r>
              <a:rPr lang="en-US" dirty="0"/>
              <a:t>Click to edit title</a:t>
            </a:r>
          </a:p>
        </p:txBody>
      </p:sp>
      <p:sp>
        <p:nvSpPr>
          <p:cNvPr id="5" name="Footer Placeholder 4">
            <a:extLst>
              <a:ext uri="{FF2B5EF4-FFF2-40B4-BE49-F238E27FC236}">
                <a16:creationId xmlns:a16="http://schemas.microsoft.com/office/drawing/2014/main" id="{EE8853C1-9697-12F7-AC00-B3FBDCA5F7FB}"/>
              </a:ext>
            </a:extLst>
          </p:cNvPr>
          <p:cNvSpPr>
            <a:spLocks noGrp="1"/>
          </p:cNvSpPr>
          <p:nvPr>
            <p:ph type="ftr" sz="quarter" idx="15"/>
          </p:nvPr>
        </p:nvSpPr>
        <p:spPr bwMode="gray">
          <a:xfrm>
            <a:off x="1249680" y="6310083"/>
            <a:ext cx="2746800" cy="153888"/>
          </a:xfrm>
        </p:spPr>
        <p:txBody>
          <a:bodyPr/>
          <a:lstStyle/>
          <a:p>
            <a:r>
              <a:rPr lang="de-DE" dirty="0"/>
              <a:t>© Copyright </a:t>
            </a:r>
            <a:r>
              <a:rPr lang="de-DE" dirty="0" err="1"/>
              <a:t>Sensirion</a:t>
            </a:r>
            <a:r>
              <a:rPr lang="de-DE" dirty="0"/>
              <a:t>, </a:t>
            </a:r>
            <a:r>
              <a:rPr lang="de-DE" dirty="0" err="1"/>
              <a:t>Switzerland</a:t>
            </a:r>
            <a:endParaRPr lang="de-DE" dirty="0"/>
          </a:p>
        </p:txBody>
      </p:sp>
      <p:sp>
        <p:nvSpPr>
          <p:cNvPr id="6" name="Slide Number Placeholder 5">
            <a:extLst>
              <a:ext uri="{FF2B5EF4-FFF2-40B4-BE49-F238E27FC236}">
                <a16:creationId xmlns:a16="http://schemas.microsoft.com/office/drawing/2014/main" id="{58261214-1D1D-D6A6-57CA-ABCC75DAE253}"/>
              </a:ext>
            </a:extLst>
          </p:cNvPr>
          <p:cNvSpPr>
            <a:spLocks noGrp="1"/>
          </p:cNvSpPr>
          <p:nvPr>
            <p:ph type="sldNum" sz="quarter" idx="16"/>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C63355AB-FAD5-F43D-E6F6-D41B3E6D955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553339533"/>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215176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11160126" cy="4608512"/>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64C115DD-6EA6-34AA-FD09-A8081C9328CC}"/>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1315337689"/>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3x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184998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6" name="Inhaltsplatzhalter 4">
            <a:extLst>
              <a:ext uri="{FF2B5EF4-FFF2-40B4-BE49-F238E27FC236}">
                <a16:creationId xmlns:a16="http://schemas.microsoft.com/office/drawing/2014/main" id="{8F1908BE-39C9-327A-2C04-66DD57487143}"/>
              </a:ext>
            </a:extLst>
          </p:cNvPr>
          <p:cNvSpPr>
            <a:spLocks noGrp="1"/>
          </p:cNvSpPr>
          <p:nvPr>
            <p:ph sz="quarter" idx="16" hasCustomPrompt="1"/>
          </p:nvPr>
        </p:nvSpPr>
        <p:spPr bwMode="gray">
          <a:xfrm>
            <a:off x="4355400"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7" name="Inhaltsplatzhalter 4">
            <a:extLst>
              <a:ext uri="{FF2B5EF4-FFF2-40B4-BE49-F238E27FC236}">
                <a16:creationId xmlns:a16="http://schemas.microsoft.com/office/drawing/2014/main" id="{5AC1E2D8-EBA5-8468-C828-FB753DBBC50D}"/>
              </a:ext>
            </a:extLst>
          </p:cNvPr>
          <p:cNvSpPr>
            <a:spLocks noGrp="1"/>
          </p:cNvSpPr>
          <p:nvPr>
            <p:ph sz="quarter" idx="17" hasCustomPrompt="1"/>
          </p:nvPr>
        </p:nvSpPr>
        <p:spPr bwMode="gray">
          <a:xfrm>
            <a:off x="8194862"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endParaRPr lang="de-DE" dirty="0"/>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1523A57E-EC4E-CE7A-1491-2B3B7FFA66A6}"/>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3365147904"/>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ubtitle + 6 box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9E8E17E-26E4-A3D6-87C5-AFB07C98EC5F}"/>
              </a:ext>
            </a:extLst>
          </p:cNvPr>
          <p:cNvSpPr>
            <a:spLocks noGrp="1"/>
          </p:cNvSpPr>
          <p:nvPr>
            <p:ph type="body" sz="quarter" idx="23" hasCustomPrompt="1"/>
          </p:nvPr>
        </p:nvSpPr>
        <p:spPr bwMode="gray">
          <a:xfrm>
            <a:off x="515937"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352858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endParaRPr lang="de-DE" dirty="0"/>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15" name="Text Placeholder 13">
            <a:extLst>
              <a:ext uri="{FF2B5EF4-FFF2-40B4-BE49-F238E27FC236}">
                <a16:creationId xmlns:a16="http://schemas.microsoft.com/office/drawing/2014/main" id="{5308B52D-65E6-1464-379E-C8CF0122CCD6}"/>
              </a:ext>
            </a:extLst>
          </p:cNvPr>
          <p:cNvSpPr>
            <a:spLocks noGrp="1"/>
          </p:cNvSpPr>
          <p:nvPr>
            <p:ph type="body" sz="quarter" idx="24" hasCustomPrompt="1"/>
          </p:nvPr>
        </p:nvSpPr>
        <p:spPr bwMode="gray">
          <a:xfrm>
            <a:off x="4355400"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17" name="Text Placeholder 13">
            <a:extLst>
              <a:ext uri="{FF2B5EF4-FFF2-40B4-BE49-F238E27FC236}">
                <a16:creationId xmlns:a16="http://schemas.microsoft.com/office/drawing/2014/main" id="{2629594C-3B97-746E-C8B2-909437FE0A2E}"/>
              </a:ext>
            </a:extLst>
          </p:cNvPr>
          <p:cNvSpPr>
            <a:spLocks noGrp="1"/>
          </p:cNvSpPr>
          <p:nvPr>
            <p:ph type="body" sz="quarter" idx="25" hasCustomPrompt="1"/>
          </p:nvPr>
        </p:nvSpPr>
        <p:spPr bwMode="gray">
          <a:xfrm>
            <a:off x="8194862"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19" name="Text Placeholder 13">
            <a:extLst>
              <a:ext uri="{FF2B5EF4-FFF2-40B4-BE49-F238E27FC236}">
                <a16:creationId xmlns:a16="http://schemas.microsoft.com/office/drawing/2014/main" id="{A82E4A71-EAC5-941D-0166-198F720BA3DA}"/>
              </a:ext>
            </a:extLst>
          </p:cNvPr>
          <p:cNvSpPr>
            <a:spLocks noGrp="1"/>
          </p:cNvSpPr>
          <p:nvPr>
            <p:ph type="body" sz="quarter" idx="26" hasCustomPrompt="1"/>
          </p:nvPr>
        </p:nvSpPr>
        <p:spPr bwMode="gray">
          <a:xfrm>
            <a:off x="515937"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20" name="Text Placeholder 13">
            <a:extLst>
              <a:ext uri="{FF2B5EF4-FFF2-40B4-BE49-F238E27FC236}">
                <a16:creationId xmlns:a16="http://schemas.microsoft.com/office/drawing/2014/main" id="{A3825208-F370-3CE7-BDB5-3EF611DDDE62}"/>
              </a:ext>
            </a:extLst>
          </p:cNvPr>
          <p:cNvSpPr>
            <a:spLocks noGrp="1"/>
          </p:cNvSpPr>
          <p:nvPr>
            <p:ph type="body" sz="quarter" idx="27" hasCustomPrompt="1"/>
          </p:nvPr>
        </p:nvSpPr>
        <p:spPr bwMode="gray">
          <a:xfrm>
            <a:off x="4355400"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21" name="Text Placeholder 13">
            <a:extLst>
              <a:ext uri="{FF2B5EF4-FFF2-40B4-BE49-F238E27FC236}">
                <a16:creationId xmlns:a16="http://schemas.microsoft.com/office/drawing/2014/main" id="{D26EACE3-3CB7-3CF8-8D76-628CF8F4A601}"/>
              </a:ext>
            </a:extLst>
          </p:cNvPr>
          <p:cNvSpPr>
            <a:spLocks noGrp="1"/>
          </p:cNvSpPr>
          <p:nvPr>
            <p:ph type="body" sz="quarter" idx="28" hasCustomPrompt="1"/>
          </p:nvPr>
        </p:nvSpPr>
        <p:spPr bwMode="gray">
          <a:xfrm>
            <a:off x="8194862"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3" name="Textfeld 2">
            <a:extLst>
              <a:ext uri="{FF2B5EF4-FFF2-40B4-BE49-F238E27FC236}">
                <a16:creationId xmlns:a16="http://schemas.microsoft.com/office/drawing/2014/main" id="{140B66FC-1B01-85BA-CC2D-5A34D3877441}"/>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678304372"/>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guide id="10" orient="horz" pos="2253" userDrawn="1">
          <p15:clr>
            <a:srgbClr val="F26B43"/>
          </p15:clr>
        </p15:guide>
        <p15:guide id="11" orient="horz" pos="2478"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endParaRPr lang="de-DE" dirty="0"/>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bg1"/>
                </a:solidFill>
              </a:defRPr>
            </a:lvl1pPr>
          </a:lstStyle>
          <a:p>
            <a:pPr lvl="0"/>
            <a:r>
              <a:rPr lang="en-US" dirty="0"/>
              <a:t>Please insert your quotation here. This is a placeholder for your text. Lorem ipsum dolor sit </a:t>
            </a:r>
            <a:r>
              <a:rPr lang="en-US" dirty="0" err="1"/>
              <a:t>amet</a:t>
            </a:r>
            <a:r>
              <a:rPr lang="en-US" dirty="0"/>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bg1"/>
          </a:solidFill>
          <a:ln w="9525" cap="flat">
            <a:noFill/>
            <a:prstDash val="solid"/>
            <a:miter/>
          </a:ln>
        </p:spPr>
        <p:txBody>
          <a:bodyPr rtlCol="0" anchor="ctr"/>
          <a:lstStyle/>
          <a:p>
            <a:endParaRPr lang="en-US"/>
          </a:p>
        </p:txBody>
      </p:sp>
      <p:sp>
        <p:nvSpPr>
          <p:cNvPr id="27" name="Text Placeholder 20">
            <a:extLst>
              <a:ext uri="{FF2B5EF4-FFF2-40B4-BE49-F238E27FC236}">
                <a16:creationId xmlns:a16="http://schemas.microsoft.com/office/drawing/2014/main" id="{454D9A05-F8D2-B6AE-6EFC-1A27396F7E7E}"/>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3480543 w 3571983"/>
              <a:gd name="connsiteY0" fmla="*/ 0 h 288147"/>
              <a:gd name="connsiteX1" fmla="*/ 3480543 w 3571983"/>
              <a:gd name="connsiteY1" fmla="*/ 288147 h 288147"/>
              <a:gd name="connsiteX2" fmla="*/ 0 w 3571983"/>
              <a:gd name="connsiteY2" fmla="*/ 288147 h 288147"/>
              <a:gd name="connsiteX3" fmla="*/ 0 w 3571983"/>
              <a:gd name="connsiteY3" fmla="*/ 0 h 288147"/>
              <a:gd name="connsiteX4" fmla="*/ 3571983 w 3571983"/>
              <a:gd name="connsiteY4" fmla="*/ 91440 h 288147"/>
              <a:gd name="connsiteX0" fmla="*/ 3480543 w 3480543"/>
              <a:gd name="connsiteY0" fmla="*/ 0 h 288147"/>
              <a:gd name="connsiteX1" fmla="*/ 3480543 w 3480543"/>
              <a:gd name="connsiteY1" fmla="*/ 288147 h 288147"/>
              <a:gd name="connsiteX2" fmla="*/ 0 w 3480543"/>
              <a:gd name="connsiteY2" fmla="*/ 288147 h 288147"/>
              <a:gd name="connsiteX3" fmla="*/ 0 w 3480543"/>
              <a:gd name="connsiteY3" fmla="*/ 0 h 288147"/>
              <a:gd name="connsiteX0" fmla="*/ 3480543 w 3480543"/>
              <a:gd name="connsiteY0" fmla="*/ 288147 h 288147"/>
              <a:gd name="connsiteX1" fmla="*/ 0 w 3480543"/>
              <a:gd name="connsiteY1" fmla="*/ 288147 h 288147"/>
              <a:gd name="connsiteX2" fmla="*/ 0 w 3480543"/>
              <a:gd name="connsiteY2" fmla="*/ 0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bg1"/>
            </a:solidFill>
          </a:ln>
        </p:spPr>
        <p:txBody>
          <a:bodyPr wrap="square" bIns="72000" anchor="b">
            <a:noAutofit/>
          </a:bodyPr>
          <a:lstStyle>
            <a:lvl1pPr marL="0" indent="0">
              <a:buNone/>
              <a:defRPr sz="1600">
                <a:solidFill>
                  <a:schemeClr val="bg1"/>
                </a:solidFill>
              </a:defRPr>
            </a:lvl1pPr>
          </a:lstStyle>
          <a:p>
            <a:pPr lvl="0"/>
            <a:r>
              <a:rPr lang="en-US" dirty="0"/>
              <a:t>First name, last name</a:t>
            </a:r>
          </a:p>
        </p:txBody>
      </p:sp>
      <p:sp>
        <p:nvSpPr>
          <p:cNvPr id="3" name="Textfeld 2">
            <a:extLst>
              <a:ext uri="{FF2B5EF4-FFF2-40B4-BE49-F238E27FC236}">
                <a16:creationId xmlns:a16="http://schemas.microsoft.com/office/drawing/2014/main" id="{1D6E50B3-9626-29E8-2932-2971A3323537}"/>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891417635"/>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endParaRPr lang="de-DE" dirty="0"/>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tx1"/>
                </a:solidFill>
              </a:defRPr>
            </a:lvl1pPr>
          </a:lstStyle>
          <a:p>
            <a:pPr lvl="0"/>
            <a:r>
              <a:rPr lang="en-US" dirty="0"/>
              <a:t>Please insert your quotation here. This is a placeholder for your text. Lorem ipsum dolor sit </a:t>
            </a:r>
            <a:r>
              <a:rPr lang="en-US" dirty="0" err="1"/>
              <a:t>amet</a:t>
            </a:r>
            <a:r>
              <a:rPr lang="en-US" dirty="0"/>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accent1"/>
          </a:solidFill>
          <a:ln w="9525" cap="flat">
            <a:noFill/>
            <a:prstDash val="solid"/>
            <a:miter/>
          </a:ln>
        </p:spPr>
        <p:txBody>
          <a:bodyPr rtlCol="0" anchor="ctr"/>
          <a:lstStyle/>
          <a:p>
            <a:endParaRPr lang="en-US"/>
          </a:p>
        </p:txBody>
      </p:sp>
      <p:sp>
        <p:nvSpPr>
          <p:cNvPr id="2" name="Text Placeholder 20">
            <a:extLst>
              <a:ext uri="{FF2B5EF4-FFF2-40B4-BE49-F238E27FC236}">
                <a16:creationId xmlns:a16="http://schemas.microsoft.com/office/drawing/2014/main" id="{77B10B0C-BD78-1DCA-2424-E743077D6B81}"/>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91440 w 3480543"/>
              <a:gd name="connsiteY4" fmla="*/ 91440 h 288147"/>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0" fmla="*/ 3480543 w 3480543"/>
              <a:gd name="connsiteY0" fmla="*/ 0 h 288147"/>
              <a:gd name="connsiteX1" fmla="*/ 3480543 w 3480543"/>
              <a:gd name="connsiteY1" fmla="*/ 288147 h 288147"/>
              <a:gd name="connsiteX2" fmla="*/ 0 w 3480543"/>
              <a:gd name="connsiteY2" fmla="*/ 288147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accent1"/>
            </a:solidFill>
          </a:ln>
        </p:spPr>
        <p:txBody>
          <a:bodyPr wrap="square" bIns="72000" anchor="b">
            <a:noAutofit/>
          </a:bodyPr>
          <a:lstStyle>
            <a:lvl1pPr marL="0" indent="0">
              <a:buNone/>
              <a:defRPr sz="1600">
                <a:solidFill>
                  <a:schemeClr val="tx1"/>
                </a:solidFill>
              </a:defRPr>
            </a:lvl1pPr>
          </a:lstStyle>
          <a:p>
            <a:pPr lvl="0"/>
            <a:r>
              <a:rPr lang="en-US" dirty="0"/>
              <a:t>First name, last name</a:t>
            </a:r>
          </a:p>
        </p:txBody>
      </p:sp>
      <p:sp>
        <p:nvSpPr>
          <p:cNvPr id="3" name="Textfeld 2">
            <a:extLst>
              <a:ext uri="{FF2B5EF4-FFF2-40B4-BE49-F238E27FC236}">
                <a16:creationId xmlns:a16="http://schemas.microsoft.com/office/drawing/2014/main" id="{FBB56ED4-50B3-844F-4EE9-A69F77AB23E3}"/>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3967712307"/>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FE52C96-6720-7E7E-D0D5-5474F4868481}"/>
              </a:ext>
            </a:extLst>
          </p:cNvPr>
          <p:cNvGraphicFramePr>
            <a:graphicFrameLocks noChangeAspect="1"/>
          </p:cNvGraphicFramePr>
          <p:nvPr userDrawn="1">
            <p:custDataLst>
              <p:tags r:id="rId23"/>
            </p:custDataLst>
            <p:extLst>
              <p:ext uri="{D42A27DB-BD31-4B8C-83A1-F6EECF244321}">
                <p14:modId xmlns:p14="http://schemas.microsoft.com/office/powerpoint/2010/main" val="4139855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4" imgW="306" imgH="306" progId="TCLayout.ActiveDocument.1">
                  <p:embed/>
                </p:oleObj>
              </mc:Choice>
              <mc:Fallback>
                <p:oleObj name="think-cell Folie" r:id="rId24" imgW="306" imgH="306" progId="TCLayout.ActiveDocument.1">
                  <p:embed/>
                  <p:pic>
                    <p:nvPicPr>
                      <p:cNvPr id="8" name="think-cell data - do not delete" hidden="1">
                        <a:extLst>
                          <a:ext uri="{FF2B5EF4-FFF2-40B4-BE49-F238E27FC236}">
                            <a16:creationId xmlns:a16="http://schemas.microsoft.com/office/drawing/2014/main" id="{FFE52C96-6720-7E7E-D0D5-5474F4868481}"/>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A5979798-D702-7237-52EB-487BC7C93621}"/>
              </a:ext>
            </a:extLst>
          </p:cNvPr>
          <p:cNvSpPr>
            <a:spLocks noGrp="1"/>
          </p:cNvSpPr>
          <p:nvPr>
            <p:ph type="body" idx="1"/>
          </p:nvPr>
        </p:nvSpPr>
        <p:spPr bwMode="gray">
          <a:xfrm>
            <a:off x="515937" y="1449388"/>
            <a:ext cx="11160125" cy="4608000"/>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5" name="Fußzeilenplatzhalter 4">
            <a:extLst>
              <a:ext uri="{FF2B5EF4-FFF2-40B4-BE49-F238E27FC236}">
                <a16:creationId xmlns:a16="http://schemas.microsoft.com/office/drawing/2014/main" id="{FE47393F-4923-78D3-4CFF-3E48B72ACF31}"/>
              </a:ext>
            </a:extLst>
          </p:cNvPr>
          <p:cNvSpPr>
            <a:spLocks noGrp="1"/>
          </p:cNvSpPr>
          <p:nvPr>
            <p:ph type="ftr" sz="quarter" idx="3"/>
          </p:nvPr>
        </p:nvSpPr>
        <p:spPr bwMode="gray">
          <a:xfrm>
            <a:off x="1249680" y="6310083"/>
            <a:ext cx="2746800" cy="153888"/>
          </a:xfrm>
          <a:prstGeom prst="rect">
            <a:avLst/>
          </a:prstGeom>
        </p:spPr>
        <p:txBody>
          <a:bodyPr vert="horz" lIns="0" tIns="0" rIns="0" bIns="0" rtlCol="0" anchor="ctr">
            <a:spAutoFit/>
          </a:bodyPr>
          <a:lstStyle>
            <a:lvl1pPr algn="l">
              <a:lnSpc>
                <a:spcPct val="100000"/>
              </a:lnSpc>
              <a:defRPr sz="1000">
                <a:solidFill>
                  <a:schemeClr val="accent2"/>
                </a:solidFill>
              </a:defRPr>
            </a:lvl1pPr>
          </a:lstStyle>
          <a:p>
            <a:r>
              <a:rPr lang="de-DE"/>
              <a:t>© Copyright Sensirion, Switzerland</a:t>
            </a:r>
            <a:endParaRPr lang="de-DE" dirty="0"/>
          </a:p>
        </p:txBody>
      </p:sp>
      <p:sp>
        <p:nvSpPr>
          <p:cNvPr id="6" name="Foliennummernplatzhalter 5">
            <a:extLst>
              <a:ext uri="{FF2B5EF4-FFF2-40B4-BE49-F238E27FC236}">
                <a16:creationId xmlns:a16="http://schemas.microsoft.com/office/drawing/2014/main" id="{E2816682-44E5-FDC4-D40C-E9568FC89F81}"/>
              </a:ext>
            </a:extLst>
          </p:cNvPr>
          <p:cNvSpPr>
            <a:spLocks noGrp="1"/>
          </p:cNvSpPr>
          <p:nvPr>
            <p:ph type="sldNum" sz="quarter" idx="4"/>
          </p:nvPr>
        </p:nvSpPr>
        <p:spPr bwMode="gray">
          <a:xfrm>
            <a:off x="515937" y="6310083"/>
            <a:ext cx="680403" cy="153888"/>
          </a:xfrm>
          <a:prstGeom prst="rect">
            <a:avLst/>
          </a:prstGeom>
        </p:spPr>
        <p:txBody>
          <a:bodyPr vert="horz" wrap="square" lIns="0" tIns="0" rIns="0" bIns="0" rtlCol="0" anchor="ctr">
            <a:spAutoFit/>
          </a:bodyPr>
          <a:lstStyle>
            <a:lvl1pPr algn="l">
              <a:lnSpc>
                <a:spcPct val="100000"/>
              </a:lnSpc>
              <a:defRPr sz="1000">
                <a:solidFill>
                  <a:schemeClr val="accent2"/>
                </a:solidFill>
              </a:defRPr>
            </a:lvl1pPr>
          </a:lstStyle>
          <a:p>
            <a:fld id="{B1E691A1-F3A6-4574-B226-B412272B38A6}" type="slidenum">
              <a:rPr lang="de-DE" smtClean="0"/>
              <a:pPr/>
              <a:t>‹#›</a:t>
            </a:fld>
            <a:endParaRPr lang="de-DE"/>
          </a:p>
        </p:txBody>
      </p:sp>
      <p:grpSp>
        <p:nvGrpSpPr>
          <p:cNvPr id="10" name="Gruppieren 9">
            <a:extLst>
              <a:ext uri="{FF2B5EF4-FFF2-40B4-BE49-F238E27FC236}">
                <a16:creationId xmlns:a16="http://schemas.microsoft.com/office/drawing/2014/main" id="{589BAB36-386A-4190-A977-53CCEAC0AA1B}"/>
              </a:ext>
            </a:extLst>
          </p:cNvPr>
          <p:cNvGrpSpPr/>
          <p:nvPr userDrawn="1"/>
        </p:nvGrpSpPr>
        <p:grpSpPr bwMode="gray">
          <a:xfrm>
            <a:off x="10375900" y="6308725"/>
            <a:ext cx="1300163" cy="130175"/>
            <a:chOff x="10390188" y="6381750"/>
            <a:chExt cx="1300163" cy="130175"/>
          </a:xfrm>
        </p:grpSpPr>
        <p:sp>
          <p:nvSpPr>
            <p:cNvPr id="11" name="Freeform 5">
              <a:extLst>
                <a:ext uri="{FF2B5EF4-FFF2-40B4-BE49-F238E27FC236}">
                  <a16:creationId xmlns:a16="http://schemas.microsoft.com/office/drawing/2014/main" id="{2AC79C31-0A46-35AB-8FD6-861E9002F905}"/>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6">
              <a:extLst>
                <a:ext uri="{FF2B5EF4-FFF2-40B4-BE49-F238E27FC236}">
                  <a16:creationId xmlns:a16="http://schemas.microsoft.com/office/drawing/2014/main" id="{D5A4F163-9763-7F50-7898-5C3B411A2A1E}"/>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Freeform 7">
              <a:extLst>
                <a:ext uri="{FF2B5EF4-FFF2-40B4-BE49-F238E27FC236}">
                  <a16:creationId xmlns:a16="http://schemas.microsoft.com/office/drawing/2014/main" id="{85900EEB-4E63-3574-F6B4-B8DC63DB9ED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8">
              <a:extLst>
                <a:ext uri="{FF2B5EF4-FFF2-40B4-BE49-F238E27FC236}">
                  <a16:creationId xmlns:a16="http://schemas.microsoft.com/office/drawing/2014/main" id="{6D1E6D4C-3A7B-C62B-F18B-6508ED07622A}"/>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9">
              <a:extLst>
                <a:ext uri="{FF2B5EF4-FFF2-40B4-BE49-F238E27FC236}">
                  <a16:creationId xmlns:a16="http://schemas.microsoft.com/office/drawing/2014/main" id="{D32E3D8B-D9DB-5946-DDA3-563C35F77C55}"/>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6" name="Freeform 10">
              <a:extLst>
                <a:ext uri="{FF2B5EF4-FFF2-40B4-BE49-F238E27FC236}">
                  <a16:creationId xmlns:a16="http://schemas.microsoft.com/office/drawing/2014/main" id="{B0C285FB-7B3E-B133-CBEB-6F9C65A19C26}"/>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Rectangle 11">
              <a:extLst>
                <a:ext uri="{FF2B5EF4-FFF2-40B4-BE49-F238E27FC236}">
                  <a16:creationId xmlns:a16="http://schemas.microsoft.com/office/drawing/2014/main" id="{AA5AE9D2-21E5-6654-A0AB-2C7D2E905172}"/>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8" name="Freeform 12">
              <a:extLst>
                <a:ext uri="{FF2B5EF4-FFF2-40B4-BE49-F238E27FC236}">
                  <a16:creationId xmlns:a16="http://schemas.microsoft.com/office/drawing/2014/main" id="{AE4D3AFD-7F9C-4F1E-B7D9-5EC57CDBEA8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DD47989A-E843-AE51-6B2D-83AF32BA64EC}"/>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4" name="Title Placeholder 3">
            <a:extLst>
              <a:ext uri="{FF2B5EF4-FFF2-40B4-BE49-F238E27FC236}">
                <a16:creationId xmlns:a16="http://schemas.microsoft.com/office/drawing/2014/main" id="{830B595B-5B20-F6F9-CB75-ECE01D213F36}"/>
              </a:ext>
            </a:extLst>
          </p:cNvPr>
          <p:cNvSpPr>
            <a:spLocks noGrp="1"/>
          </p:cNvSpPr>
          <p:nvPr>
            <p:ph type="title"/>
          </p:nvPr>
        </p:nvSpPr>
        <p:spPr bwMode="gray">
          <a:xfrm>
            <a:off x="515937" y="476250"/>
            <a:ext cx="11160125" cy="430887"/>
          </a:xfrm>
          <a:prstGeom prst="rect">
            <a:avLst/>
          </a:prstGeom>
        </p:spPr>
        <p:txBody>
          <a:bodyPr vert="horz" wrap="square" lIns="0" tIns="0" rIns="0" bIns="0" rtlCol="0" anchor="t">
            <a:spAutoFit/>
          </a:bodyPr>
          <a:lstStyle/>
          <a:p>
            <a:r>
              <a:rPr lang="en-US" dirty="0"/>
              <a:t>Click to edit title</a:t>
            </a:r>
          </a:p>
        </p:txBody>
      </p:sp>
    </p:spTree>
    <p:extLst>
      <p:ext uri="{BB962C8B-B14F-4D97-AF65-F5344CB8AC3E}">
        <p14:creationId xmlns:p14="http://schemas.microsoft.com/office/powerpoint/2010/main" val="5792905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5" r:id="rId4"/>
    <p:sldLayoutId id="2147483656"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Lst>
  <p:hf hdr="0" dt="0"/>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300" userDrawn="1">
          <p15:clr>
            <a:srgbClr val="F26B43"/>
          </p15:clr>
        </p15:guide>
        <p15:guide id="4"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video" Target="../media/media1.mp4"/><Relationship Id="rId7" Type="http://schemas.openxmlformats.org/officeDocument/2006/relationships/image" Target="../media/image6.emf"/><Relationship Id="rId2" Type="http://schemas.microsoft.com/office/2007/relationships/media" Target="../media/media1.mp4"/><Relationship Id="rId1" Type="http://schemas.openxmlformats.org/officeDocument/2006/relationships/tags" Target="../tags/tag22.xml"/><Relationship Id="rId6" Type="http://schemas.openxmlformats.org/officeDocument/2006/relationships/oleObject" Target="../embeddings/oleObject20.bin"/><Relationship Id="rId5" Type="http://schemas.openxmlformats.org/officeDocument/2006/relationships/notesSlide" Target="../notesSlides/notesSlide1.xml"/><Relationship Id="rId10" Type="http://schemas.openxmlformats.org/officeDocument/2006/relationships/image" Target="../media/image9.png"/><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3.mp4"/><Relationship Id="rId7" Type="http://schemas.openxmlformats.org/officeDocument/2006/relationships/image" Target="../media/image6.emf"/><Relationship Id="rId2" Type="http://schemas.microsoft.com/office/2007/relationships/media" Target="../media/media3.mp4"/><Relationship Id="rId1" Type="http://schemas.openxmlformats.org/officeDocument/2006/relationships/tags" Target="../tags/tag23.xml"/><Relationship Id="rId6" Type="http://schemas.openxmlformats.org/officeDocument/2006/relationships/oleObject" Target="../embeddings/oleObject21.bin"/><Relationship Id="rId5" Type="http://schemas.openxmlformats.org/officeDocument/2006/relationships/notesSlide" Target="../notesSlides/notesSlide3.xml"/><Relationship Id="rId4" Type="http://schemas.openxmlformats.org/officeDocument/2006/relationships/slideLayout" Target="../slideLayouts/slideLayout5.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B672451-E7D6-AB69-D5AD-5A4766871CF8}"/>
              </a:ext>
            </a:extLst>
          </p:cNvPr>
          <p:cNvGraphicFramePr>
            <a:graphicFrameLocks noChangeAspect="1"/>
          </p:cNvGraphicFramePr>
          <p:nvPr>
            <p:custDataLst>
              <p:tags r:id="rId1"/>
            </p:custDataLst>
            <p:extLst>
              <p:ext uri="{D42A27DB-BD31-4B8C-83A1-F6EECF244321}">
                <p14:modId xmlns:p14="http://schemas.microsoft.com/office/powerpoint/2010/main" val="2482252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480" imgH="481" progId="TCLayout.ActiveDocument.1">
                  <p:embed/>
                </p:oleObj>
              </mc:Choice>
              <mc:Fallback>
                <p:oleObj name="think-cell Folie" r:id="rId6" imgW="480" imgH="481" progId="TCLayout.ActiveDocument.1">
                  <p:embed/>
                  <p:pic>
                    <p:nvPicPr>
                      <p:cNvPr id="8" name="Object 7" hidden="1">
                        <a:extLst>
                          <a:ext uri="{FF2B5EF4-FFF2-40B4-BE49-F238E27FC236}">
                            <a16:creationId xmlns:a16="http://schemas.microsoft.com/office/drawing/2014/main" id="{CB672451-E7D6-AB69-D5AD-5A4766871CF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1" name="Grafik 1" descr="Ein Bild, das Luftfotografie, draußen, Himmel, Wasser enthält.&#10;&#10;Automatisch generierte Beschreibung">
            <a:extLst>
              <a:ext uri="{FF2B5EF4-FFF2-40B4-BE49-F238E27FC236}">
                <a16:creationId xmlns:a16="http://schemas.microsoft.com/office/drawing/2014/main" id="{AB787FB6-E16C-A63C-E42F-37D754BDDB61}"/>
              </a:ext>
            </a:extLst>
          </p:cNvPr>
          <p:cNvPicPr>
            <a:picLocks noGrp="1" noChangeAspect="1"/>
          </p:cNvPicPr>
          <p:nvPr>
            <p:ph type="pic" sz="quarter" idx="11"/>
          </p:nvPr>
        </p:nvPicPr>
        <p:blipFill rotWithShape="1">
          <a:blip r:embed="rId8" cstate="screen">
            <a:extLst>
              <a:ext uri="{28A0092B-C50C-407E-A947-70E740481C1C}">
                <a14:useLocalDpi xmlns:a14="http://schemas.microsoft.com/office/drawing/2010/main"/>
              </a:ext>
            </a:extLst>
          </a:blip>
          <a:srcRect t="14" b="14"/>
          <a:stretch/>
        </p:blipFill>
        <p:spPr/>
      </p:pic>
      <p:sp>
        <p:nvSpPr>
          <p:cNvPr id="3" name="Title 2">
            <a:extLst>
              <a:ext uri="{FF2B5EF4-FFF2-40B4-BE49-F238E27FC236}">
                <a16:creationId xmlns:a16="http://schemas.microsoft.com/office/drawing/2014/main" id="{5BD29A49-70AB-93F5-0625-BCB95E8A6253}"/>
              </a:ext>
            </a:extLst>
          </p:cNvPr>
          <p:cNvSpPr>
            <a:spLocks noGrp="1"/>
          </p:cNvSpPr>
          <p:nvPr>
            <p:ph type="ctrTitle"/>
          </p:nvPr>
        </p:nvSpPr>
        <p:spPr>
          <a:xfrm>
            <a:off x="1189036" y="964959"/>
            <a:ext cx="9144000" cy="738664"/>
          </a:xfrm>
        </p:spPr>
        <p:txBody>
          <a:bodyPr vert="horz"/>
          <a:lstStyle/>
          <a:p>
            <a:r>
              <a:rPr lang="en-US" dirty="0"/>
              <a:t>SEK-STC42A Evaluation Kit</a:t>
            </a:r>
          </a:p>
        </p:txBody>
      </p:sp>
      <p:sp>
        <p:nvSpPr>
          <p:cNvPr id="15" name="Textplatzhalter 14">
            <a:extLst>
              <a:ext uri="{FF2B5EF4-FFF2-40B4-BE49-F238E27FC236}">
                <a16:creationId xmlns:a16="http://schemas.microsoft.com/office/drawing/2014/main" id="{70EA2A46-80F1-B3A1-DA9B-901975949AEE}"/>
              </a:ext>
            </a:extLst>
          </p:cNvPr>
          <p:cNvSpPr>
            <a:spLocks noGrp="1"/>
          </p:cNvSpPr>
          <p:nvPr>
            <p:ph type="body" sz="quarter" idx="12"/>
          </p:nvPr>
        </p:nvSpPr>
        <p:spPr/>
        <p:txBody>
          <a:bodyPr/>
          <a:lstStyle/>
          <a:p>
            <a:endParaRPr lang="en-US"/>
          </a:p>
        </p:txBody>
      </p:sp>
      <p:sp>
        <p:nvSpPr>
          <p:cNvPr id="16" name="Textplatzhalter 15">
            <a:extLst>
              <a:ext uri="{FF2B5EF4-FFF2-40B4-BE49-F238E27FC236}">
                <a16:creationId xmlns:a16="http://schemas.microsoft.com/office/drawing/2014/main" id="{C5E65B0D-92DF-8CB0-2512-C3D174FB68D2}"/>
              </a:ext>
            </a:extLst>
          </p:cNvPr>
          <p:cNvSpPr>
            <a:spLocks noGrp="1"/>
          </p:cNvSpPr>
          <p:nvPr>
            <p:ph type="body" sz="quarter" idx="13"/>
          </p:nvPr>
        </p:nvSpPr>
        <p:spPr/>
        <p:txBody>
          <a:bodyPr/>
          <a:lstStyle/>
          <a:p>
            <a:endParaRPr lang="en-US"/>
          </a:p>
        </p:txBody>
      </p:sp>
      <p:sp>
        <p:nvSpPr>
          <p:cNvPr id="17" name="Textplatzhalter 16">
            <a:extLst>
              <a:ext uri="{FF2B5EF4-FFF2-40B4-BE49-F238E27FC236}">
                <a16:creationId xmlns:a16="http://schemas.microsoft.com/office/drawing/2014/main" id="{B32F0BE8-6D12-51B2-B0DE-E4089A1F29E5}"/>
              </a:ext>
            </a:extLst>
          </p:cNvPr>
          <p:cNvSpPr>
            <a:spLocks noGrp="1"/>
          </p:cNvSpPr>
          <p:nvPr>
            <p:ph type="body" sz="quarter" idx="14"/>
          </p:nvPr>
        </p:nvSpPr>
        <p:spPr>
          <a:xfrm>
            <a:off x="1189035" y="1703623"/>
            <a:ext cx="10106493" cy="1231106"/>
          </a:xfrm>
        </p:spPr>
        <p:txBody>
          <a:bodyPr/>
          <a:lstStyle/>
          <a:p>
            <a:r>
              <a:rPr lang="en-US" dirty="0"/>
              <a:t>Effective sensor evaluation.</a:t>
            </a:r>
          </a:p>
          <a:p>
            <a:r>
              <a:rPr lang="en-US" dirty="0"/>
              <a:t>Efficient prototyping. </a:t>
            </a:r>
          </a:p>
        </p:txBody>
      </p:sp>
      <p:pic>
        <p:nvPicPr>
          <p:cNvPr id="37" name="Video 36">
            <a:hlinkClick r:id="" action="ppaction://media"/>
            <a:extLst>
              <a:ext uri="{FF2B5EF4-FFF2-40B4-BE49-F238E27FC236}">
                <a16:creationId xmlns:a16="http://schemas.microsoft.com/office/drawing/2014/main" id="{C501EAD4-FB1E-71FE-B81D-6187A4333A8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grpSp>
        <p:nvGrpSpPr>
          <p:cNvPr id="42" name="Group 41">
            <a:extLst>
              <a:ext uri="{FF2B5EF4-FFF2-40B4-BE49-F238E27FC236}">
                <a16:creationId xmlns:a16="http://schemas.microsoft.com/office/drawing/2014/main" id="{62DBC5A7-66DC-C9B9-AEAB-0988AA344B71}"/>
              </a:ext>
            </a:extLst>
          </p:cNvPr>
          <p:cNvGrpSpPr/>
          <p:nvPr/>
        </p:nvGrpSpPr>
        <p:grpSpPr>
          <a:xfrm>
            <a:off x="5087639" y="1358213"/>
            <a:ext cx="7022065" cy="4388791"/>
            <a:chOff x="-1261029" y="-3550796"/>
            <a:chExt cx="7022065" cy="4388791"/>
          </a:xfrm>
        </p:grpSpPr>
        <p:sp>
          <p:nvSpPr>
            <p:cNvPr id="41" name="Oval 40">
              <a:extLst>
                <a:ext uri="{FF2B5EF4-FFF2-40B4-BE49-F238E27FC236}">
                  <a16:creationId xmlns:a16="http://schemas.microsoft.com/office/drawing/2014/main" id="{BDDF2B74-CA84-A334-A628-DC930562F441}"/>
                </a:ext>
              </a:extLst>
            </p:cNvPr>
            <p:cNvSpPr/>
            <p:nvPr/>
          </p:nvSpPr>
          <p:spPr>
            <a:xfrm rot="20767686">
              <a:off x="-439837" y="-2425840"/>
              <a:ext cx="6129818" cy="2437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pic>
          <p:nvPicPr>
            <p:cNvPr id="40" name="Picture 2" descr="SEK-STC42A unplugged">
              <a:extLst>
                <a:ext uri="{FF2B5EF4-FFF2-40B4-BE49-F238E27FC236}">
                  <a16:creationId xmlns:a16="http://schemas.microsoft.com/office/drawing/2014/main" id="{31BBAC74-97BD-5D38-FA06-2C51AB15A0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1029" y="-3550796"/>
              <a:ext cx="7022065" cy="43887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1050036"/>
      </p:ext>
    </p:extLst>
  </p:cSld>
  <p:clrMapOvr>
    <a:masterClrMapping/>
  </p:clrMapOvr>
  <mc:AlternateContent xmlns:mc="http://schemas.openxmlformats.org/markup-compatibility/2006">
    <mc:Choice xmlns:p14="http://schemas.microsoft.com/office/powerpoint/2010/main" Requires="p14">
      <p:transition spd="slow" p14:dur="2000" advTm="31275"/>
    </mc:Choice>
    <mc:Fallback>
      <p:transition spd="slow" advTm="3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F67F14D-68DE-27E2-3171-053693B82549}"/>
              </a:ext>
            </a:extLst>
          </p:cNvPr>
          <p:cNvSpPr>
            <a:spLocks noGrp="1"/>
          </p:cNvSpPr>
          <p:nvPr>
            <p:ph type="title"/>
          </p:nvPr>
        </p:nvSpPr>
        <p:spPr>
          <a:xfrm>
            <a:off x="515937" y="476250"/>
            <a:ext cx="11160125" cy="492443"/>
          </a:xfrm>
        </p:spPr>
        <p:txBody>
          <a:bodyPr/>
          <a:lstStyle/>
          <a:p>
            <a:r>
              <a:rPr lang="en-US" sz="3200">
                <a:solidFill>
                  <a:srgbClr val="66CC33"/>
                </a:solidFill>
                <a:latin typeface="+mj-lt"/>
                <a:cs typeface="Segoe UI" panose="020B0502040204020203" pitchFamily="34" charset="0"/>
              </a:rPr>
              <a:t>STC42A Specifications</a:t>
            </a:r>
          </a:p>
        </p:txBody>
      </p:sp>
      <p:sp>
        <p:nvSpPr>
          <p:cNvPr id="6" name="Footer Placeholder 4">
            <a:extLst>
              <a:ext uri="{FF2B5EF4-FFF2-40B4-BE49-F238E27FC236}">
                <a16:creationId xmlns:a16="http://schemas.microsoft.com/office/drawing/2014/main" id="{ED7584E7-5371-EFA4-1590-8F697F02B0D4}"/>
              </a:ext>
            </a:extLst>
          </p:cNvPr>
          <p:cNvSpPr txBox="1">
            <a:spLocks/>
          </p:cNvSpPr>
          <p:nvPr/>
        </p:nvSpPr>
        <p:spPr>
          <a:xfrm>
            <a:off x="1249680" y="6310083"/>
            <a:ext cx="2746800" cy="153888"/>
          </a:xfrm>
          <a:prstGeom prst="rect">
            <a:avLst/>
          </a:prstGeom>
        </p:spPr>
        <p:txBody>
          <a:bodyPr vert="horz" lIns="0" tIns="0" rIns="0" bIns="0" rtlCol="0" anchor="ctr">
            <a:spAutoFit/>
          </a:bodyPr>
          <a:lstStyle>
            <a:defPPr>
              <a:defRPr lang="de-DE"/>
            </a:defPPr>
            <a:lvl1pPr>
              <a:lnSpc>
                <a:spcPct val="100000"/>
              </a:lnSpc>
              <a:defRPr sz="1000">
                <a:solidFill>
                  <a:schemeClr val="accent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Copyright Sensirion, Switzerland</a:t>
            </a:r>
          </a:p>
        </p:txBody>
      </p:sp>
      <p:sp>
        <p:nvSpPr>
          <p:cNvPr id="12" name="Slide Number Placeholder 5">
            <a:extLst>
              <a:ext uri="{FF2B5EF4-FFF2-40B4-BE49-F238E27FC236}">
                <a16:creationId xmlns:a16="http://schemas.microsoft.com/office/drawing/2014/main" id="{11DF3F77-4A8F-C734-8B74-65AE6EA994EA}"/>
              </a:ext>
            </a:extLst>
          </p:cNvPr>
          <p:cNvSpPr txBox="1">
            <a:spLocks/>
          </p:cNvSpPr>
          <p:nvPr/>
        </p:nvSpPr>
        <p:spPr bwMode="gray">
          <a:xfrm>
            <a:off x="515937" y="6310083"/>
            <a:ext cx="680403" cy="153888"/>
          </a:xfrm>
          <a:prstGeom prst="rect">
            <a:avLst/>
          </a:prstGeom>
        </p:spPr>
        <p:txBody>
          <a:bodyPr vert="horz" wrap="square" lIns="0" tIns="0" rIns="0" bIns="0" rtlCol="0" anchor="ctr">
            <a:spAutoFit/>
          </a:bodyPr>
          <a:lstStyle>
            <a:defPPr>
              <a:defRPr lang="de-DE"/>
            </a:defPPr>
            <a:lvl1pPr>
              <a:lnSpc>
                <a:spcPct val="100000"/>
              </a:lnSpc>
              <a:defRPr sz="1000">
                <a:solidFill>
                  <a:schemeClr val="accent2"/>
                </a:solidFill>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fld id="{B1E691A1-F3A6-4574-B226-B412272B38A6}" type="slidenum">
              <a:rPr lang="en-US" smtClean="0"/>
              <a:pPr/>
              <a:t>2</a:t>
            </a:fld>
            <a:endParaRPr lang="en-US"/>
          </a:p>
        </p:txBody>
      </p:sp>
      <p:sp>
        <p:nvSpPr>
          <p:cNvPr id="16" name="TextBox 15">
            <a:extLst>
              <a:ext uri="{FF2B5EF4-FFF2-40B4-BE49-F238E27FC236}">
                <a16:creationId xmlns:a16="http://schemas.microsoft.com/office/drawing/2014/main" id="{08BDA897-36A7-8411-6D87-B6D5A67ABE62}"/>
              </a:ext>
            </a:extLst>
          </p:cNvPr>
          <p:cNvSpPr txBox="1"/>
          <p:nvPr/>
        </p:nvSpPr>
        <p:spPr>
          <a:xfrm>
            <a:off x="6662635" y="798761"/>
            <a:ext cx="4570379"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a:cs typeface="Segoe UI" panose="020B0502040204020203" pitchFamily="34" charset="0"/>
              </a:rPr>
              <a:t>Optimized Hydrogen Gas Sensing for </a:t>
            </a:r>
            <a:r>
              <a:rPr lang="en-US" sz="2000" b="1">
                <a:solidFill>
                  <a:schemeClr val="accent1"/>
                </a:solidFill>
                <a:cs typeface="Segoe UI" panose="020B0502040204020203" pitchFamily="34" charset="0"/>
              </a:rPr>
              <a:t>Thermal Runaway </a:t>
            </a:r>
            <a:r>
              <a:rPr lang="en-US" sz="2000" b="1">
                <a:cs typeface="Segoe UI" panose="020B0502040204020203" pitchFamily="34" charset="0"/>
              </a:rPr>
              <a:t>Applications</a:t>
            </a:r>
            <a:endParaRPr lang="en-US" sz="2000">
              <a:cs typeface="Segoe UI" panose="020B0502040204020203" pitchFamily="34" charset="0"/>
            </a:endParaRPr>
          </a:p>
        </p:txBody>
      </p:sp>
      <p:sp>
        <p:nvSpPr>
          <p:cNvPr id="7" name="TextBox 6">
            <a:extLst>
              <a:ext uri="{FF2B5EF4-FFF2-40B4-BE49-F238E27FC236}">
                <a16:creationId xmlns:a16="http://schemas.microsoft.com/office/drawing/2014/main" id="{3FAF22B7-196B-EF11-6CF7-8283006A49AD}"/>
              </a:ext>
            </a:extLst>
          </p:cNvPr>
          <p:cNvSpPr txBox="1"/>
          <p:nvPr/>
        </p:nvSpPr>
        <p:spPr>
          <a:xfrm>
            <a:off x="6726864" y="2185226"/>
            <a:ext cx="3771181" cy="369332"/>
          </a:xfrm>
          <a:prstGeom prst="rect">
            <a:avLst/>
          </a:prstGeom>
          <a:noFill/>
        </p:spPr>
        <p:txBody>
          <a:bodyPr wrap="square" rtlCol="0">
            <a:spAutoFit/>
          </a:bodyPr>
          <a:lstStyle/>
          <a:p>
            <a:r>
              <a:rPr lang="en-US" b="1">
                <a:cs typeface="Segoe UI" panose="020B0502040204020203" pitchFamily="34" charset="0"/>
              </a:rPr>
              <a:t>H</a:t>
            </a:r>
            <a:r>
              <a:rPr lang="en-US" b="1" baseline="-25000">
                <a:cs typeface="Segoe UI" panose="020B0502040204020203" pitchFamily="34" charset="0"/>
              </a:rPr>
              <a:t>2</a:t>
            </a:r>
            <a:r>
              <a:rPr lang="en-US" b="1">
                <a:cs typeface="Segoe UI" panose="020B0502040204020203" pitchFamily="34" charset="0"/>
              </a:rPr>
              <a:t> range: </a:t>
            </a:r>
            <a:r>
              <a:rPr lang="en-US">
                <a:cs typeface="Segoe UI" panose="020B0502040204020203" pitchFamily="34" charset="0"/>
              </a:rPr>
              <a:t>0 – 40vol%</a:t>
            </a:r>
          </a:p>
        </p:txBody>
      </p:sp>
      <p:sp>
        <p:nvSpPr>
          <p:cNvPr id="13" name="TextBox 12">
            <a:extLst>
              <a:ext uri="{FF2B5EF4-FFF2-40B4-BE49-F238E27FC236}">
                <a16:creationId xmlns:a16="http://schemas.microsoft.com/office/drawing/2014/main" id="{B8BFFE48-EBE3-FCA5-9D3C-9F261FF70B82}"/>
              </a:ext>
            </a:extLst>
          </p:cNvPr>
          <p:cNvSpPr txBox="1"/>
          <p:nvPr/>
        </p:nvSpPr>
        <p:spPr>
          <a:xfrm>
            <a:off x="6726864" y="1680017"/>
            <a:ext cx="4949198" cy="369332"/>
          </a:xfrm>
          <a:prstGeom prst="rect">
            <a:avLst/>
          </a:prstGeom>
          <a:noFill/>
        </p:spPr>
        <p:txBody>
          <a:bodyPr wrap="square" rtlCol="0">
            <a:spAutoFit/>
          </a:bodyPr>
          <a:lstStyle/>
          <a:p>
            <a:r>
              <a:rPr lang="en-US" b="1">
                <a:cs typeface="Segoe UI" panose="020B0502040204020203" pitchFamily="34" charset="0"/>
              </a:rPr>
              <a:t>Accuracy:  </a:t>
            </a:r>
            <a:r>
              <a:rPr lang="en-US">
                <a:cs typeface="Segoe UI" panose="020B0502040204020203" pitchFamily="34" charset="0"/>
              </a:rPr>
              <a:t>± (0.4vol% + 2% of reading)</a:t>
            </a:r>
            <a:endParaRPr lang="en-US">
              <a:solidFill>
                <a:srgbClr val="66CC33"/>
              </a:solidFill>
              <a:cs typeface="Segoe UI" panose="020B0502040204020203" pitchFamily="34" charset="0"/>
            </a:endParaRPr>
          </a:p>
        </p:txBody>
      </p:sp>
      <p:grpSp>
        <p:nvGrpSpPr>
          <p:cNvPr id="19" name="Group 18">
            <a:extLst>
              <a:ext uri="{FF2B5EF4-FFF2-40B4-BE49-F238E27FC236}">
                <a16:creationId xmlns:a16="http://schemas.microsoft.com/office/drawing/2014/main" id="{EE1DF0E9-E679-3248-247B-52D3A3598180}"/>
              </a:ext>
            </a:extLst>
          </p:cNvPr>
          <p:cNvGrpSpPr/>
          <p:nvPr/>
        </p:nvGrpSpPr>
        <p:grpSpPr>
          <a:xfrm>
            <a:off x="6653962" y="2690435"/>
            <a:ext cx="5180684" cy="369332"/>
            <a:chOff x="6665934" y="3716488"/>
            <a:chExt cx="5180684" cy="369332"/>
          </a:xfrm>
        </p:grpSpPr>
        <p:sp>
          <p:nvSpPr>
            <p:cNvPr id="20" name="TextBox 19">
              <a:extLst>
                <a:ext uri="{FF2B5EF4-FFF2-40B4-BE49-F238E27FC236}">
                  <a16:creationId xmlns:a16="http://schemas.microsoft.com/office/drawing/2014/main" id="{09AB1B21-06CE-3356-E045-A6FE5EB8CE43}"/>
                </a:ext>
              </a:extLst>
            </p:cNvPr>
            <p:cNvSpPr txBox="1"/>
            <p:nvPr/>
          </p:nvSpPr>
          <p:spPr>
            <a:xfrm>
              <a:off x="6753855" y="3716488"/>
              <a:ext cx="5092763" cy="369332"/>
            </a:xfrm>
            <a:prstGeom prst="rect">
              <a:avLst/>
            </a:prstGeom>
            <a:noFill/>
          </p:spPr>
          <p:txBody>
            <a:bodyPr wrap="square" rtlCol="0">
              <a:spAutoFit/>
            </a:bodyPr>
            <a:lstStyle/>
            <a:p>
              <a:r>
                <a:rPr lang="en-US" b="1">
                  <a:cs typeface="Segoe UI" panose="020B0502040204020203" pitchFamily="34" charset="0"/>
                </a:rPr>
                <a:t>Typical response time: </a:t>
              </a:r>
              <a:r>
                <a:rPr lang="en-US">
                  <a:cs typeface="Segoe UI" panose="020B0502040204020203" pitchFamily="34" charset="0"/>
                </a:rPr>
                <a:t>1s (τ63)</a:t>
              </a:r>
            </a:p>
          </p:txBody>
        </p:sp>
        <p:sp>
          <p:nvSpPr>
            <p:cNvPr id="21" name="Rectangle 20">
              <a:extLst>
                <a:ext uri="{FF2B5EF4-FFF2-40B4-BE49-F238E27FC236}">
                  <a16:creationId xmlns:a16="http://schemas.microsoft.com/office/drawing/2014/main" id="{53CCD03B-5E59-1CD0-CAA9-051BD47EFE98}"/>
                </a:ext>
              </a:extLst>
            </p:cNvPr>
            <p:cNvSpPr/>
            <p:nvPr/>
          </p:nvSpPr>
          <p:spPr>
            <a:xfrm>
              <a:off x="6665934" y="3724490"/>
              <a:ext cx="64800" cy="353328"/>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8" name="Group 57">
            <a:extLst>
              <a:ext uri="{FF2B5EF4-FFF2-40B4-BE49-F238E27FC236}">
                <a16:creationId xmlns:a16="http://schemas.microsoft.com/office/drawing/2014/main" id="{F16239AE-510A-7D16-B7D6-124CD485D661}"/>
              </a:ext>
            </a:extLst>
          </p:cNvPr>
          <p:cNvGrpSpPr/>
          <p:nvPr/>
        </p:nvGrpSpPr>
        <p:grpSpPr>
          <a:xfrm>
            <a:off x="6653962" y="3890768"/>
            <a:ext cx="4819790" cy="369332"/>
            <a:chOff x="6665934" y="3198253"/>
            <a:chExt cx="4677032" cy="369332"/>
          </a:xfrm>
        </p:grpSpPr>
        <p:sp>
          <p:nvSpPr>
            <p:cNvPr id="59" name="TextBox 58">
              <a:extLst>
                <a:ext uri="{FF2B5EF4-FFF2-40B4-BE49-F238E27FC236}">
                  <a16:creationId xmlns:a16="http://schemas.microsoft.com/office/drawing/2014/main" id="{DF2D6C3A-CE38-57BD-56F3-FA7F9132138C}"/>
                </a:ext>
              </a:extLst>
            </p:cNvPr>
            <p:cNvSpPr txBox="1"/>
            <p:nvPr/>
          </p:nvSpPr>
          <p:spPr>
            <a:xfrm>
              <a:off x="6742135" y="3198253"/>
              <a:ext cx="4600831" cy="369332"/>
            </a:xfrm>
            <a:prstGeom prst="rect">
              <a:avLst/>
            </a:prstGeom>
            <a:noFill/>
          </p:spPr>
          <p:txBody>
            <a:bodyPr wrap="square" rtlCol="0">
              <a:spAutoFit/>
            </a:bodyPr>
            <a:lstStyle/>
            <a:p>
              <a:r>
                <a:rPr lang="en-US" b="1">
                  <a:cs typeface="Segoe UI" panose="020B0502040204020203" pitchFamily="34" charset="0"/>
                </a:rPr>
                <a:t>Supply voltage: </a:t>
              </a:r>
              <a:r>
                <a:rPr lang="en-US">
                  <a:cs typeface="Segoe UI" panose="020B0502040204020203" pitchFamily="34" charset="0"/>
                </a:rPr>
                <a:t>3.3V DC</a:t>
              </a:r>
            </a:p>
          </p:txBody>
        </p:sp>
        <p:sp>
          <p:nvSpPr>
            <p:cNvPr id="60" name="Rectangle 59">
              <a:extLst>
                <a:ext uri="{FF2B5EF4-FFF2-40B4-BE49-F238E27FC236}">
                  <a16:creationId xmlns:a16="http://schemas.microsoft.com/office/drawing/2014/main" id="{1BBC0551-936A-CE84-A0BF-6F933235E10B}"/>
                </a:ext>
              </a:extLst>
            </p:cNvPr>
            <p:cNvSpPr/>
            <p:nvPr/>
          </p:nvSpPr>
          <p:spPr>
            <a:xfrm>
              <a:off x="6665934" y="3204816"/>
              <a:ext cx="64800" cy="353328"/>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1" name="Group 60">
            <a:extLst>
              <a:ext uri="{FF2B5EF4-FFF2-40B4-BE49-F238E27FC236}">
                <a16:creationId xmlns:a16="http://schemas.microsoft.com/office/drawing/2014/main" id="{BE218F44-DAA9-4F89-C1E1-89929BEB4191}"/>
              </a:ext>
            </a:extLst>
          </p:cNvPr>
          <p:cNvGrpSpPr/>
          <p:nvPr/>
        </p:nvGrpSpPr>
        <p:grpSpPr>
          <a:xfrm>
            <a:off x="6653962" y="3142728"/>
            <a:ext cx="5455488" cy="646331"/>
            <a:chOff x="6653962" y="3054706"/>
            <a:chExt cx="5455488" cy="646331"/>
          </a:xfrm>
        </p:grpSpPr>
        <p:grpSp>
          <p:nvGrpSpPr>
            <p:cNvPr id="62" name="Group 61">
              <a:extLst>
                <a:ext uri="{FF2B5EF4-FFF2-40B4-BE49-F238E27FC236}">
                  <a16:creationId xmlns:a16="http://schemas.microsoft.com/office/drawing/2014/main" id="{9082C952-A055-6C24-97BF-8B8D064A9902}"/>
                </a:ext>
              </a:extLst>
            </p:cNvPr>
            <p:cNvGrpSpPr/>
            <p:nvPr/>
          </p:nvGrpSpPr>
          <p:grpSpPr>
            <a:xfrm>
              <a:off x="6653962" y="3196896"/>
              <a:ext cx="4819790" cy="369332"/>
              <a:chOff x="6665934" y="4799139"/>
              <a:chExt cx="4819790" cy="369332"/>
            </a:xfrm>
          </p:grpSpPr>
          <p:sp>
            <p:nvSpPr>
              <p:cNvPr id="64" name="TextBox 63">
                <a:extLst>
                  <a:ext uri="{FF2B5EF4-FFF2-40B4-BE49-F238E27FC236}">
                    <a16:creationId xmlns:a16="http://schemas.microsoft.com/office/drawing/2014/main" id="{5FF1256A-A89F-E4D3-7E29-1FAC996D597C}"/>
                  </a:ext>
                </a:extLst>
              </p:cNvPr>
              <p:cNvSpPr txBox="1"/>
              <p:nvPr/>
            </p:nvSpPr>
            <p:spPr>
              <a:xfrm>
                <a:off x="6752973" y="4799139"/>
                <a:ext cx="4732751" cy="369332"/>
              </a:xfrm>
              <a:prstGeom prst="rect">
                <a:avLst/>
              </a:prstGeom>
              <a:noFill/>
            </p:spPr>
            <p:txBody>
              <a:bodyPr wrap="square" numCol="2" rtlCol="0">
                <a:spAutoFit/>
              </a:bodyPr>
              <a:lstStyle/>
              <a:p>
                <a:r>
                  <a:rPr lang="en-US" b="1">
                    <a:cs typeface="Segoe UI" panose="020B0502040204020203" pitchFamily="34" charset="0"/>
                  </a:rPr>
                  <a:t>Operation: </a:t>
                </a:r>
              </a:p>
            </p:txBody>
          </p:sp>
          <p:sp>
            <p:nvSpPr>
              <p:cNvPr id="65" name="Rectangle 64">
                <a:extLst>
                  <a:ext uri="{FF2B5EF4-FFF2-40B4-BE49-F238E27FC236}">
                    <a16:creationId xmlns:a16="http://schemas.microsoft.com/office/drawing/2014/main" id="{8A970C96-1101-9183-11B7-E202B8FFD017}"/>
                  </a:ext>
                </a:extLst>
              </p:cNvPr>
              <p:cNvSpPr/>
              <p:nvPr/>
            </p:nvSpPr>
            <p:spPr>
              <a:xfrm>
                <a:off x="6665934" y="4807371"/>
                <a:ext cx="64800" cy="353328"/>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63" name="TextBox 62">
              <a:extLst>
                <a:ext uri="{FF2B5EF4-FFF2-40B4-BE49-F238E27FC236}">
                  <a16:creationId xmlns:a16="http://schemas.microsoft.com/office/drawing/2014/main" id="{FF2ECF65-629B-6FC2-5E54-463B2B8061E8}"/>
                </a:ext>
              </a:extLst>
            </p:cNvPr>
            <p:cNvSpPr txBox="1"/>
            <p:nvPr/>
          </p:nvSpPr>
          <p:spPr>
            <a:xfrm>
              <a:off x="8013664" y="3054706"/>
              <a:ext cx="4095786" cy="646331"/>
            </a:xfrm>
            <a:prstGeom prst="rect">
              <a:avLst/>
            </a:prstGeom>
            <a:noFill/>
            <a:ln>
              <a:noFill/>
            </a:ln>
          </p:spPr>
          <p:txBody>
            <a:bodyPr wrap="square">
              <a:spAutoFit/>
            </a:bodyPr>
            <a:lstStyle/>
            <a:p>
              <a:r>
                <a:rPr lang="en-US">
                  <a:cs typeface="Segoe UI" panose="020B0502040204020203" pitchFamily="34" charset="0"/>
                </a:rPr>
                <a:t>0.1…60s sampling interval (cont.)</a:t>
              </a:r>
            </a:p>
            <a:p>
              <a:r>
                <a:rPr lang="en-US">
                  <a:cs typeface="Segoe UI" panose="020B0502040204020203" pitchFamily="34" charset="0"/>
                </a:rPr>
                <a:t>On-demand (single shot)</a:t>
              </a:r>
              <a:endParaRPr lang="en-US" baseline="30000">
                <a:cs typeface="Segoe UI" panose="020B0502040204020203" pitchFamily="34" charset="0"/>
              </a:endParaRPr>
            </a:p>
          </p:txBody>
        </p:sp>
      </p:grpSp>
      <p:pic>
        <p:nvPicPr>
          <p:cNvPr id="2" name="Picture 1" descr="A black rectangular object with gold text&#10;&#10;AI-generated content may be incorrect.">
            <a:extLst>
              <a:ext uri="{FF2B5EF4-FFF2-40B4-BE49-F238E27FC236}">
                <a16:creationId xmlns:a16="http://schemas.microsoft.com/office/drawing/2014/main" id="{6C376EF0-836A-27D7-012A-9B2C6244C631}"/>
              </a:ext>
            </a:extLst>
          </p:cNvPr>
          <p:cNvPicPr>
            <a:picLocks noChangeAspect="1"/>
          </p:cNvPicPr>
          <p:nvPr/>
        </p:nvPicPr>
        <p:blipFill>
          <a:blip r:embed="rId5">
            <a:extLst>
              <a:ext uri="{28A0092B-C50C-407E-A947-70E740481C1C}">
                <a14:useLocalDpi xmlns:a14="http://schemas.microsoft.com/office/drawing/2010/main" val="0"/>
              </a:ext>
            </a:extLst>
          </a:blip>
          <a:srcRect l="14058" t="21592" r="21060" b="12246"/>
          <a:stretch/>
        </p:blipFill>
        <p:spPr>
          <a:xfrm>
            <a:off x="357353" y="2222930"/>
            <a:ext cx="4732960" cy="3016403"/>
          </a:xfrm>
          <a:prstGeom prst="rect">
            <a:avLst/>
          </a:prstGeom>
        </p:spPr>
      </p:pic>
      <p:cxnSp>
        <p:nvCxnSpPr>
          <p:cNvPr id="4" name="Straight Arrow Connector 3">
            <a:extLst>
              <a:ext uri="{FF2B5EF4-FFF2-40B4-BE49-F238E27FC236}">
                <a16:creationId xmlns:a16="http://schemas.microsoft.com/office/drawing/2014/main" id="{1C58E928-6942-A896-E878-ACA04A846CAF}"/>
              </a:ext>
            </a:extLst>
          </p:cNvPr>
          <p:cNvCxnSpPr>
            <a:cxnSpLocks/>
          </p:cNvCxnSpPr>
          <p:nvPr/>
        </p:nvCxnSpPr>
        <p:spPr>
          <a:xfrm flipV="1">
            <a:off x="3076575" y="4194175"/>
            <a:ext cx="1689100" cy="6030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C4C495-76E7-DF5E-6AFF-4215244B8822}"/>
              </a:ext>
            </a:extLst>
          </p:cNvPr>
          <p:cNvSpPr txBox="1"/>
          <p:nvPr/>
        </p:nvSpPr>
        <p:spPr>
          <a:xfrm rot="20371724">
            <a:off x="3675739" y="4475607"/>
            <a:ext cx="682935" cy="360850"/>
          </a:xfrm>
          <a:prstGeom prst="rect">
            <a:avLst/>
          </a:prstGeom>
          <a:noFill/>
          <a:ln>
            <a:noFill/>
          </a:ln>
        </p:spPr>
        <p:txBody>
          <a:bodyPr wrap="square" lIns="72000" tIns="72000" rIns="72000" bIns="72000" rtlCol="0">
            <a:spAutoFit/>
          </a:bodyPr>
          <a:lstStyle/>
          <a:p>
            <a:pPr algn="ctr">
              <a:buClr>
                <a:schemeClr val="accent1"/>
              </a:buClr>
            </a:pPr>
            <a:r>
              <a:rPr lang="en-US" sz="1400"/>
              <a:t>3mm</a:t>
            </a:r>
          </a:p>
        </p:txBody>
      </p:sp>
      <p:cxnSp>
        <p:nvCxnSpPr>
          <p:cNvPr id="27" name="Straight Arrow Connector 26">
            <a:extLst>
              <a:ext uri="{FF2B5EF4-FFF2-40B4-BE49-F238E27FC236}">
                <a16:creationId xmlns:a16="http://schemas.microsoft.com/office/drawing/2014/main" id="{5152ED2C-CB85-F6BA-49E2-9FBE62D7344D}"/>
              </a:ext>
            </a:extLst>
          </p:cNvPr>
          <p:cNvCxnSpPr>
            <a:cxnSpLocks/>
          </p:cNvCxnSpPr>
          <p:nvPr/>
        </p:nvCxnSpPr>
        <p:spPr>
          <a:xfrm flipH="1" flipV="1">
            <a:off x="1196340" y="3795391"/>
            <a:ext cx="1747760" cy="100182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66BD0D5-042F-A932-6D9D-F07354ABA682}"/>
              </a:ext>
            </a:extLst>
          </p:cNvPr>
          <p:cNvSpPr txBox="1"/>
          <p:nvPr/>
        </p:nvSpPr>
        <p:spPr>
          <a:xfrm rot="1765342">
            <a:off x="1552917" y="4228702"/>
            <a:ext cx="682935" cy="360850"/>
          </a:xfrm>
          <a:prstGeom prst="rect">
            <a:avLst/>
          </a:prstGeom>
          <a:noFill/>
          <a:ln>
            <a:noFill/>
          </a:ln>
        </p:spPr>
        <p:txBody>
          <a:bodyPr wrap="square" lIns="72000" tIns="72000" rIns="72000" bIns="72000" rtlCol="0">
            <a:spAutoFit/>
          </a:bodyPr>
          <a:lstStyle/>
          <a:p>
            <a:pPr algn="ctr">
              <a:buClr>
                <a:schemeClr val="accent1"/>
              </a:buClr>
            </a:pPr>
            <a:r>
              <a:rPr lang="en-US" sz="1400"/>
              <a:t>3.5mm</a:t>
            </a:r>
          </a:p>
        </p:txBody>
      </p:sp>
      <p:cxnSp>
        <p:nvCxnSpPr>
          <p:cNvPr id="31" name="Straight Arrow Connector 30">
            <a:extLst>
              <a:ext uri="{FF2B5EF4-FFF2-40B4-BE49-F238E27FC236}">
                <a16:creationId xmlns:a16="http://schemas.microsoft.com/office/drawing/2014/main" id="{0404EE42-A048-2442-FD75-284F156C3AF3}"/>
              </a:ext>
            </a:extLst>
          </p:cNvPr>
          <p:cNvCxnSpPr>
            <a:cxnSpLocks/>
          </p:cNvCxnSpPr>
          <p:nvPr/>
        </p:nvCxnSpPr>
        <p:spPr>
          <a:xfrm flipV="1">
            <a:off x="1120140" y="2979492"/>
            <a:ext cx="0" cy="68187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0A88D54-A1DB-D1AF-9A9F-08F9EE2C4A86}"/>
              </a:ext>
            </a:extLst>
          </p:cNvPr>
          <p:cNvSpPr txBox="1"/>
          <p:nvPr/>
        </p:nvSpPr>
        <p:spPr>
          <a:xfrm>
            <a:off x="435233" y="3140861"/>
            <a:ext cx="682935" cy="360850"/>
          </a:xfrm>
          <a:prstGeom prst="rect">
            <a:avLst/>
          </a:prstGeom>
          <a:noFill/>
          <a:ln>
            <a:noFill/>
          </a:ln>
        </p:spPr>
        <p:txBody>
          <a:bodyPr wrap="square" lIns="72000" tIns="72000" rIns="72000" bIns="72000" rtlCol="0">
            <a:spAutoFit/>
          </a:bodyPr>
          <a:lstStyle/>
          <a:p>
            <a:pPr algn="ctr">
              <a:buClr>
                <a:schemeClr val="accent1"/>
              </a:buClr>
            </a:pPr>
            <a:r>
              <a:rPr lang="en-US" sz="1400"/>
              <a:t>1mm</a:t>
            </a:r>
          </a:p>
        </p:txBody>
      </p:sp>
      <p:grpSp>
        <p:nvGrpSpPr>
          <p:cNvPr id="3" name="Group 2">
            <a:extLst>
              <a:ext uri="{FF2B5EF4-FFF2-40B4-BE49-F238E27FC236}">
                <a16:creationId xmlns:a16="http://schemas.microsoft.com/office/drawing/2014/main" id="{C194ED6F-6A1F-0895-A4C9-EFEFE2A7A24A}"/>
              </a:ext>
            </a:extLst>
          </p:cNvPr>
          <p:cNvGrpSpPr/>
          <p:nvPr/>
        </p:nvGrpSpPr>
        <p:grpSpPr>
          <a:xfrm>
            <a:off x="6650663" y="4929820"/>
            <a:ext cx="5183983" cy="369332"/>
            <a:chOff x="6665934" y="3198253"/>
            <a:chExt cx="5030438" cy="369332"/>
          </a:xfrm>
        </p:grpSpPr>
        <p:sp>
          <p:nvSpPr>
            <p:cNvPr id="9" name="TextBox 8">
              <a:extLst>
                <a:ext uri="{FF2B5EF4-FFF2-40B4-BE49-F238E27FC236}">
                  <a16:creationId xmlns:a16="http://schemas.microsoft.com/office/drawing/2014/main" id="{B93BAE82-E7E3-C5BE-9EBF-660BB5CCDE8B}"/>
                </a:ext>
              </a:extLst>
            </p:cNvPr>
            <p:cNvSpPr txBox="1"/>
            <p:nvPr/>
          </p:nvSpPr>
          <p:spPr>
            <a:xfrm>
              <a:off x="6742135" y="3198253"/>
              <a:ext cx="4954237" cy="369332"/>
            </a:xfrm>
            <a:prstGeom prst="rect">
              <a:avLst/>
            </a:prstGeom>
            <a:noFill/>
          </p:spPr>
          <p:txBody>
            <a:bodyPr wrap="square" rtlCol="0">
              <a:spAutoFit/>
            </a:bodyPr>
            <a:lstStyle/>
            <a:p>
              <a:r>
                <a:rPr lang="en-US" b="1" dirty="0">
                  <a:cs typeface="Segoe UI" panose="020B0502040204020203" pitchFamily="34" charset="0"/>
                </a:rPr>
                <a:t>Automotive compliant: </a:t>
              </a:r>
              <a:r>
                <a:rPr lang="en-US" dirty="0">
                  <a:cs typeface="Segoe UI" panose="020B0502040204020203" pitchFamily="34" charset="0"/>
                </a:rPr>
                <a:t>AEC-Q100 grade 2</a:t>
              </a:r>
              <a:r>
                <a:rPr lang="en-US" baseline="30000" dirty="0">
                  <a:cs typeface="Segoe UI" panose="020B0502040204020203" pitchFamily="34" charset="0"/>
                </a:rPr>
                <a:t> 2)</a:t>
              </a:r>
            </a:p>
          </p:txBody>
        </p:sp>
        <p:sp>
          <p:nvSpPr>
            <p:cNvPr id="22" name="Rectangle 21">
              <a:extLst>
                <a:ext uri="{FF2B5EF4-FFF2-40B4-BE49-F238E27FC236}">
                  <a16:creationId xmlns:a16="http://schemas.microsoft.com/office/drawing/2014/main" id="{A50BBAF5-BD9D-293F-2723-8AC7A164BE0A}"/>
                </a:ext>
              </a:extLst>
            </p:cNvPr>
            <p:cNvSpPr/>
            <p:nvPr/>
          </p:nvSpPr>
          <p:spPr>
            <a:xfrm>
              <a:off x="6665934" y="3204816"/>
              <a:ext cx="64800" cy="353328"/>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4" name="TextBox 23">
            <a:extLst>
              <a:ext uri="{FF2B5EF4-FFF2-40B4-BE49-F238E27FC236}">
                <a16:creationId xmlns:a16="http://schemas.microsoft.com/office/drawing/2014/main" id="{9C85FD72-868A-D273-8554-4ADBB05346D5}"/>
              </a:ext>
            </a:extLst>
          </p:cNvPr>
          <p:cNvSpPr txBox="1"/>
          <p:nvPr/>
        </p:nvSpPr>
        <p:spPr>
          <a:xfrm>
            <a:off x="5067535" y="5482724"/>
            <a:ext cx="6767111" cy="646331"/>
          </a:xfrm>
          <a:prstGeom prst="rect">
            <a:avLst/>
          </a:prstGeom>
          <a:noFill/>
          <a:ln>
            <a:noFill/>
          </a:ln>
        </p:spPr>
        <p:txBody>
          <a:bodyPr wrap="square">
            <a:spAutoFit/>
          </a:bodyPr>
          <a:lstStyle/>
          <a:p>
            <a:pPr marL="177800" indent="-177800"/>
            <a:r>
              <a:rPr lang="en-US" sz="1200" baseline="30000" dirty="0">
                <a:cs typeface="Segoe UI" panose="020B0502040204020203" pitchFamily="34" charset="0"/>
              </a:rPr>
              <a:t>1) </a:t>
            </a:r>
            <a:r>
              <a:rPr lang="en-US" sz="1200" dirty="0"/>
              <a:t>Continuous measurement mode at 1Hz - and &lt;7µA in low-power mode at 0.03Hz.</a:t>
            </a:r>
            <a:endParaRPr lang="en-US" sz="1200" baseline="30000" dirty="0">
              <a:cs typeface="Segoe UI" panose="020B0502040204020203" pitchFamily="34" charset="0"/>
            </a:endParaRPr>
          </a:p>
          <a:p>
            <a:pPr marL="177800" indent="-177800"/>
            <a:r>
              <a:rPr lang="en-US" sz="1200" baseline="30000" dirty="0">
                <a:cs typeface="Segoe UI" panose="020B0502040204020203" pitchFamily="34" charset="0"/>
              </a:rPr>
              <a:t>2) </a:t>
            </a:r>
            <a:r>
              <a:rPr lang="en-US" sz="1200" dirty="0"/>
              <a:t>Qualification standard developed by the Automotive Electronics Council (AEC) that defines stress tests and reliability requirements for integrated circuits used in automotive applications.</a:t>
            </a:r>
          </a:p>
        </p:txBody>
      </p:sp>
      <p:sp>
        <p:nvSpPr>
          <p:cNvPr id="26" name="Rectangle 25">
            <a:extLst>
              <a:ext uri="{FF2B5EF4-FFF2-40B4-BE49-F238E27FC236}">
                <a16:creationId xmlns:a16="http://schemas.microsoft.com/office/drawing/2014/main" id="{02925E0A-F682-BD16-C6CA-9EB56D6A970D}"/>
              </a:ext>
            </a:extLst>
          </p:cNvPr>
          <p:cNvSpPr/>
          <p:nvPr/>
        </p:nvSpPr>
        <p:spPr>
          <a:xfrm>
            <a:off x="6650663" y="2192495"/>
            <a:ext cx="64800" cy="353328"/>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a:extLst>
              <a:ext uri="{FF2B5EF4-FFF2-40B4-BE49-F238E27FC236}">
                <a16:creationId xmlns:a16="http://schemas.microsoft.com/office/drawing/2014/main" id="{3BFBC0EC-A8A0-BC6C-5C29-989F39F313D2}"/>
              </a:ext>
            </a:extLst>
          </p:cNvPr>
          <p:cNvSpPr/>
          <p:nvPr/>
        </p:nvSpPr>
        <p:spPr>
          <a:xfrm>
            <a:off x="6650663" y="1687160"/>
            <a:ext cx="64800" cy="353328"/>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4" name="Group 13">
            <a:extLst>
              <a:ext uri="{FF2B5EF4-FFF2-40B4-BE49-F238E27FC236}">
                <a16:creationId xmlns:a16="http://schemas.microsoft.com/office/drawing/2014/main" id="{CF58CE45-AD03-EFB2-5836-CD5F38CB8934}"/>
              </a:ext>
            </a:extLst>
          </p:cNvPr>
          <p:cNvGrpSpPr/>
          <p:nvPr/>
        </p:nvGrpSpPr>
        <p:grpSpPr>
          <a:xfrm>
            <a:off x="6650663" y="4395979"/>
            <a:ext cx="4819790" cy="369332"/>
            <a:chOff x="6650663" y="4395979"/>
            <a:chExt cx="4819790" cy="369332"/>
          </a:xfrm>
        </p:grpSpPr>
        <p:sp>
          <p:nvSpPr>
            <p:cNvPr id="29" name="Rectangle 28">
              <a:extLst>
                <a:ext uri="{FF2B5EF4-FFF2-40B4-BE49-F238E27FC236}">
                  <a16:creationId xmlns:a16="http://schemas.microsoft.com/office/drawing/2014/main" id="{0B531402-83A0-130F-64F3-9BE3142F8A6C}"/>
                </a:ext>
              </a:extLst>
            </p:cNvPr>
            <p:cNvSpPr/>
            <p:nvPr/>
          </p:nvSpPr>
          <p:spPr>
            <a:xfrm>
              <a:off x="6650663" y="4409127"/>
              <a:ext cx="64800" cy="353328"/>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TextBox 16">
              <a:extLst>
                <a:ext uri="{FF2B5EF4-FFF2-40B4-BE49-F238E27FC236}">
                  <a16:creationId xmlns:a16="http://schemas.microsoft.com/office/drawing/2014/main" id="{2A32F147-4A47-98C4-036C-C5CA777C1D0B}"/>
                </a:ext>
              </a:extLst>
            </p:cNvPr>
            <p:cNvSpPr txBox="1"/>
            <p:nvPr/>
          </p:nvSpPr>
          <p:spPr>
            <a:xfrm>
              <a:off x="6721646" y="4395979"/>
              <a:ext cx="4748807" cy="369332"/>
            </a:xfrm>
            <a:prstGeom prst="rect">
              <a:avLst/>
            </a:prstGeom>
            <a:noFill/>
          </p:spPr>
          <p:txBody>
            <a:bodyPr wrap="square" rtlCol="0">
              <a:spAutoFit/>
            </a:bodyPr>
            <a:lstStyle/>
            <a:p>
              <a:r>
                <a:rPr lang="en-US" b="1" dirty="0">
                  <a:cs typeface="Segoe UI" panose="020B0502040204020203" pitchFamily="34" charset="0"/>
                </a:rPr>
                <a:t>Avg current consumption: </a:t>
              </a:r>
              <a:r>
                <a:rPr lang="en-US" dirty="0">
                  <a:cs typeface="Segoe UI" panose="020B0502040204020203" pitchFamily="34" charset="0"/>
                </a:rPr>
                <a:t>&lt;0.7mA</a:t>
              </a:r>
              <a:r>
                <a:rPr lang="en-US" baseline="30000" dirty="0">
                  <a:cs typeface="Segoe UI" panose="020B0502040204020203" pitchFamily="34" charset="0"/>
                </a:rPr>
                <a:t> 1) </a:t>
              </a:r>
            </a:p>
          </p:txBody>
        </p:sp>
      </p:grpSp>
      <p:pic>
        <p:nvPicPr>
          <p:cNvPr id="42" name="Video 41">
            <a:hlinkClick r:id="" action="ppaction://media"/>
            <a:extLst>
              <a:ext uri="{FF2B5EF4-FFF2-40B4-BE49-F238E27FC236}">
                <a16:creationId xmlns:a16="http://schemas.microsoft.com/office/drawing/2014/main" id="{1366F231-EF40-8D97-E09C-728C665E277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14162" y="4585791"/>
            <a:ext cx="2057400" cy="2057400"/>
          </a:xfrm>
          <a:prstGeom prst="ellipse">
            <a:avLst/>
          </a:prstGeom>
        </p:spPr>
      </p:pic>
    </p:spTree>
    <p:extLst>
      <p:ext uri="{BB962C8B-B14F-4D97-AF65-F5344CB8AC3E}">
        <p14:creationId xmlns:p14="http://schemas.microsoft.com/office/powerpoint/2010/main" val="435423814"/>
      </p:ext>
    </p:extLst>
  </p:cSld>
  <p:clrMapOvr>
    <a:masterClrMapping/>
  </p:clrMapOvr>
  <mc:AlternateContent xmlns:mc="http://schemas.openxmlformats.org/markup-compatibility/2006">
    <mc:Choice xmlns:p14="http://schemas.microsoft.com/office/powerpoint/2010/main" Requires="p14">
      <p:transition spd="slow" p14:dur="2000" advTm="86981"/>
    </mc:Choice>
    <mc:Fallback>
      <p:transition spd="slow" advTm="86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2"/>
                </p:tgtEl>
              </p:cMediaNode>
            </p:video>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2"/>
                                        </p:tgtEl>
                                      </p:cBhvr>
                                    </p:cmd>
                                  </p:childTnLst>
                                </p:cTn>
                              </p:par>
                            </p:childTnLst>
                          </p:cTn>
                        </p:par>
                      </p:childTnLst>
                    </p:cTn>
                  </p:par>
                </p:childTnLst>
              </p:cTn>
              <p:nextCondLst>
                <p:cond evt="onClick" delay="0">
                  <p:tgtEl>
                    <p:spTgt spid="4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CD4DC-43BD-E032-9970-72E2552E3BE0}"/>
            </a:ext>
          </a:extLst>
        </p:cNvPr>
        <p:cNvGrpSpPr/>
        <p:nvPr/>
      </p:nvGrpSpPr>
      <p:grpSpPr>
        <a:xfrm>
          <a:off x="0" y="0"/>
          <a:ext cx="0" cy="0"/>
          <a:chOff x="0" y="0"/>
          <a:chExt cx="0" cy="0"/>
        </a:xfrm>
      </p:grpSpPr>
      <p:graphicFrame>
        <p:nvGraphicFramePr>
          <p:cNvPr id="29" name="Object 28" hidden="1">
            <a:extLst>
              <a:ext uri="{FF2B5EF4-FFF2-40B4-BE49-F238E27FC236}">
                <a16:creationId xmlns:a16="http://schemas.microsoft.com/office/drawing/2014/main" id="{7B973C3A-4D55-4B8B-7830-FDBD31C17DF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480" imgH="481" progId="TCLayout.ActiveDocument.1">
                  <p:embed/>
                </p:oleObj>
              </mc:Choice>
              <mc:Fallback>
                <p:oleObj name="think-cell Folie" r:id="rId6" imgW="480" imgH="481" progId="TCLayout.ActiveDocument.1">
                  <p:embed/>
                  <p:pic>
                    <p:nvPicPr>
                      <p:cNvPr id="29" name="Object 28" hidden="1">
                        <a:extLst>
                          <a:ext uri="{FF2B5EF4-FFF2-40B4-BE49-F238E27FC236}">
                            <a16:creationId xmlns:a16="http://schemas.microsoft.com/office/drawing/2014/main" id="{7B973C3A-4D55-4B8B-7830-FDBD31C17DF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35046273-61DC-2092-C743-43EEA41B1465}"/>
              </a:ext>
            </a:extLst>
          </p:cNvPr>
          <p:cNvSpPr>
            <a:spLocks noGrp="1"/>
          </p:cNvSpPr>
          <p:nvPr>
            <p:ph type="ftr" sz="quarter" idx="16"/>
          </p:nvPr>
        </p:nvSpPr>
        <p:spPr/>
        <p:txBody>
          <a:bodyPr/>
          <a:lstStyle/>
          <a:p>
            <a:r>
              <a:rPr lang="en-US" noProof="0"/>
              <a:t>© Copyright Sensirion, Switzerland</a:t>
            </a:r>
          </a:p>
        </p:txBody>
      </p:sp>
      <p:sp>
        <p:nvSpPr>
          <p:cNvPr id="7" name="Slide Number Placeholder 6">
            <a:extLst>
              <a:ext uri="{FF2B5EF4-FFF2-40B4-BE49-F238E27FC236}">
                <a16:creationId xmlns:a16="http://schemas.microsoft.com/office/drawing/2014/main" id="{A7676D0E-1958-0A7F-3EF1-E9FADF23A0D7}"/>
              </a:ext>
            </a:extLst>
          </p:cNvPr>
          <p:cNvSpPr>
            <a:spLocks noGrp="1"/>
          </p:cNvSpPr>
          <p:nvPr>
            <p:ph type="sldNum" sz="quarter" idx="17"/>
          </p:nvPr>
        </p:nvSpPr>
        <p:spPr/>
        <p:txBody>
          <a:bodyPr/>
          <a:lstStyle/>
          <a:p>
            <a:fld id="{B1E691A1-F3A6-4574-B226-B412272B38A6}" type="slidenum">
              <a:rPr lang="en-US" noProof="0" smtClean="0"/>
              <a:pPr/>
              <a:t>3</a:t>
            </a:fld>
            <a:endParaRPr lang="en-US" noProof="0"/>
          </a:p>
        </p:txBody>
      </p:sp>
      <p:sp>
        <p:nvSpPr>
          <p:cNvPr id="18" name="Title 4">
            <a:extLst>
              <a:ext uri="{FF2B5EF4-FFF2-40B4-BE49-F238E27FC236}">
                <a16:creationId xmlns:a16="http://schemas.microsoft.com/office/drawing/2014/main" id="{2614A0DA-0D06-45E8-B913-C6B65FF44626}"/>
              </a:ext>
            </a:extLst>
          </p:cNvPr>
          <p:cNvSpPr>
            <a:spLocks noGrp="1"/>
          </p:cNvSpPr>
          <p:nvPr>
            <p:ph type="title"/>
          </p:nvPr>
        </p:nvSpPr>
        <p:spPr>
          <a:xfrm>
            <a:off x="515936" y="476250"/>
            <a:ext cx="7419024" cy="430887"/>
          </a:xfrm>
        </p:spPr>
        <p:txBody>
          <a:bodyPr/>
          <a:lstStyle/>
          <a:p>
            <a:r>
              <a:rPr lang="en-US" dirty="0">
                <a:solidFill>
                  <a:srgbClr val="66CC33"/>
                </a:solidFill>
                <a:cs typeface="Segoe UI" panose="020B0502040204020203" pitchFamily="34" charset="0"/>
              </a:rPr>
              <a:t>Key Advantages of the STC42A Sensor</a:t>
            </a:r>
          </a:p>
        </p:txBody>
      </p:sp>
      <p:pic>
        <p:nvPicPr>
          <p:cNvPr id="5" name="Picture 4" descr="A black rectangular object with gold text&#10;&#10;AI-generated content may be incorrect.">
            <a:extLst>
              <a:ext uri="{FF2B5EF4-FFF2-40B4-BE49-F238E27FC236}">
                <a16:creationId xmlns:a16="http://schemas.microsoft.com/office/drawing/2014/main" id="{81297D8B-AD98-BD23-9E7B-A2499AEEBEB3}"/>
              </a:ext>
            </a:extLst>
          </p:cNvPr>
          <p:cNvPicPr>
            <a:picLocks noChangeAspect="1"/>
          </p:cNvPicPr>
          <p:nvPr/>
        </p:nvPicPr>
        <p:blipFill>
          <a:blip r:embed="rId8">
            <a:extLst>
              <a:ext uri="{28A0092B-C50C-407E-A947-70E740481C1C}">
                <a14:useLocalDpi xmlns:a14="http://schemas.microsoft.com/office/drawing/2010/main" val="0"/>
              </a:ext>
            </a:extLst>
          </a:blip>
          <a:srcRect l="14058" t="21592" r="21060" b="12246"/>
          <a:stretch/>
        </p:blipFill>
        <p:spPr>
          <a:xfrm>
            <a:off x="6096000" y="2421515"/>
            <a:ext cx="4732960" cy="3016403"/>
          </a:xfrm>
          <a:prstGeom prst="rect">
            <a:avLst/>
          </a:prstGeom>
        </p:spPr>
      </p:pic>
      <p:grpSp>
        <p:nvGrpSpPr>
          <p:cNvPr id="28" name="Group 27">
            <a:extLst>
              <a:ext uri="{FF2B5EF4-FFF2-40B4-BE49-F238E27FC236}">
                <a16:creationId xmlns:a16="http://schemas.microsoft.com/office/drawing/2014/main" id="{850A223C-7CF4-DE64-F352-BDC0D552FE54}"/>
              </a:ext>
            </a:extLst>
          </p:cNvPr>
          <p:cNvGrpSpPr/>
          <p:nvPr/>
        </p:nvGrpSpPr>
        <p:grpSpPr>
          <a:xfrm>
            <a:off x="515936" y="1838984"/>
            <a:ext cx="3847382" cy="646331"/>
            <a:chOff x="6650663" y="1680017"/>
            <a:chExt cx="3847382" cy="646331"/>
          </a:xfrm>
        </p:grpSpPr>
        <p:sp>
          <p:nvSpPr>
            <p:cNvPr id="48" name="TextBox 2">
              <a:extLst>
                <a:ext uri="{FF2B5EF4-FFF2-40B4-BE49-F238E27FC236}">
                  <a16:creationId xmlns:a16="http://schemas.microsoft.com/office/drawing/2014/main" id="{6C4B925C-FD6D-CDEB-8E52-556208ED69D1}"/>
                </a:ext>
              </a:extLst>
            </p:cNvPr>
            <p:cNvSpPr txBox="1"/>
            <p:nvPr/>
          </p:nvSpPr>
          <p:spPr>
            <a:xfrm>
              <a:off x="6726864" y="1680017"/>
              <a:ext cx="3771181"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dirty="0"/>
                <a:t>Individual </a:t>
              </a:r>
              <a:r>
                <a:rPr lang="en-US" b="1" dirty="0"/>
                <a:t>sensor calibration </a:t>
              </a:r>
              <a:r>
                <a:rPr lang="en-US" dirty="0"/>
                <a:t>and on chip compensation. </a:t>
              </a:r>
            </a:p>
          </p:txBody>
        </p:sp>
        <p:sp>
          <p:nvSpPr>
            <p:cNvPr id="49" name="Rectangle 48">
              <a:extLst>
                <a:ext uri="{FF2B5EF4-FFF2-40B4-BE49-F238E27FC236}">
                  <a16:creationId xmlns:a16="http://schemas.microsoft.com/office/drawing/2014/main" id="{9CC55465-631C-29A7-11E1-4EEF2995C4F4}"/>
                </a:ext>
              </a:extLst>
            </p:cNvPr>
            <p:cNvSpPr/>
            <p:nvPr/>
          </p:nvSpPr>
          <p:spPr>
            <a:xfrm>
              <a:off x="6650663" y="1748873"/>
              <a:ext cx="64800" cy="511294"/>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grpSp>
      <p:grpSp>
        <p:nvGrpSpPr>
          <p:cNvPr id="30" name="Group 29">
            <a:extLst>
              <a:ext uri="{FF2B5EF4-FFF2-40B4-BE49-F238E27FC236}">
                <a16:creationId xmlns:a16="http://schemas.microsoft.com/office/drawing/2014/main" id="{2E4EF162-48A6-BCB6-02E6-552F8D13FAB7}"/>
              </a:ext>
            </a:extLst>
          </p:cNvPr>
          <p:cNvGrpSpPr/>
          <p:nvPr/>
        </p:nvGrpSpPr>
        <p:grpSpPr>
          <a:xfrm>
            <a:off x="515936" y="2649159"/>
            <a:ext cx="4797760" cy="369332"/>
            <a:chOff x="6650663" y="1724326"/>
            <a:chExt cx="4797760" cy="369332"/>
          </a:xfrm>
        </p:grpSpPr>
        <p:sp>
          <p:nvSpPr>
            <p:cNvPr id="46" name="TextBox 9">
              <a:extLst>
                <a:ext uri="{FF2B5EF4-FFF2-40B4-BE49-F238E27FC236}">
                  <a16:creationId xmlns:a16="http://schemas.microsoft.com/office/drawing/2014/main" id="{F02BCB1C-01E1-ABB1-6193-21E3B949CB47}"/>
                </a:ext>
              </a:extLst>
            </p:cNvPr>
            <p:cNvSpPr txBox="1"/>
            <p:nvPr/>
          </p:nvSpPr>
          <p:spPr>
            <a:xfrm>
              <a:off x="6715463" y="1724326"/>
              <a:ext cx="4732960" cy="369332"/>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dirty="0"/>
                <a:t>Excellent and proven </a:t>
              </a:r>
              <a:r>
                <a:rPr lang="en-US" b="1" dirty="0"/>
                <a:t>long-term stability </a:t>
              </a:r>
            </a:p>
          </p:txBody>
        </p:sp>
        <p:sp>
          <p:nvSpPr>
            <p:cNvPr id="47" name="Rectangle 46">
              <a:extLst>
                <a:ext uri="{FF2B5EF4-FFF2-40B4-BE49-F238E27FC236}">
                  <a16:creationId xmlns:a16="http://schemas.microsoft.com/office/drawing/2014/main" id="{EE4F8801-4789-4C3F-3A92-1BFAC6B2E6EC}"/>
                </a:ext>
              </a:extLst>
            </p:cNvPr>
            <p:cNvSpPr/>
            <p:nvPr/>
          </p:nvSpPr>
          <p:spPr>
            <a:xfrm>
              <a:off x="6650663" y="1748873"/>
              <a:ext cx="64800" cy="320656"/>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grpSp>
      <p:grpSp>
        <p:nvGrpSpPr>
          <p:cNvPr id="31" name="Group 30">
            <a:extLst>
              <a:ext uri="{FF2B5EF4-FFF2-40B4-BE49-F238E27FC236}">
                <a16:creationId xmlns:a16="http://schemas.microsoft.com/office/drawing/2014/main" id="{336EF27D-9A58-E2DB-DC92-AD2BD5537F4E}"/>
              </a:ext>
            </a:extLst>
          </p:cNvPr>
          <p:cNvGrpSpPr/>
          <p:nvPr/>
        </p:nvGrpSpPr>
        <p:grpSpPr>
          <a:xfrm>
            <a:off x="515936" y="5315036"/>
            <a:ext cx="5173664" cy="369332"/>
            <a:chOff x="6650663" y="1724326"/>
            <a:chExt cx="5173664" cy="369332"/>
          </a:xfrm>
        </p:grpSpPr>
        <p:sp>
          <p:nvSpPr>
            <p:cNvPr id="44" name="TextBox 30">
              <a:extLst>
                <a:ext uri="{FF2B5EF4-FFF2-40B4-BE49-F238E27FC236}">
                  <a16:creationId xmlns:a16="http://schemas.microsoft.com/office/drawing/2014/main" id="{68D386F6-10A7-CF68-8F2B-0B49E3A2892C}"/>
                </a:ext>
              </a:extLst>
            </p:cNvPr>
            <p:cNvSpPr txBox="1"/>
            <p:nvPr/>
          </p:nvSpPr>
          <p:spPr>
            <a:xfrm>
              <a:off x="6715463" y="1724326"/>
              <a:ext cx="5108864" cy="369332"/>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800"/>
                </a:spcAft>
              </a:pPr>
              <a:r>
                <a:rPr lang="en-US" dirty="0"/>
                <a:t>Engineered and manufactured in </a:t>
              </a:r>
              <a:r>
                <a:rPr lang="en-US" b="1" dirty="0"/>
                <a:t>Switzerland.</a:t>
              </a:r>
            </a:p>
          </p:txBody>
        </p:sp>
        <p:sp>
          <p:nvSpPr>
            <p:cNvPr id="45" name="Rectangle 44">
              <a:extLst>
                <a:ext uri="{FF2B5EF4-FFF2-40B4-BE49-F238E27FC236}">
                  <a16:creationId xmlns:a16="http://schemas.microsoft.com/office/drawing/2014/main" id="{09F10978-E54E-147D-7004-2380A917DA50}"/>
                </a:ext>
              </a:extLst>
            </p:cNvPr>
            <p:cNvSpPr/>
            <p:nvPr/>
          </p:nvSpPr>
          <p:spPr>
            <a:xfrm>
              <a:off x="6650663" y="1748873"/>
              <a:ext cx="64800" cy="320656"/>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grpSp>
      <p:grpSp>
        <p:nvGrpSpPr>
          <p:cNvPr id="32" name="Group 31">
            <a:extLst>
              <a:ext uri="{FF2B5EF4-FFF2-40B4-BE49-F238E27FC236}">
                <a16:creationId xmlns:a16="http://schemas.microsoft.com/office/drawing/2014/main" id="{D37E9A2A-D05B-C07C-7540-4820D6E95A59}"/>
              </a:ext>
            </a:extLst>
          </p:cNvPr>
          <p:cNvGrpSpPr/>
          <p:nvPr/>
        </p:nvGrpSpPr>
        <p:grpSpPr>
          <a:xfrm>
            <a:off x="515936" y="3182335"/>
            <a:ext cx="3835981" cy="369332"/>
            <a:chOff x="6650663" y="1724326"/>
            <a:chExt cx="3835981" cy="369332"/>
          </a:xfrm>
        </p:grpSpPr>
        <p:sp>
          <p:nvSpPr>
            <p:cNvPr id="42" name="TextBox 33">
              <a:extLst>
                <a:ext uri="{FF2B5EF4-FFF2-40B4-BE49-F238E27FC236}">
                  <a16:creationId xmlns:a16="http://schemas.microsoft.com/office/drawing/2014/main" id="{CC03A089-B3DE-8F52-F590-21FC94C194FC}"/>
                </a:ext>
              </a:extLst>
            </p:cNvPr>
            <p:cNvSpPr txBox="1"/>
            <p:nvPr/>
          </p:nvSpPr>
          <p:spPr>
            <a:xfrm>
              <a:off x="6715463" y="1724326"/>
              <a:ext cx="3771181" cy="369332"/>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b="1" dirty="0"/>
                <a:t>Robustness</a:t>
              </a:r>
              <a:r>
                <a:rPr lang="en-US" dirty="0"/>
                <a:t> to shock and vibration </a:t>
              </a:r>
            </a:p>
          </p:txBody>
        </p:sp>
        <p:sp>
          <p:nvSpPr>
            <p:cNvPr id="43" name="Rectangle 42">
              <a:extLst>
                <a:ext uri="{FF2B5EF4-FFF2-40B4-BE49-F238E27FC236}">
                  <a16:creationId xmlns:a16="http://schemas.microsoft.com/office/drawing/2014/main" id="{1A9FE881-257A-2401-EB29-6B36DD614A3F}"/>
                </a:ext>
              </a:extLst>
            </p:cNvPr>
            <p:cNvSpPr/>
            <p:nvPr/>
          </p:nvSpPr>
          <p:spPr>
            <a:xfrm>
              <a:off x="6650663" y="1748873"/>
              <a:ext cx="64800" cy="320656"/>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grpSp>
      <p:grpSp>
        <p:nvGrpSpPr>
          <p:cNvPr id="33" name="Group 32">
            <a:extLst>
              <a:ext uri="{FF2B5EF4-FFF2-40B4-BE49-F238E27FC236}">
                <a16:creationId xmlns:a16="http://schemas.microsoft.com/office/drawing/2014/main" id="{B6183622-6B90-7E15-E140-626BE7CEA8D2}"/>
              </a:ext>
            </a:extLst>
          </p:cNvPr>
          <p:cNvGrpSpPr/>
          <p:nvPr/>
        </p:nvGrpSpPr>
        <p:grpSpPr>
          <a:xfrm>
            <a:off x="515936" y="3715511"/>
            <a:ext cx="3835981" cy="369332"/>
            <a:chOff x="6650663" y="1724326"/>
            <a:chExt cx="3835981" cy="369332"/>
          </a:xfrm>
        </p:grpSpPr>
        <p:sp>
          <p:nvSpPr>
            <p:cNvPr id="40" name="TextBox 36">
              <a:extLst>
                <a:ext uri="{FF2B5EF4-FFF2-40B4-BE49-F238E27FC236}">
                  <a16:creationId xmlns:a16="http://schemas.microsoft.com/office/drawing/2014/main" id="{EB3F6E4A-4AE5-6718-8D43-4C5A13F743CB}"/>
                </a:ext>
              </a:extLst>
            </p:cNvPr>
            <p:cNvSpPr txBox="1"/>
            <p:nvPr/>
          </p:nvSpPr>
          <p:spPr>
            <a:xfrm>
              <a:off x="6715463" y="1724326"/>
              <a:ext cx="3771181" cy="369332"/>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b="1" dirty="0"/>
                <a:t>SMD soldering  </a:t>
              </a:r>
            </a:p>
          </p:txBody>
        </p:sp>
        <p:sp>
          <p:nvSpPr>
            <p:cNvPr id="41" name="Rectangle 40">
              <a:extLst>
                <a:ext uri="{FF2B5EF4-FFF2-40B4-BE49-F238E27FC236}">
                  <a16:creationId xmlns:a16="http://schemas.microsoft.com/office/drawing/2014/main" id="{E66E40D2-7EB7-8D07-1A03-35BF7D380322}"/>
                </a:ext>
              </a:extLst>
            </p:cNvPr>
            <p:cNvSpPr/>
            <p:nvPr/>
          </p:nvSpPr>
          <p:spPr>
            <a:xfrm>
              <a:off x="6650663" y="1748873"/>
              <a:ext cx="64800" cy="320656"/>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grpSp>
      <p:grpSp>
        <p:nvGrpSpPr>
          <p:cNvPr id="34" name="Group 33">
            <a:extLst>
              <a:ext uri="{FF2B5EF4-FFF2-40B4-BE49-F238E27FC236}">
                <a16:creationId xmlns:a16="http://schemas.microsoft.com/office/drawing/2014/main" id="{E042DAED-EF4D-126D-B189-D2CFACBA9FD4}"/>
              </a:ext>
            </a:extLst>
          </p:cNvPr>
          <p:cNvGrpSpPr/>
          <p:nvPr/>
        </p:nvGrpSpPr>
        <p:grpSpPr>
          <a:xfrm>
            <a:off x="515936" y="4248686"/>
            <a:ext cx="7118578" cy="369332"/>
            <a:chOff x="6650663" y="1724326"/>
            <a:chExt cx="7118578" cy="369332"/>
          </a:xfrm>
        </p:grpSpPr>
        <p:sp>
          <p:nvSpPr>
            <p:cNvPr id="38" name="TextBox 39">
              <a:extLst>
                <a:ext uri="{FF2B5EF4-FFF2-40B4-BE49-F238E27FC236}">
                  <a16:creationId xmlns:a16="http://schemas.microsoft.com/office/drawing/2014/main" id="{D9D1561A-2BD7-3D6D-756D-C76855505095}"/>
                </a:ext>
              </a:extLst>
            </p:cNvPr>
            <p:cNvSpPr txBox="1"/>
            <p:nvPr/>
          </p:nvSpPr>
          <p:spPr>
            <a:xfrm>
              <a:off x="6715463" y="1724326"/>
              <a:ext cx="7053778" cy="369332"/>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Segoe UI" panose="020B0502040204020203" pitchFamily="34" charset="0"/>
                </a:rPr>
                <a:t>Digital </a:t>
              </a:r>
              <a:r>
                <a:rPr lang="en-US" b="1" dirty="0">
                  <a:solidFill>
                    <a:srgbClr val="000000"/>
                  </a:solidFill>
                  <a:latin typeface="Segoe UI" panose="020B0502040204020203" pitchFamily="34" charset="0"/>
                </a:rPr>
                <a:t>I2C interface</a:t>
              </a:r>
              <a:endParaRPr lang="en-US" dirty="0">
                <a:cs typeface="Segoe UI" panose="020B0502040204020203" pitchFamily="34" charset="0"/>
              </a:endParaRPr>
            </a:p>
          </p:txBody>
        </p:sp>
        <p:sp>
          <p:nvSpPr>
            <p:cNvPr id="39" name="Rectangle 38">
              <a:extLst>
                <a:ext uri="{FF2B5EF4-FFF2-40B4-BE49-F238E27FC236}">
                  <a16:creationId xmlns:a16="http://schemas.microsoft.com/office/drawing/2014/main" id="{52ED3C0A-D1E1-E8C0-C960-AF682237F50E}"/>
                </a:ext>
              </a:extLst>
            </p:cNvPr>
            <p:cNvSpPr/>
            <p:nvPr/>
          </p:nvSpPr>
          <p:spPr>
            <a:xfrm>
              <a:off x="6650663" y="1748873"/>
              <a:ext cx="64800" cy="320656"/>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grpSp>
      <p:grpSp>
        <p:nvGrpSpPr>
          <p:cNvPr id="35" name="Group 34">
            <a:extLst>
              <a:ext uri="{FF2B5EF4-FFF2-40B4-BE49-F238E27FC236}">
                <a16:creationId xmlns:a16="http://schemas.microsoft.com/office/drawing/2014/main" id="{1E635E03-227E-9ACA-1E68-98D17E11A9A4}"/>
              </a:ext>
            </a:extLst>
          </p:cNvPr>
          <p:cNvGrpSpPr/>
          <p:nvPr/>
        </p:nvGrpSpPr>
        <p:grpSpPr>
          <a:xfrm>
            <a:off x="515936" y="4781862"/>
            <a:ext cx="3835981" cy="369332"/>
            <a:chOff x="6650663" y="1724326"/>
            <a:chExt cx="3835981" cy="369332"/>
          </a:xfrm>
        </p:grpSpPr>
        <p:sp>
          <p:nvSpPr>
            <p:cNvPr id="36" name="TextBox 42">
              <a:extLst>
                <a:ext uri="{FF2B5EF4-FFF2-40B4-BE49-F238E27FC236}">
                  <a16:creationId xmlns:a16="http://schemas.microsoft.com/office/drawing/2014/main" id="{86633ACB-777C-8255-3866-BCDCE42A61BE}"/>
                </a:ext>
              </a:extLst>
            </p:cNvPr>
            <p:cNvSpPr txBox="1"/>
            <p:nvPr/>
          </p:nvSpPr>
          <p:spPr>
            <a:xfrm>
              <a:off x="6715463" y="1724326"/>
              <a:ext cx="3771181" cy="369332"/>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Segoe UI" panose="020B0502040204020203" pitchFamily="34" charset="0"/>
                  <a:ea typeface="SimSun" panose="02010600030101010101" pitchFamily="2" charset="-122"/>
                  <a:cs typeface="Times New Roman" panose="02020603050405020304" pitchFamily="18" charset="0"/>
                </a:rPr>
                <a:t>PFAS-free</a:t>
              </a:r>
              <a:r>
                <a:rPr lang="en-US" dirty="0"/>
                <a:t> membrane</a:t>
              </a:r>
            </a:p>
          </p:txBody>
        </p:sp>
        <p:sp>
          <p:nvSpPr>
            <p:cNvPr id="37" name="Rectangle 36">
              <a:extLst>
                <a:ext uri="{FF2B5EF4-FFF2-40B4-BE49-F238E27FC236}">
                  <a16:creationId xmlns:a16="http://schemas.microsoft.com/office/drawing/2014/main" id="{DF2B1660-8AFD-B771-934F-EA8C0CE9CD81}"/>
                </a:ext>
              </a:extLst>
            </p:cNvPr>
            <p:cNvSpPr/>
            <p:nvPr/>
          </p:nvSpPr>
          <p:spPr>
            <a:xfrm>
              <a:off x="6650663" y="1748873"/>
              <a:ext cx="64800" cy="320656"/>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grpSp>
      <p:sp>
        <p:nvSpPr>
          <p:cNvPr id="3" name="Text Placeholder 2">
            <a:extLst>
              <a:ext uri="{FF2B5EF4-FFF2-40B4-BE49-F238E27FC236}">
                <a16:creationId xmlns:a16="http://schemas.microsoft.com/office/drawing/2014/main" id="{03B4BC19-AFCD-9A92-85C8-6CAE4F407365}"/>
              </a:ext>
            </a:extLst>
          </p:cNvPr>
          <p:cNvSpPr>
            <a:spLocks noGrp="1"/>
          </p:cNvSpPr>
          <p:nvPr>
            <p:ph type="body" sz="quarter" idx="13"/>
          </p:nvPr>
        </p:nvSpPr>
        <p:spPr/>
        <p:txBody>
          <a:bodyPr/>
          <a:lstStyle/>
          <a:p>
            <a:endParaRPr lang="en-US"/>
          </a:p>
        </p:txBody>
      </p:sp>
      <p:pic>
        <p:nvPicPr>
          <p:cNvPr id="9" name="Video 8">
            <a:hlinkClick r:id="" action="ppaction://media"/>
            <a:extLst>
              <a:ext uri="{FF2B5EF4-FFF2-40B4-BE49-F238E27FC236}">
                <a16:creationId xmlns:a16="http://schemas.microsoft.com/office/drawing/2014/main" id="{78E78A4F-9A43-B06D-731C-B40F54621D4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9477697"/>
      </p:ext>
    </p:extLst>
  </p:cSld>
  <p:clrMapOvr>
    <a:masterClrMapping/>
  </p:clrMapOvr>
  <mc:AlternateContent xmlns:mc="http://schemas.openxmlformats.org/markup-compatibility/2006">
    <mc:Choice xmlns:p14="http://schemas.microsoft.com/office/powerpoint/2010/main" Requires="p14">
      <p:transition spd="slow" p14:dur="2000" advTm="47066"/>
    </mc:Choice>
    <mc:Fallback>
      <p:transition spd="slow" advTm="4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0BD761-D4B3-9CEB-663D-F256ADFA0653}"/>
              </a:ext>
            </a:extLst>
          </p:cNvPr>
          <p:cNvSpPr>
            <a:spLocks noGrp="1"/>
          </p:cNvSpPr>
          <p:nvPr>
            <p:ph type="body" sz="quarter" idx="13"/>
          </p:nvPr>
        </p:nvSpPr>
        <p:spPr/>
        <p:txBody>
          <a:bodyPr/>
          <a:lstStyle/>
          <a:p>
            <a:r>
              <a:rPr lang="en-US"/>
              <a:t>For Effective STC42A Sensor Evaluation and Efficient Prototyping</a:t>
            </a:r>
          </a:p>
        </p:txBody>
      </p:sp>
      <p:sp>
        <p:nvSpPr>
          <p:cNvPr id="3" name="Title 2">
            <a:extLst>
              <a:ext uri="{FF2B5EF4-FFF2-40B4-BE49-F238E27FC236}">
                <a16:creationId xmlns:a16="http://schemas.microsoft.com/office/drawing/2014/main" id="{0AFAE99C-7303-E4C4-9A28-5917FC662340}"/>
              </a:ext>
            </a:extLst>
          </p:cNvPr>
          <p:cNvSpPr>
            <a:spLocks noGrp="1"/>
          </p:cNvSpPr>
          <p:nvPr>
            <p:ph type="title"/>
          </p:nvPr>
        </p:nvSpPr>
        <p:spPr/>
        <p:txBody>
          <a:bodyPr/>
          <a:lstStyle/>
          <a:p>
            <a:r>
              <a:rPr lang="en-US"/>
              <a:t>SEK-STC42A: Evaluation Kit</a:t>
            </a:r>
          </a:p>
        </p:txBody>
      </p:sp>
      <p:sp>
        <p:nvSpPr>
          <p:cNvPr id="4" name="Footer Placeholder 3">
            <a:extLst>
              <a:ext uri="{FF2B5EF4-FFF2-40B4-BE49-F238E27FC236}">
                <a16:creationId xmlns:a16="http://schemas.microsoft.com/office/drawing/2014/main" id="{31CC73E7-9E3C-BAC7-26F7-3127956323E1}"/>
              </a:ext>
            </a:extLst>
          </p:cNvPr>
          <p:cNvSpPr>
            <a:spLocks noGrp="1"/>
          </p:cNvSpPr>
          <p:nvPr>
            <p:ph type="ftr" sz="quarter" idx="15"/>
          </p:nvPr>
        </p:nvSpPr>
        <p:spPr/>
        <p:txBody>
          <a:bodyPr/>
          <a:lstStyle/>
          <a:p>
            <a:r>
              <a:rPr lang="en-US"/>
              <a:t>© Copyright Sensirion, Switzerland</a:t>
            </a:r>
          </a:p>
        </p:txBody>
      </p:sp>
      <p:sp>
        <p:nvSpPr>
          <p:cNvPr id="5" name="Slide Number Placeholder 4">
            <a:extLst>
              <a:ext uri="{FF2B5EF4-FFF2-40B4-BE49-F238E27FC236}">
                <a16:creationId xmlns:a16="http://schemas.microsoft.com/office/drawing/2014/main" id="{54F5445D-35B9-6056-E5BB-52EFA110390D}"/>
              </a:ext>
            </a:extLst>
          </p:cNvPr>
          <p:cNvSpPr>
            <a:spLocks noGrp="1"/>
          </p:cNvSpPr>
          <p:nvPr>
            <p:ph type="sldNum" sz="quarter" idx="16"/>
          </p:nvPr>
        </p:nvSpPr>
        <p:spPr/>
        <p:txBody>
          <a:bodyPr/>
          <a:lstStyle/>
          <a:p>
            <a:fld id="{B1E691A1-F3A6-4574-B226-B412272B38A6}" type="slidenum">
              <a:rPr lang="en-US" smtClean="0"/>
              <a:pPr/>
              <a:t>4</a:t>
            </a:fld>
            <a:endParaRPr lang="en-US"/>
          </a:p>
        </p:txBody>
      </p:sp>
      <p:pic>
        <p:nvPicPr>
          <p:cNvPr id="2050" name="Picture 2" descr="SEK-STC42A unplugged">
            <a:extLst>
              <a:ext uri="{FF2B5EF4-FFF2-40B4-BE49-F238E27FC236}">
                <a16:creationId xmlns:a16="http://schemas.microsoft.com/office/drawing/2014/main" id="{3EC30A92-D20E-CBDF-723A-B99D6E15F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856" y="103744"/>
            <a:ext cx="9252144" cy="57825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connector, adapter&#10;&#10;Description automatically generated">
            <a:extLst>
              <a:ext uri="{FF2B5EF4-FFF2-40B4-BE49-F238E27FC236}">
                <a16:creationId xmlns:a16="http://schemas.microsoft.com/office/drawing/2014/main" id="{8D7BC6F5-B1A9-22C9-B5C3-BC542F184B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937" y="2109655"/>
            <a:ext cx="3925434" cy="2530596"/>
          </a:xfrm>
          <a:prstGeom prst="rect">
            <a:avLst/>
          </a:prstGeom>
        </p:spPr>
      </p:pic>
      <p:sp>
        <p:nvSpPr>
          <p:cNvPr id="13" name="TextBox 12">
            <a:extLst>
              <a:ext uri="{FF2B5EF4-FFF2-40B4-BE49-F238E27FC236}">
                <a16:creationId xmlns:a16="http://schemas.microsoft.com/office/drawing/2014/main" id="{F3DF2048-D22C-6B4C-F06E-E6236A3B78AE}"/>
              </a:ext>
            </a:extLst>
          </p:cNvPr>
          <p:cNvSpPr txBox="1"/>
          <p:nvPr/>
        </p:nvSpPr>
        <p:spPr>
          <a:xfrm>
            <a:off x="5066112" y="4906492"/>
            <a:ext cx="2382383" cy="923330"/>
          </a:xfrm>
          <a:prstGeom prst="rect">
            <a:avLst/>
          </a:prstGeom>
          <a:noFill/>
        </p:spPr>
        <p:txBody>
          <a:bodyPr wrap="none" rtlCol="0">
            <a:spAutoFit/>
          </a:bodyPr>
          <a:lstStyle/>
          <a:p>
            <a:pPr algn="ctr"/>
            <a:r>
              <a:rPr lang="en-US" b="1" dirty="0"/>
              <a:t>SEK-STC42A</a:t>
            </a:r>
          </a:p>
          <a:p>
            <a:pPr algn="ctr"/>
            <a:r>
              <a:rPr lang="en-US" dirty="0"/>
              <a:t>(with STC42A H</a:t>
            </a:r>
            <a:r>
              <a:rPr lang="en-US" baseline="-25000" dirty="0"/>
              <a:t>2</a:t>
            </a:r>
            <a:r>
              <a:rPr lang="en-US" dirty="0"/>
              <a:t> and</a:t>
            </a:r>
          </a:p>
          <a:p>
            <a:pPr algn="ctr"/>
            <a:r>
              <a:rPr lang="en-US" dirty="0"/>
              <a:t>SHT41A RH/T Sensor)</a:t>
            </a:r>
          </a:p>
        </p:txBody>
      </p:sp>
      <p:sp>
        <p:nvSpPr>
          <p:cNvPr id="14" name="TextBox 13">
            <a:extLst>
              <a:ext uri="{FF2B5EF4-FFF2-40B4-BE49-F238E27FC236}">
                <a16:creationId xmlns:a16="http://schemas.microsoft.com/office/drawing/2014/main" id="{999557EF-371F-ACA2-E03B-B0FC7C692ED4}"/>
              </a:ext>
            </a:extLst>
          </p:cNvPr>
          <p:cNvSpPr txBox="1"/>
          <p:nvPr/>
        </p:nvSpPr>
        <p:spPr>
          <a:xfrm>
            <a:off x="8533220" y="3843705"/>
            <a:ext cx="2748702" cy="646331"/>
          </a:xfrm>
          <a:prstGeom prst="rect">
            <a:avLst/>
          </a:prstGeom>
          <a:noFill/>
        </p:spPr>
        <p:txBody>
          <a:bodyPr wrap="none" rtlCol="0">
            <a:spAutoFit/>
          </a:bodyPr>
          <a:lstStyle/>
          <a:p>
            <a:pPr algn="ctr"/>
            <a:r>
              <a:rPr lang="en-US" b="1" dirty="0"/>
              <a:t>Adapter Cable</a:t>
            </a:r>
          </a:p>
          <a:p>
            <a:pPr algn="ctr"/>
            <a:r>
              <a:rPr lang="en-US" dirty="0"/>
              <a:t>(included in SEK-STC42A)</a:t>
            </a:r>
          </a:p>
        </p:txBody>
      </p:sp>
      <p:sp>
        <p:nvSpPr>
          <p:cNvPr id="15" name="TextBox 14">
            <a:extLst>
              <a:ext uri="{FF2B5EF4-FFF2-40B4-BE49-F238E27FC236}">
                <a16:creationId xmlns:a16="http://schemas.microsoft.com/office/drawing/2014/main" id="{C1EB3EB2-7428-FBD5-60B1-AAF3BE2D45FA}"/>
              </a:ext>
            </a:extLst>
          </p:cNvPr>
          <p:cNvSpPr txBox="1"/>
          <p:nvPr/>
        </p:nvSpPr>
        <p:spPr>
          <a:xfrm>
            <a:off x="856138" y="4550446"/>
            <a:ext cx="3154261" cy="646331"/>
          </a:xfrm>
          <a:prstGeom prst="rect">
            <a:avLst/>
          </a:prstGeom>
          <a:noFill/>
        </p:spPr>
        <p:txBody>
          <a:bodyPr wrap="none" rtlCol="0">
            <a:spAutoFit/>
          </a:bodyPr>
          <a:lstStyle/>
          <a:p>
            <a:pPr algn="ctr"/>
            <a:r>
              <a:rPr lang="en-US" b="1" dirty="0"/>
              <a:t>Sensirion Sensor Bridge</a:t>
            </a:r>
          </a:p>
          <a:p>
            <a:pPr algn="ctr"/>
            <a:r>
              <a:rPr lang="en-US" dirty="0"/>
              <a:t>(</a:t>
            </a:r>
            <a:r>
              <a:rPr lang="en-US" u="sng" dirty="0"/>
              <a:t>not</a:t>
            </a:r>
            <a:r>
              <a:rPr lang="en-US" dirty="0"/>
              <a:t> included in SEK-STC42A)</a:t>
            </a:r>
          </a:p>
        </p:txBody>
      </p:sp>
      <p:pic>
        <p:nvPicPr>
          <p:cNvPr id="2056" name="Video 2055">
            <a:hlinkClick r:id="" action="ppaction://media"/>
            <a:extLst>
              <a:ext uri="{FF2B5EF4-FFF2-40B4-BE49-F238E27FC236}">
                <a16:creationId xmlns:a16="http://schemas.microsoft.com/office/drawing/2014/main" id="{65A814DC-4DC6-0CDB-1356-CD2A618C1AC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7394898"/>
      </p:ext>
    </p:extLst>
  </p:cSld>
  <p:clrMapOvr>
    <a:masterClrMapping/>
  </p:clrMapOvr>
  <mc:AlternateContent xmlns:mc="http://schemas.openxmlformats.org/markup-compatibility/2006">
    <mc:Choice xmlns:p14="http://schemas.microsoft.com/office/powerpoint/2010/main" Requires="p14">
      <p:transition spd="slow" p14:dur="2000" advTm="58342"/>
    </mc:Choice>
    <mc:Fallback>
      <p:transition spd="slow" advTm="5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5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56"/>
                </p:tgtEl>
              </p:cMediaNode>
            </p:video>
            <p:seq concurrent="1" nextAc="seek">
              <p:cTn id="8" restart="whenNotActive" fill="hold" evtFilter="cancelBubble" nodeType="interactiveSeq">
                <p:stCondLst>
                  <p:cond evt="onClick" delay="0">
                    <p:tgtEl>
                      <p:spTgt spid="205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56"/>
                                        </p:tgtEl>
                                      </p:cBhvr>
                                    </p:cmd>
                                  </p:childTnLst>
                                </p:cTn>
                              </p:par>
                            </p:childTnLst>
                          </p:cTn>
                        </p:par>
                      </p:childTnLst>
                    </p:cTn>
                  </p:par>
                </p:childTnLst>
              </p:cTn>
              <p:nextCondLst>
                <p:cond evt="onClick" delay="0">
                  <p:tgtEl>
                    <p:spTgt spid="205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9515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nsirion Master">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BDBDBD"/>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72000" tIns="72000" rIns="72000" bIns="72000" rtlCol="0">
        <a:spAutoFit/>
      </a:bodyPr>
      <a:lstStyle>
        <a:defPPr algn="l">
          <a:buClr>
            <a:schemeClr val="accent1"/>
          </a:buClr>
          <a:defRPr sz="1400" dirty="0" smtClean="0"/>
        </a:defPPr>
      </a:lstStyle>
    </a:txDef>
  </a:objectDefaults>
  <a:extraClrSchemeLst/>
  <a:extLst>
    <a:ext uri="{05A4C25C-085E-4340-85A3-A5531E510DB2}">
      <thm15:themeFamily xmlns:thm15="http://schemas.microsoft.com/office/thememl/2012/main" name="Presentation1" id="{A2229C6A-8C85-4369-BE5C-0F90A08D888C}" vid="{704E372A-D02F-4979-B6A3-0EEA5C7823FD}"/>
    </a:ext>
  </a:extLst>
</a:theme>
</file>

<file path=ppt/theme/theme2.xml><?xml version="1.0" encoding="utf-8"?>
<a:theme xmlns:a="http://schemas.openxmlformats.org/drawingml/2006/main" name="Offic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74ad58d-6d55-4283-bbd8-1be368e405c0">
      <Terms xmlns="http://schemas.microsoft.com/office/infopath/2007/PartnerControls"/>
    </lcf76f155ced4ddcb4097134ff3c332f>
    <TaxCatchAll xmlns="6a885640-037a-416c-800c-527e8d346db4" xsi:nil="true"/>
    <Comment xmlns="274ad58d-6d55-4283-bbd8-1be368e405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C31ECD75DA5D43A7955B93E7A4FAD2" ma:contentTypeVersion="17" ma:contentTypeDescription="Create a new document." ma:contentTypeScope="" ma:versionID="70d13aa92e963e97d6d62925515732ce">
  <xsd:schema xmlns:xsd="http://www.w3.org/2001/XMLSchema" xmlns:xs="http://www.w3.org/2001/XMLSchema" xmlns:p="http://schemas.microsoft.com/office/2006/metadata/properties" xmlns:ns2="274ad58d-6d55-4283-bbd8-1be368e405c0" xmlns:ns3="6a885640-037a-416c-800c-527e8d346db4" xmlns:ns4="9b096da1-55ae-40f0-828e-d96caf0055d1" targetNamespace="http://schemas.microsoft.com/office/2006/metadata/properties" ma:root="true" ma:fieldsID="cfbaef04d7154b36e74d51b6870210fa" ns2:_="" ns3:_="" ns4:_="">
    <xsd:import namespace="274ad58d-6d55-4283-bbd8-1be368e405c0"/>
    <xsd:import namespace="6a885640-037a-416c-800c-527e8d346db4"/>
    <xsd:import namespace="9b096da1-55ae-40f0-828e-d96caf0055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Location" minOccurs="0"/>
                <xsd:element ref="ns2:MediaServiceSearchProperties" minOccurs="0"/>
                <xsd:element ref="ns2:MediaServiceBillingMetadata" minOccurs="0"/>
                <xsd:element ref="ns2: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4ad58d-6d55-4283-bbd8-1be368e405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b8de631-2c85-4ba1-af09-54e0ec8ee11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Comment" ma:index="24" nillable="true" ma:displayName="Comments" ma:description="Briefly describe changes and new version (major.minor) of the document. " ma:format="Dropdown" ma:internalName="Comment">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885640-037a-416c-800c-527e8d346db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e96a2b8-6106-43dd-98c8-cb4282cee4a3}" ma:internalName="TaxCatchAll" ma:showField="CatchAllData" ma:web="6a885640-037a-416c-800c-527e8d346d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096da1-55ae-40f0-828e-d96caf0055d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2C82E3-1F3C-43C7-B0BC-05F87C21E2C3}">
  <ds:schemaRefs>
    <ds:schemaRef ds:uri="http://schemas.microsoft.com/sharepoint/v3/contenttype/forms"/>
  </ds:schemaRefs>
</ds:datastoreItem>
</file>

<file path=customXml/itemProps2.xml><?xml version="1.0" encoding="utf-8"?>
<ds:datastoreItem xmlns:ds="http://schemas.openxmlformats.org/officeDocument/2006/customXml" ds:itemID="{FC14DE11-25CA-49F5-BF53-8B8254DCAF4B}">
  <ds:schemaRefs>
    <ds:schemaRef ds:uri="http://purl.org/dc/elements/1.1/"/>
    <ds:schemaRef ds:uri="http://schemas.microsoft.com/office/2006/metadata/properties"/>
    <ds:schemaRef ds:uri="b1fe39c8-28e8-4fc2-89c1-b80381c4dc8f"/>
    <ds:schemaRef ds:uri="22226ec7-1124-4a59-96a7-46494b53e4e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274ad58d-6d55-4283-bbd8-1be368e405c0"/>
    <ds:schemaRef ds:uri="6a885640-037a-416c-800c-527e8d346db4"/>
  </ds:schemaRefs>
</ds:datastoreItem>
</file>

<file path=customXml/itemProps3.xml><?xml version="1.0" encoding="utf-8"?>
<ds:datastoreItem xmlns:ds="http://schemas.openxmlformats.org/officeDocument/2006/customXml" ds:itemID="{0332901D-AB7A-4A8E-BAA2-8B6754A6C4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4ad58d-6d55-4283-bbd8-1be368e405c0"/>
    <ds:schemaRef ds:uri="6a885640-037a-416c-800c-527e8d346db4"/>
    <ds:schemaRef ds:uri="9b096da1-55ae-40f0-828e-d96caf0055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519</Words>
  <Application>Microsoft Office PowerPoint</Application>
  <PresentationFormat>Widescreen</PresentationFormat>
  <Paragraphs>64</Paragraphs>
  <Slides>5</Slides>
  <Notes>4</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vt:i4>
      </vt:variant>
    </vt:vector>
  </HeadingPairs>
  <TitlesOfParts>
    <vt:vector size="11" baseType="lpstr">
      <vt:lpstr>Aptos</vt:lpstr>
      <vt:lpstr>Arial</vt:lpstr>
      <vt:lpstr>Arial Narrow</vt:lpstr>
      <vt:lpstr>Segoe UI</vt:lpstr>
      <vt:lpstr>Sensirion Master</vt:lpstr>
      <vt:lpstr>think-cell Folie</vt:lpstr>
      <vt:lpstr>SEK-STC42A Evaluation Kit</vt:lpstr>
      <vt:lpstr>STC42A Specifications</vt:lpstr>
      <vt:lpstr>Key Advantages of the STC42A Sensor</vt:lpstr>
      <vt:lpstr>SEK-STC42A: Evaluation Kit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SEK-STC42A Evaluation Kit</dc:title>
  <dc:creator>Pascal Erne</dc:creator>
  <cp:lastModifiedBy>Pascal Erne</cp:lastModifiedBy>
  <cp:revision>1</cp:revision>
  <dcterms:created xsi:type="dcterms:W3CDTF">2026-02-09T20:35:12Z</dcterms:created>
  <dcterms:modified xsi:type="dcterms:W3CDTF">2026-02-11T07:32:05Z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8b833d12-c387-4ee1-b3ed-d59690047b70_Enabled">
    <vt:lpwstr>true</vt:lpwstr>
  </property>
  <property fmtid="{D5CDD505-2E9C-101B-9397-08002B2CF9AE}" pid="4" name="MSIP_Label_8b833d12-c387-4ee1-b3ed-d59690047b70_SetDate">
    <vt:lpwstr>2026-02-11T07:26:59Z</vt:lpwstr>
  </property>
  <property fmtid="{D5CDD505-2E9C-101B-9397-08002B2CF9AE}" pid="5" name="MSIP_Label_8b833d12-c387-4ee1-b3ed-d59690047b70_Method">
    <vt:lpwstr>Standard</vt:lpwstr>
  </property>
  <property fmtid="{D5CDD505-2E9C-101B-9397-08002B2CF9AE}" pid="6" name="MSIP_Label_8b833d12-c387-4ee1-b3ed-d59690047b70_Name">
    <vt:lpwstr>D5</vt:lpwstr>
  </property>
  <property fmtid="{D5CDD505-2E9C-101B-9397-08002B2CF9AE}" pid="7" name="MSIP_Label_8b833d12-c387-4ee1-b3ed-d59690047b70_SiteId">
    <vt:lpwstr>97b70348-6168-425b-8cee-4328b09d7ddd</vt:lpwstr>
  </property>
  <property fmtid="{D5CDD505-2E9C-101B-9397-08002B2CF9AE}" pid="8" name="MSIP_Label_8b833d12-c387-4ee1-b3ed-d59690047b70_ActionId">
    <vt:lpwstr>b53939d5-2101-45c4-b6b1-346d48bee1a7</vt:lpwstr>
  </property>
  <property fmtid="{D5CDD505-2E9C-101B-9397-08002B2CF9AE}" pid="9" name="MSIP_Label_8b833d12-c387-4ee1-b3ed-d59690047b70_ContentBits">
    <vt:lpwstr>0</vt:lpwstr>
  </property>
  <property fmtid="{D5CDD505-2E9C-101B-9397-08002B2CF9AE}" pid="10" name="MSIP_Label_8b833d12-c387-4ee1-b3ed-d59690047b70_Tag">
    <vt:lpwstr>10, 3, 0, 1</vt:lpwstr>
  </property>
  <property fmtid="{D5CDD505-2E9C-101B-9397-08002B2CF9AE}" pid="11" name="ContentTypeId">
    <vt:lpwstr>0x010100E1C31ECD75DA5D43A7955B93E7A4FAD2</vt:lpwstr>
  </property>
</Properties>
</file>