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83" r:id="rId5"/>
    <p:sldId id="286" r:id="rId6"/>
    <p:sldId id="280" r:id="rId7"/>
    <p:sldId id="287" r:id="rId8"/>
    <p:sldId id="275" r:id="rId9"/>
  </p:sldIdLst>
  <p:sldSz cx="12192000" cy="6858000"/>
  <p:notesSz cx="6858000" cy="9144000"/>
  <p:custDataLst>
    <p:tags r:id="rId1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E064F-75D5-98AB-966F-5436E9984DBE}" name="Katharina Jacobi" initials="KJ" userId="S::katharina.jacobi@sensirion.com::76f3eb18-7ccc-4302-b788-668f75c1b81d" providerId="AD"/>
  <p188:author id="{AC8CD95C-0FC8-E873-1AF1-C8D5E22667D1}" name="Christian Ebneter" initials="CE" userId="S::christian.ebneter@sensirion.com::0f90a118-f951-494e-b761-2499bd9f2b76" providerId="AD"/>
  <p188:author id="{6D10F889-EC19-54D0-1C66-F3692EC08252}" name="Kaitlin Howell" initials="KH" userId="S::kaitlin.howell@sensirion.com::f2d8a676-ee0b-4f40-8538-127748faa483" providerId="AD"/>
  <p188:author id="{71591EFD-4DE3-9826-5F05-860E4A5E1F07}" name="Laura Prioli" initials="LP" userId="S::laura.prioli@sensirion.com::1eaa7cfd-4053-43b2-b3b1-0bf2e13065d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BDBD"/>
    <a:srgbClr val="66CC33"/>
    <a:srgbClr val="004494"/>
    <a:srgbClr val="EEEEEE"/>
    <a:srgbClr val="2F4A68"/>
    <a:srgbClr val="7F9CB6"/>
    <a:srgbClr val="666666"/>
    <a:srgbClr val="A3E085"/>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0968D-8970-4145-B45C-2071C7872D58}" v="9" dt="2025-06-10T21:08:52.94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63" autoAdjust="0"/>
  </p:normalViewPr>
  <p:slideViewPr>
    <p:cSldViewPr snapToGrid="0">
      <p:cViewPr varScale="1">
        <p:scale>
          <a:sx n="120" d="100"/>
          <a:sy n="120" d="100"/>
        </p:scale>
        <p:origin x="108" y="324"/>
      </p:cViewPr>
      <p:guideLst/>
    </p:cSldViewPr>
  </p:slideViewPr>
  <p:notesTextViewPr>
    <p:cViewPr>
      <p:scale>
        <a:sx n="200" d="100"/>
        <a:sy n="2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Howell" userId="f2d8a676-ee0b-4f40-8538-127748faa483" providerId="ADAL" clId="{D5206758-B0D3-49A6-AE4E-EBB6D85531FE}"/>
    <pc:docChg chg="undo custSel addSld delSld modSld">
      <pc:chgData name="Kaitlin Howell" userId="f2d8a676-ee0b-4f40-8538-127748faa483" providerId="ADAL" clId="{D5206758-B0D3-49A6-AE4E-EBB6D85531FE}" dt="2024-03-08T13:28:19.741" v="365" actId="20577"/>
      <pc:docMkLst>
        <pc:docMk/>
      </pc:docMkLst>
      <pc:sldChg chg="modSp mod">
        <pc:chgData name="Kaitlin Howell" userId="f2d8a676-ee0b-4f40-8538-127748faa483" providerId="ADAL" clId="{D5206758-B0D3-49A6-AE4E-EBB6D85531FE}" dt="2024-03-08T13:28:08.148" v="345" actId="20577"/>
        <pc:sldMkLst>
          <pc:docMk/>
          <pc:sldMk cId="2322438971" sldId="280"/>
        </pc:sldMkLst>
      </pc:sldChg>
      <pc:sldChg chg="modSp mod">
        <pc:chgData name="Kaitlin Howell" userId="f2d8a676-ee0b-4f40-8538-127748faa483" providerId="ADAL" clId="{D5206758-B0D3-49A6-AE4E-EBB6D85531FE}" dt="2024-03-08T13:28:13.912" v="355" actId="20577"/>
        <pc:sldMkLst>
          <pc:docMk/>
          <pc:sldMk cId="4146731059" sldId="281"/>
        </pc:sldMkLst>
      </pc:sldChg>
      <pc:sldChg chg="modSp mod">
        <pc:chgData name="Kaitlin Howell" userId="f2d8a676-ee0b-4f40-8538-127748faa483" providerId="ADAL" clId="{D5206758-B0D3-49A6-AE4E-EBB6D85531FE}" dt="2024-03-08T13:28:19.741" v="365" actId="20577"/>
        <pc:sldMkLst>
          <pc:docMk/>
          <pc:sldMk cId="3208930110" sldId="282"/>
        </pc:sldMkLst>
      </pc:sldChg>
      <pc:sldChg chg="modSp mod">
        <pc:chgData name="Kaitlin Howell" userId="f2d8a676-ee0b-4f40-8538-127748faa483" providerId="ADAL" clId="{D5206758-B0D3-49A6-AE4E-EBB6D85531FE}" dt="2024-02-27T17:05:33.574" v="6" actId="14100"/>
        <pc:sldMkLst>
          <pc:docMk/>
          <pc:sldMk cId="651351223" sldId="283"/>
        </pc:sldMkLst>
      </pc:sldChg>
      <pc:sldChg chg="modSp mod addCm delCm modCm">
        <pc:chgData name="Kaitlin Howell" userId="f2d8a676-ee0b-4f40-8538-127748faa483" providerId="ADAL" clId="{D5206758-B0D3-49A6-AE4E-EBB6D85531FE}" dt="2024-03-01T14:40:03.979" v="334"/>
        <pc:sldMkLst>
          <pc:docMk/>
          <pc:sldMk cId="1286054565" sldId="284"/>
        </pc:sldMkLst>
        <pc:extLst>
          <p:ext xmlns:p="http://schemas.openxmlformats.org/presentationml/2006/main" uri="{D6D511B9-2390-475A-947B-AFAB55BFBCF1}">
            <pc226:cmChg xmlns:pc226="http://schemas.microsoft.com/office/powerpoint/2022/06/main/command" chg="del">
              <pc226:chgData name="Kaitlin Howell" userId="f2d8a676-ee0b-4f40-8538-127748faa483" providerId="ADAL" clId="{D5206758-B0D3-49A6-AE4E-EBB6D85531FE}" dt="2024-02-27T10:06:57.089" v="0"/>
              <pc2:cmMkLst xmlns:pc2="http://schemas.microsoft.com/office/powerpoint/2019/9/main/command">
                <pc:docMk/>
                <pc:sldMk cId="1286054565" sldId="284"/>
                <pc2:cmMk id="{8F1D128C-97C1-4F23-A6CC-692C5E824EC4}"/>
              </pc2:cmMkLst>
            </pc226:cmChg>
            <pc226:cmChg xmlns:pc226="http://schemas.microsoft.com/office/powerpoint/2022/06/main/command" chg="add del mod">
              <pc226:chgData name="Kaitlin Howell" userId="f2d8a676-ee0b-4f40-8538-127748faa483" providerId="ADAL" clId="{D5206758-B0D3-49A6-AE4E-EBB6D85531FE}" dt="2024-03-01T14:40:03.979" v="334"/>
              <pc2:cmMkLst xmlns:pc2="http://schemas.microsoft.com/office/powerpoint/2019/9/main/command">
                <pc:docMk/>
                <pc:sldMk cId="1286054565" sldId="284"/>
                <pc2:cmMk id="{F73E43EC-D46F-4740-9367-DB1966240391}"/>
              </pc2:cmMkLst>
              <pc226:cmRplyChg chg="add">
                <pc226:chgData name="Kaitlin Howell" userId="f2d8a676-ee0b-4f40-8538-127748faa483" providerId="ADAL" clId="{D5206758-B0D3-49A6-AE4E-EBB6D85531FE}" dt="2024-02-29T10:10:53.223" v="326"/>
                <pc2:cmRplyMkLst xmlns:pc2="http://schemas.microsoft.com/office/powerpoint/2019/9/main/command">
                  <pc:docMk/>
                  <pc:sldMk cId="1286054565" sldId="284"/>
                  <pc2:cmMk id="{F73E43EC-D46F-4740-9367-DB1966240391}"/>
                  <pc2:cmRplyMk id="{3AE0BC80-4C8A-45F4-8D3B-5ABBE867B22E}"/>
                </pc2:cmRplyMkLst>
              </pc226:cmRplyChg>
            </pc226:cmChg>
          </p:ext>
        </pc:extLst>
      </pc:sldChg>
      <pc:sldChg chg="modSp mod delCm">
        <pc:chgData name="Kaitlin Howell" userId="f2d8a676-ee0b-4f40-8538-127748faa483" providerId="ADAL" clId="{D5206758-B0D3-49A6-AE4E-EBB6D85531FE}" dt="2024-03-01T14:40:39.635" v="335" actId="20577"/>
        <pc:sldMkLst>
          <pc:docMk/>
          <pc:sldMk cId="3160681989" sldId="285"/>
        </pc:sldMkLst>
        <pc:extLst>
          <p:ext xmlns:p="http://schemas.openxmlformats.org/presentationml/2006/main" uri="{D6D511B9-2390-475A-947B-AFAB55BFBCF1}">
            <pc226:cmChg xmlns:pc226="http://schemas.microsoft.com/office/powerpoint/2022/06/main/command" chg="del">
              <pc226:chgData name="Kaitlin Howell" userId="f2d8a676-ee0b-4f40-8538-127748faa483" providerId="ADAL" clId="{D5206758-B0D3-49A6-AE4E-EBB6D85531FE}" dt="2024-03-01T12:48:45.534" v="331"/>
              <pc2:cmMkLst xmlns:pc2="http://schemas.microsoft.com/office/powerpoint/2019/9/main/command">
                <pc:docMk/>
                <pc:sldMk cId="3160681989" sldId="285"/>
                <pc2:cmMk id="{95378061-C0FE-44EA-ADCA-B792B3561DA8}"/>
              </pc2:cmMkLst>
            </pc226:cmChg>
          </p:ext>
        </pc:extLst>
      </pc:sldChg>
      <pc:sldChg chg="add del">
        <pc:chgData name="Kaitlin Howell" userId="f2d8a676-ee0b-4f40-8538-127748faa483" providerId="ADAL" clId="{D5206758-B0D3-49A6-AE4E-EBB6D85531FE}" dt="2024-02-29T14:10:07.728" v="329" actId="47"/>
        <pc:sldMkLst>
          <pc:docMk/>
          <pc:sldMk cId="1240342608" sldId="256474"/>
        </pc:sldMkLst>
      </pc:sldChg>
    </pc:docChg>
  </pc:docChgLst>
  <pc:docChgLst>
    <pc:chgData name="Kaitlin Howell" userId="f2d8a676-ee0b-4f40-8538-127748faa483" providerId="ADAL" clId="{1B748EE7-76E2-4794-BAB8-2BE666C7FC87}"/>
    <pc:docChg chg="custSel addSld delSld modSld sldOrd">
      <pc:chgData name="Kaitlin Howell" userId="f2d8a676-ee0b-4f40-8538-127748faa483" providerId="ADAL" clId="{1B748EE7-76E2-4794-BAB8-2BE666C7FC87}" dt="2024-04-12T13:02:00.794" v="1411"/>
      <pc:docMkLst>
        <pc:docMk/>
      </pc:docMkLst>
      <pc:sldChg chg="addSp delSp modSp mod">
        <pc:chgData name="Kaitlin Howell" userId="f2d8a676-ee0b-4f40-8538-127748faa483" providerId="ADAL" clId="{1B748EE7-76E2-4794-BAB8-2BE666C7FC87}" dt="2024-04-12T12:43:27.128" v="1352" actId="478"/>
        <pc:sldMkLst>
          <pc:docMk/>
          <pc:sldMk cId="2720951551" sldId="275"/>
        </pc:sldMkLst>
      </pc:sldChg>
      <pc:sldChg chg="addSp delSp modSp mod ord modTransition delAnim modAnim modNotesTx">
        <pc:chgData name="Kaitlin Howell" userId="f2d8a676-ee0b-4f40-8538-127748faa483" providerId="ADAL" clId="{1B748EE7-76E2-4794-BAB8-2BE666C7FC87}" dt="2024-04-12T12:58:08.922" v="1393"/>
        <pc:sldMkLst>
          <pc:docMk/>
          <pc:sldMk cId="2322438971" sldId="280"/>
        </pc:sldMkLst>
      </pc:sldChg>
      <pc:sldChg chg="del">
        <pc:chgData name="Kaitlin Howell" userId="f2d8a676-ee0b-4f40-8538-127748faa483" providerId="ADAL" clId="{1B748EE7-76E2-4794-BAB8-2BE666C7FC87}" dt="2024-04-12T11:37:19.373" v="0" actId="47"/>
        <pc:sldMkLst>
          <pc:docMk/>
          <pc:sldMk cId="4146731059" sldId="281"/>
        </pc:sldMkLst>
      </pc:sldChg>
      <pc:sldChg chg="del">
        <pc:chgData name="Kaitlin Howell" userId="f2d8a676-ee0b-4f40-8538-127748faa483" providerId="ADAL" clId="{1B748EE7-76E2-4794-BAB8-2BE666C7FC87}" dt="2024-04-12T11:37:20.140" v="1" actId="47"/>
        <pc:sldMkLst>
          <pc:docMk/>
          <pc:sldMk cId="3208930110" sldId="282"/>
        </pc:sldMkLst>
      </pc:sldChg>
      <pc:sldChg chg="addSp delSp modSp mod modTransition modAnim modNotesTx">
        <pc:chgData name="Kaitlin Howell" userId="f2d8a676-ee0b-4f40-8538-127748faa483" providerId="ADAL" clId="{1B748EE7-76E2-4794-BAB8-2BE666C7FC87}" dt="2024-04-12T12:42:46.650" v="1344"/>
        <pc:sldMkLst>
          <pc:docMk/>
          <pc:sldMk cId="651351223" sldId="283"/>
        </pc:sldMkLst>
      </pc:sldChg>
      <pc:sldChg chg="addSp delSp modSp mod modTransition delAnim modAnim modNotesTx">
        <pc:chgData name="Kaitlin Howell" userId="f2d8a676-ee0b-4f40-8538-127748faa483" providerId="ADAL" clId="{1B748EE7-76E2-4794-BAB8-2BE666C7FC87}" dt="2024-04-12T13:02:00.794" v="1411"/>
        <pc:sldMkLst>
          <pc:docMk/>
          <pc:sldMk cId="1286054565" sldId="284"/>
        </pc:sldMkLst>
      </pc:sldChg>
      <pc:sldChg chg="addSp delSp modSp mod ord modTransition delAnim modAnim modNotesTx">
        <pc:chgData name="Kaitlin Howell" userId="f2d8a676-ee0b-4f40-8538-127748faa483" providerId="ADAL" clId="{1B748EE7-76E2-4794-BAB8-2BE666C7FC87}" dt="2024-04-12T13:00:02.427" v="1396"/>
        <pc:sldMkLst>
          <pc:docMk/>
          <pc:sldMk cId="3160681989" sldId="285"/>
        </pc:sldMkLst>
      </pc:sldChg>
      <pc:sldChg chg="add del">
        <pc:chgData name="Kaitlin Howell" userId="f2d8a676-ee0b-4f40-8538-127748faa483" providerId="ADAL" clId="{1B748EE7-76E2-4794-BAB8-2BE666C7FC87}" dt="2024-04-12T11:40:14.026" v="8" actId="47"/>
        <pc:sldMkLst>
          <pc:docMk/>
          <pc:sldMk cId="1527308394" sldId="256464"/>
        </pc:sldMkLst>
      </pc:sldChg>
      <pc:sldChg chg="add del">
        <pc:chgData name="Kaitlin Howell" userId="f2d8a676-ee0b-4f40-8538-127748faa483" providerId="ADAL" clId="{1B748EE7-76E2-4794-BAB8-2BE666C7FC87}" dt="2024-04-12T12:20:15.629" v="1038" actId="47"/>
        <pc:sldMkLst>
          <pc:docMk/>
          <pc:sldMk cId="966772717" sldId="256472"/>
        </pc:sldMkLst>
      </pc:sldChg>
    </pc:docChg>
  </pc:docChgLst>
  <pc:docChgLst>
    <pc:chgData name="Kaitlin Howell" userId="f2d8a676-ee0b-4f40-8538-127748faa483" providerId="ADAL" clId="{DE30968D-8970-4145-B45C-2071C7872D58}"/>
    <pc:docChg chg="undo custSel addSld delSld modSld">
      <pc:chgData name="Kaitlin Howell" userId="f2d8a676-ee0b-4f40-8538-127748faa483" providerId="ADAL" clId="{DE30968D-8970-4145-B45C-2071C7872D58}" dt="2025-06-10T21:08:52.942" v="645"/>
      <pc:docMkLst>
        <pc:docMk/>
      </pc:docMkLst>
      <pc:sldChg chg="delSp modSp mod modTransition delAnim modNotesTx">
        <pc:chgData name="Kaitlin Howell" userId="f2d8a676-ee0b-4f40-8538-127748faa483" providerId="ADAL" clId="{DE30968D-8970-4145-B45C-2071C7872D58}" dt="2025-06-10T21:08:52.942" v="645"/>
        <pc:sldMkLst>
          <pc:docMk/>
          <pc:sldMk cId="2322438971" sldId="280"/>
        </pc:sldMkLst>
        <pc:spChg chg="mod">
          <ac:chgData name="Kaitlin Howell" userId="f2d8a676-ee0b-4f40-8538-127748faa483" providerId="ADAL" clId="{DE30968D-8970-4145-B45C-2071C7872D58}" dt="2025-06-10T21:08:29.165" v="582" actId="57"/>
          <ac:spMkLst>
            <pc:docMk/>
            <pc:sldMk cId="2322438971" sldId="280"/>
            <ac:spMk id="14" creationId="{E0173743-F9BE-0F4E-D2DF-98DDA8104D89}"/>
          </ac:spMkLst>
        </pc:spChg>
        <pc:picChg chg="del">
          <ac:chgData name="Kaitlin Howell" userId="f2d8a676-ee0b-4f40-8538-127748faa483" providerId="ADAL" clId="{DE30968D-8970-4145-B45C-2071C7872D58}" dt="2025-06-10T20:49:01.502" v="2" actId="478"/>
          <ac:picMkLst>
            <pc:docMk/>
            <pc:sldMk cId="2322438971" sldId="280"/>
            <ac:picMk id="25" creationId="{2630DEDA-B62F-D17F-B223-87DC5BA8D816}"/>
          </ac:picMkLst>
        </pc:picChg>
      </pc:sldChg>
      <pc:sldChg chg="delSp modSp mod delAnim">
        <pc:chgData name="Kaitlin Howell" userId="f2d8a676-ee0b-4f40-8538-127748faa483" providerId="ADAL" clId="{DE30968D-8970-4145-B45C-2071C7872D58}" dt="2025-06-10T21:02:11.544" v="170" actId="20577"/>
        <pc:sldMkLst>
          <pc:docMk/>
          <pc:sldMk cId="651351223" sldId="283"/>
        </pc:sldMkLst>
        <pc:spChg chg="mod">
          <ac:chgData name="Kaitlin Howell" userId="f2d8a676-ee0b-4f40-8538-127748faa483" providerId="ADAL" clId="{DE30968D-8970-4145-B45C-2071C7872D58}" dt="2025-06-10T21:02:11.544" v="170" actId="20577"/>
          <ac:spMkLst>
            <pc:docMk/>
            <pc:sldMk cId="651351223" sldId="283"/>
            <ac:spMk id="3" creationId="{5BD29A49-70AB-93F5-0625-BCB95E8A6253}"/>
          </ac:spMkLst>
        </pc:spChg>
        <pc:picChg chg="del">
          <ac:chgData name="Kaitlin Howell" userId="f2d8a676-ee0b-4f40-8538-127748faa483" providerId="ADAL" clId="{DE30968D-8970-4145-B45C-2071C7872D58}" dt="2025-06-10T20:48:56.994" v="0" actId="478"/>
          <ac:picMkLst>
            <pc:docMk/>
            <pc:sldMk cId="651351223" sldId="283"/>
            <ac:picMk id="23" creationId="{5A4C80F8-D8FB-73B8-50AB-BA41658D6EBF}"/>
          </ac:picMkLst>
        </pc:picChg>
      </pc:sldChg>
      <pc:sldChg chg="delSp modSp del mod delAnim">
        <pc:chgData name="Kaitlin Howell" userId="f2d8a676-ee0b-4f40-8538-127748faa483" providerId="ADAL" clId="{DE30968D-8970-4145-B45C-2071C7872D58}" dt="2025-06-10T20:56:29.812" v="19" actId="47"/>
        <pc:sldMkLst>
          <pc:docMk/>
          <pc:sldMk cId="1286054565" sldId="284"/>
        </pc:sldMkLst>
        <pc:spChg chg="mod">
          <ac:chgData name="Kaitlin Howell" userId="f2d8a676-ee0b-4f40-8538-127748faa483" providerId="ADAL" clId="{DE30968D-8970-4145-B45C-2071C7872D58}" dt="2025-06-10T20:53:43.859" v="11" actId="1076"/>
          <ac:spMkLst>
            <pc:docMk/>
            <pc:sldMk cId="1286054565" sldId="284"/>
            <ac:spMk id="4" creationId="{652BC667-90FC-8FA9-CC02-1D84284F9697}"/>
          </ac:spMkLst>
        </pc:spChg>
        <pc:spChg chg="mod">
          <ac:chgData name="Kaitlin Howell" userId="f2d8a676-ee0b-4f40-8538-127748faa483" providerId="ADAL" clId="{DE30968D-8970-4145-B45C-2071C7872D58}" dt="2025-06-10T20:49:07.689" v="4" actId="20577"/>
          <ac:spMkLst>
            <pc:docMk/>
            <pc:sldMk cId="1286054565" sldId="284"/>
            <ac:spMk id="20" creationId="{F654AE79-24E2-C190-602E-1CBFCEE47868}"/>
          </ac:spMkLst>
        </pc:spChg>
        <pc:picChg chg="del">
          <ac:chgData name="Kaitlin Howell" userId="f2d8a676-ee0b-4f40-8538-127748faa483" providerId="ADAL" clId="{DE30968D-8970-4145-B45C-2071C7872D58}" dt="2025-06-10T20:48:59.234" v="1" actId="478"/>
          <ac:picMkLst>
            <pc:docMk/>
            <pc:sldMk cId="1286054565" sldId="284"/>
            <ac:picMk id="48" creationId="{DCD93249-91AF-5F58-7F96-A0CC0BB36A83}"/>
          </ac:picMkLst>
        </pc:picChg>
      </pc:sldChg>
      <pc:sldChg chg="delSp del mod delAnim">
        <pc:chgData name="Kaitlin Howell" userId="f2d8a676-ee0b-4f40-8538-127748faa483" providerId="ADAL" clId="{DE30968D-8970-4145-B45C-2071C7872D58}" dt="2025-06-10T21:01:55.197" v="168" actId="47"/>
        <pc:sldMkLst>
          <pc:docMk/>
          <pc:sldMk cId="3160681989" sldId="285"/>
        </pc:sldMkLst>
        <pc:picChg chg="del">
          <ac:chgData name="Kaitlin Howell" userId="f2d8a676-ee0b-4f40-8538-127748faa483" providerId="ADAL" clId="{DE30968D-8970-4145-B45C-2071C7872D58}" dt="2025-06-10T20:58:50.510" v="20" actId="478"/>
          <ac:picMkLst>
            <pc:docMk/>
            <pc:sldMk cId="3160681989" sldId="285"/>
            <ac:picMk id="26" creationId="{CA713976-7563-ADC7-655F-046F187B294E}"/>
          </ac:picMkLst>
        </pc:picChg>
      </pc:sldChg>
      <pc:sldChg chg="addSp modSp add mod">
        <pc:chgData name="Kaitlin Howell" userId="f2d8a676-ee0b-4f40-8538-127748faa483" providerId="ADAL" clId="{DE30968D-8970-4145-B45C-2071C7872D58}" dt="2025-06-10T20:54:07.285" v="18" actId="20577"/>
        <pc:sldMkLst>
          <pc:docMk/>
          <pc:sldMk cId="3986459745" sldId="286"/>
        </pc:sldMkLst>
        <pc:spChg chg="add mod">
          <ac:chgData name="Kaitlin Howell" userId="f2d8a676-ee0b-4f40-8538-127748faa483" providerId="ADAL" clId="{DE30968D-8970-4145-B45C-2071C7872D58}" dt="2025-06-10T20:53:57.373" v="16" actId="1076"/>
          <ac:spMkLst>
            <pc:docMk/>
            <pc:sldMk cId="3986459745" sldId="286"/>
            <ac:spMk id="3" creationId="{7DC12FB5-67F8-574B-2041-D1877C9519E5}"/>
          </ac:spMkLst>
        </pc:spChg>
        <pc:spChg chg="add mod">
          <ac:chgData name="Kaitlin Howell" userId="f2d8a676-ee0b-4f40-8538-127748faa483" providerId="ADAL" clId="{DE30968D-8970-4145-B45C-2071C7872D58}" dt="2025-06-10T20:53:52.421" v="13" actId="1076"/>
          <ac:spMkLst>
            <pc:docMk/>
            <pc:sldMk cId="3986459745" sldId="286"/>
            <ac:spMk id="4" creationId="{C09A4C7D-31B5-1556-E767-D4A29E406E52}"/>
          </ac:spMkLst>
        </pc:spChg>
        <pc:spChg chg="add mod">
          <ac:chgData name="Kaitlin Howell" userId="f2d8a676-ee0b-4f40-8538-127748faa483" providerId="ADAL" clId="{DE30968D-8970-4145-B45C-2071C7872D58}" dt="2025-06-10T20:53:59.964" v="17" actId="1076"/>
          <ac:spMkLst>
            <pc:docMk/>
            <pc:sldMk cId="3986459745" sldId="286"/>
            <ac:spMk id="6" creationId="{FA70646F-58A7-3275-300F-91E82736B33F}"/>
          </ac:spMkLst>
        </pc:spChg>
        <pc:spChg chg="mod">
          <ac:chgData name="Kaitlin Howell" userId="f2d8a676-ee0b-4f40-8538-127748faa483" providerId="ADAL" clId="{DE30968D-8970-4145-B45C-2071C7872D58}" dt="2025-06-10T20:54:07.285" v="18" actId="20577"/>
          <ac:spMkLst>
            <pc:docMk/>
            <pc:sldMk cId="3986459745" sldId="286"/>
            <ac:spMk id="18" creationId="{CCC38A5D-7ABE-91B1-CAE7-2951BD9AFA03}"/>
          </ac:spMkLst>
        </pc:spChg>
        <pc:spChg chg="mod">
          <ac:chgData name="Kaitlin Howell" userId="f2d8a676-ee0b-4f40-8538-127748faa483" providerId="ADAL" clId="{DE30968D-8970-4145-B45C-2071C7872D58}" dt="2025-06-10T20:53:34.651" v="9" actId="404"/>
          <ac:spMkLst>
            <pc:docMk/>
            <pc:sldMk cId="3986459745" sldId="286"/>
            <ac:spMk id="22" creationId="{2D154497-EE33-4AD1-D3B2-044306DDF3D6}"/>
          </ac:spMkLst>
        </pc:spChg>
        <pc:picChg chg="mod">
          <ac:chgData name="Kaitlin Howell" userId="f2d8a676-ee0b-4f40-8538-127748faa483" providerId="ADAL" clId="{DE30968D-8970-4145-B45C-2071C7872D58}" dt="2025-06-10T20:53:54.864" v="15" actId="1076"/>
          <ac:picMkLst>
            <pc:docMk/>
            <pc:sldMk cId="3986459745" sldId="286"/>
            <ac:picMk id="7" creationId="{8BB16401-54D5-D7BF-D528-5F05E43E7AC3}"/>
          </ac:picMkLst>
        </pc:picChg>
      </pc:sldChg>
      <pc:sldChg chg="add modNotesTx">
        <pc:chgData name="Kaitlin Howell" userId="f2d8a676-ee0b-4f40-8538-127748faa483" providerId="ADAL" clId="{DE30968D-8970-4145-B45C-2071C7872D58}" dt="2025-06-10T21:01:51.822" v="167" actId="20577"/>
        <pc:sldMkLst>
          <pc:docMk/>
          <pc:sldMk cId="1442417739" sldId="287"/>
        </pc:sldMkLst>
      </pc:sldChg>
    </pc:docChg>
  </pc:docChgLst>
  <pc:docChgLst>
    <pc:chgData name="Christian Ebneter" userId="0f90a118-f951-494e-b761-2499bd9f2b76" providerId="ADAL" clId="{C335CA17-8FF6-4BD1-A65C-49AA66326427}"/>
    <pc:docChg chg="undo custSel modSld">
      <pc:chgData name="Christian Ebneter" userId="0f90a118-f951-494e-b761-2499bd9f2b76" providerId="ADAL" clId="{C335CA17-8FF6-4BD1-A65C-49AA66326427}" dt="2024-03-01T09:36:44.079" v="181" actId="14100"/>
      <pc:docMkLst>
        <pc:docMk/>
      </pc:docMkLst>
      <pc:sldChg chg="modSp mod">
        <pc:chgData name="Christian Ebneter" userId="0f90a118-f951-494e-b761-2499bd9f2b76" providerId="ADAL" clId="{C335CA17-8FF6-4BD1-A65C-49AA66326427}" dt="2024-03-01T09:17:24.913" v="0" actId="20577"/>
        <pc:sldMkLst>
          <pc:docMk/>
          <pc:sldMk cId="651351223" sldId="283"/>
        </pc:sldMkLst>
      </pc:sldChg>
      <pc:sldChg chg="modSp mod modCm">
        <pc:chgData name="Christian Ebneter" userId="0f90a118-f951-494e-b761-2499bd9f2b76" providerId="ADAL" clId="{C335CA17-8FF6-4BD1-A65C-49AA66326427}" dt="2024-03-01T09:33:01.263" v="142" actId="20577"/>
        <pc:sldMkLst>
          <pc:docMk/>
          <pc:sldMk cId="1286054565" sldId="284"/>
        </pc:sldMkLst>
        <pc:extLst>
          <p:ext xmlns:p="http://schemas.openxmlformats.org/presentationml/2006/main" uri="{D6D511B9-2390-475A-947B-AFAB55BFBCF1}">
            <pc226:cmChg xmlns:pc226="http://schemas.microsoft.com/office/powerpoint/2022/06/main/command" chg="mod">
              <pc226:chgData name="Christian Ebneter" userId="0f90a118-f951-494e-b761-2499bd9f2b76" providerId="ADAL" clId="{C335CA17-8FF6-4BD1-A65C-49AA66326427}" dt="2024-03-01T09:33:01.263" v="142" actId="20577"/>
              <pc2:cmMkLst xmlns:pc2="http://schemas.microsoft.com/office/powerpoint/2019/9/main/command">
                <pc:docMk/>
                <pc:sldMk cId="1286054565" sldId="284"/>
                <pc2:cmMk id="{F73E43EC-D46F-4740-9367-DB1966240391}"/>
              </pc2:cmMkLst>
              <pc226:cmRplyChg chg="add mod">
                <pc226:chgData name="Christian Ebneter" userId="0f90a118-f951-494e-b761-2499bd9f2b76" providerId="ADAL" clId="{C335CA17-8FF6-4BD1-A65C-49AA66326427}" dt="2024-03-01T09:21:40.426" v="42"/>
                <pc2:cmRplyMkLst xmlns:pc2="http://schemas.microsoft.com/office/powerpoint/2019/9/main/command">
                  <pc:docMk/>
                  <pc:sldMk cId="1286054565" sldId="284"/>
                  <pc2:cmMk id="{F73E43EC-D46F-4740-9367-DB1966240391}"/>
                  <pc2:cmRplyMk id="{2FF8F75A-E11D-466C-8B89-55D85D439463}"/>
                </pc2:cmRplyMkLst>
              </pc226:cmRplyChg>
            </pc226:cmChg>
          </p:ext>
        </pc:extLst>
      </pc:sldChg>
      <pc:sldChg chg="modSp mod addCm">
        <pc:chgData name="Christian Ebneter" userId="0f90a118-f951-494e-b761-2499bd9f2b76" providerId="ADAL" clId="{C335CA17-8FF6-4BD1-A65C-49AA66326427}" dt="2024-03-01T09:32:17.536" v="135" actId="6549"/>
        <pc:sldMkLst>
          <pc:docMk/>
          <pc:sldMk cId="3160681989" sldId="285"/>
        </pc:sldMkLst>
        <pc:extLst>
          <p:ext xmlns:p="http://schemas.openxmlformats.org/presentationml/2006/main" uri="{D6D511B9-2390-475A-947B-AFAB55BFBCF1}">
            <pc226:cmChg xmlns:pc226="http://schemas.microsoft.com/office/powerpoint/2022/06/main/command" chg="add">
              <pc226:chgData name="Christian Ebneter" userId="0f90a118-f951-494e-b761-2499bd9f2b76" providerId="ADAL" clId="{C335CA17-8FF6-4BD1-A65C-49AA66326427}" dt="2024-03-01T09:26:34.358" v="66"/>
              <pc2:cmMkLst xmlns:pc2="http://schemas.microsoft.com/office/powerpoint/2019/9/main/command">
                <pc:docMk/>
                <pc:sldMk cId="3160681989" sldId="285"/>
                <pc2:cmMk id="{95378061-C0FE-44EA-ADCA-B792B3561DA8}"/>
              </pc2:cmMkLst>
            </pc226:cmChg>
          </p:ext>
        </pc:extLst>
      </pc:sldChg>
      <pc:sldChg chg="addSp modSp mod">
        <pc:chgData name="Christian Ebneter" userId="0f90a118-f951-494e-b761-2499bd9f2b76" providerId="ADAL" clId="{C335CA17-8FF6-4BD1-A65C-49AA66326427}" dt="2024-03-01T09:36:44.079" v="181" actId="14100"/>
        <pc:sldMkLst>
          <pc:docMk/>
          <pc:sldMk cId="4175687606" sldId="287"/>
        </pc:sldMkLst>
      </pc:sldChg>
    </pc:docChg>
  </pc:docChgLst>
  <pc:docChgLst>
    <pc:chgData name="Kaitlin Howell" userId="f2d8a676-ee0b-4f40-8538-127748faa483" providerId="ADAL" clId="{75EDCE7A-BEED-431F-A50C-32DA3A60D7DC}"/>
    <pc:docChg chg="delSld modSld">
      <pc:chgData name="Kaitlin Howell" userId="f2d8a676-ee0b-4f40-8538-127748faa483" providerId="ADAL" clId="{75EDCE7A-BEED-431F-A50C-32DA3A60D7DC}" dt="2024-04-11T13:23:55.573" v="7" actId="20577"/>
      <pc:docMkLst>
        <pc:docMk/>
      </pc:docMkLst>
      <pc:sldChg chg="modSp mod">
        <pc:chgData name="Kaitlin Howell" userId="f2d8a676-ee0b-4f40-8538-127748faa483" providerId="ADAL" clId="{75EDCE7A-BEED-431F-A50C-32DA3A60D7DC}" dt="2024-04-11T13:23:49.397" v="3" actId="20577"/>
        <pc:sldMkLst>
          <pc:docMk/>
          <pc:sldMk cId="2322438971" sldId="280"/>
        </pc:sldMkLst>
      </pc:sldChg>
      <pc:sldChg chg="modSp mod">
        <pc:chgData name="Kaitlin Howell" userId="f2d8a676-ee0b-4f40-8538-127748faa483" providerId="ADAL" clId="{75EDCE7A-BEED-431F-A50C-32DA3A60D7DC}" dt="2024-04-11T13:23:52.682" v="5" actId="20577"/>
        <pc:sldMkLst>
          <pc:docMk/>
          <pc:sldMk cId="4146731059" sldId="281"/>
        </pc:sldMkLst>
      </pc:sldChg>
      <pc:sldChg chg="modSp mod">
        <pc:chgData name="Kaitlin Howell" userId="f2d8a676-ee0b-4f40-8538-127748faa483" providerId="ADAL" clId="{75EDCE7A-BEED-431F-A50C-32DA3A60D7DC}" dt="2024-04-11T13:23:55.573" v="7" actId="20577"/>
        <pc:sldMkLst>
          <pc:docMk/>
          <pc:sldMk cId="3208930110" sldId="282"/>
        </pc:sldMkLst>
      </pc:sldChg>
      <pc:sldChg chg="del">
        <pc:chgData name="Kaitlin Howell" userId="f2d8a676-ee0b-4f40-8538-127748faa483" providerId="ADAL" clId="{75EDCE7A-BEED-431F-A50C-32DA3A60D7DC}" dt="2024-04-11T13:23:42.402" v="0" actId="47"/>
        <pc:sldMkLst>
          <pc:docMk/>
          <pc:sldMk cId="4175687606" sldId="2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1F2D97-14DC-3D68-F695-73A2E8626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432E61-330F-A25F-0EB6-75FB4F260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EEF22F-4601-480B-AFDB-0EDCF7C2442C}" type="datetimeFigureOut">
              <a:rPr lang="en-US" smtClean="0"/>
              <a:t>6/10/2025</a:t>
            </a:fld>
            <a:endParaRPr lang="en-US"/>
          </a:p>
        </p:txBody>
      </p:sp>
      <p:sp>
        <p:nvSpPr>
          <p:cNvPr id="4" name="Footer Placeholder 3">
            <a:extLst>
              <a:ext uri="{FF2B5EF4-FFF2-40B4-BE49-F238E27FC236}">
                <a16:creationId xmlns:a16="http://schemas.microsoft.com/office/drawing/2014/main" id="{89441705-911E-87F8-95DF-E1272933A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DA9F20-F66F-1B8A-DB3A-299D371895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387CF-09AA-4FE6-9F5A-B60CE63E1F12}" type="slidenum">
              <a:rPr lang="en-US" smtClean="0"/>
              <a:t>‹#›</a:t>
            </a:fld>
            <a:endParaRPr lang="en-US"/>
          </a:p>
        </p:txBody>
      </p:sp>
    </p:spTree>
    <p:extLst>
      <p:ext uri="{BB962C8B-B14F-4D97-AF65-F5344CB8AC3E}">
        <p14:creationId xmlns:p14="http://schemas.microsoft.com/office/powerpoint/2010/main" val="60466292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792A3-2C7B-47A0-80C9-DAA1E1046924}" type="datetimeFigureOut">
              <a:rPr lang="de-DE" smtClean="0"/>
              <a:t>10.06.2025</a:t>
            </a:fld>
            <a:endParaRPr lang="de-DE"/>
          </a:p>
        </p:txBody>
      </p:sp>
      <p:sp>
        <p:nvSpPr>
          <p:cNvPr id="4" name="Folienbildplatzhalter 3"/>
          <p:cNvSpPr>
            <a:spLocks noGrp="1" noRot="1" noChangeAspect="1"/>
          </p:cNvSpPr>
          <p:nvPr>
            <p:ph type="sldImg" idx="2"/>
          </p:nvPr>
        </p:nvSpPr>
        <p:spPr>
          <a:xfrm>
            <a:off x="1359568" y="932447"/>
            <a:ext cx="4138864" cy="23281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3561347"/>
            <a:ext cx="5486400" cy="4439653"/>
          </a:xfrm>
          <a:prstGeom prst="rect">
            <a:avLst/>
          </a:prstGeom>
        </p:spPr>
        <p:txBody>
          <a:bodyPr vert="horz" lIns="0" tIns="0" rIns="0" bIns="0" rtlCol="0"/>
          <a:lstStyle/>
          <a:p>
            <a:pPr lvl="0"/>
            <a:r>
              <a:rPr lang="en-US" noProof="0"/>
              <a:t>First level</a:t>
            </a:r>
          </a:p>
          <a:p>
            <a:pPr lvl="1"/>
            <a:r>
              <a:rPr lang="en-US" noProof="0"/>
              <a:t>Second level</a:t>
            </a:r>
          </a:p>
          <a:p>
            <a:pPr lvl="2"/>
            <a:r>
              <a:rPr lang="en-US" noProof="0"/>
              <a:t>Third level</a:t>
            </a:r>
          </a:p>
          <a:p>
            <a:pPr lvl="3"/>
            <a:r>
              <a:rPr lang="en-US" noProof="0"/>
              <a:t>Fourth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377EE-D37B-49B0-B274-FAC640F68D07}" type="slidenum">
              <a:rPr lang="de-DE" smtClean="0"/>
              <a:t>‹#›</a:t>
            </a:fld>
            <a:endParaRPr lang="de-DE"/>
          </a:p>
        </p:txBody>
      </p:sp>
    </p:spTree>
    <p:extLst>
      <p:ext uri="{BB962C8B-B14F-4D97-AF65-F5344CB8AC3E}">
        <p14:creationId xmlns:p14="http://schemas.microsoft.com/office/powerpoint/2010/main" val="78712982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r>
              <a:rPr lang="en-US" dirty="0"/>
              <a:t>We are pleased to announce Sensirion’s latest CO2 sensor, the STCC4. Sensirion minimized the sensor features. Our partners and customers can maximize the market potential.</a:t>
            </a:r>
          </a:p>
        </p:txBody>
      </p:sp>
      <p:sp>
        <p:nvSpPr>
          <p:cNvPr id="4" name="Slide Number Placeholder 3"/>
          <p:cNvSpPr>
            <a:spLocks noGrp="1"/>
          </p:cNvSpPr>
          <p:nvPr>
            <p:ph type="sldNum" sz="quarter" idx="5"/>
          </p:nvPr>
        </p:nvSpPr>
        <p:spPr/>
        <p:txBody>
          <a:bodyPr/>
          <a:lstStyle/>
          <a:p>
            <a:fld id="{98A377EE-D37B-49B0-B274-FAC640F68D07}" type="slidenum">
              <a:rPr lang="de-DE" smtClean="0"/>
              <a:t>1</a:t>
            </a:fld>
            <a:endParaRPr lang="de-DE"/>
          </a:p>
        </p:txBody>
      </p:sp>
    </p:spTree>
    <p:extLst>
      <p:ext uri="{BB962C8B-B14F-4D97-AF65-F5344CB8AC3E}">
        <p14:creationId xmlns:p14="http://schemas.microsoft.com/office/powerpoint/2010/main" val="124092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pPr lvl="0"/>
            <a:r>
              <a:rPr lang="en-US" dirty="0"/>
              <a:t>The STCC4 CO2 sensor strikes the right balance between performance, size, power consumption and price.</a:t>
            </a:r>
          </a:p>
          <a:p>
            <a:pPr lvl="0"/>
            <a:r>
              <a:rPr lang="en-US" dirty="0"/>
              <a:t>Based on the thermal conductivity sensing principle, this sensor has four critical features: </a:t>
            </a:r>
          </a:p>
          <a:p>
            <a:pPr lvl="1"/>
            <a:r>
              <a:rPr lang="en-US" dirty="0"/>
              <a:t>A small form factor on the order of 50 times smaller than SCD4x</a:t>
            </a:r>
          </a:p>
          <a:p>
            <a:pPr lvl="1"/>
            <a:r>
              <a:rPr lang="en-US" dirty="0"/>
              <a:t>A better cost efficiency compared to optical sensors</a:t>
            </a:r>
          </a:p>
          <a:p>
            <a:pPr lvl="1"/>
            <a:r>
              <a:rPr lang="en-US" dirty="0"/>
              <a:t>Low power feasibility with current consumption below 1 mA in continuous operation</a:t>
            </a:r>
          </a:p>
          <a:p>
            <a:pPr lvl="1"/>
            <a:r>
              <a:rPr lang="en-US" dirty="0"/>
              <a:t>And sufficient accuracy for general air quality monitoring with a specification of +-(100 ppm + 10%).</a:t>
            </a:r>
          </a:p>
          <a:p>
            <a:pPr lvl="0"/>
            <a:r>
              <a:rPr lang="en-US" dirty="0"/>
              <a:t>We believe this sensor is a great match for indoor air quality applications such as monitors, appliances and thermostats, but also opens up new applications that were previously hindered by size and cost limitations.</a:t>
            </a:r>
          </a:p>
          <a:p>
            <a:endParaRPr lang="en-US" dirty="0"/>
          </a:p>
        </p:txBody>
      </p:sp>
      <p:sp>
        <p:nvSpPr>
          <p:cNvPr id="4" name="Slide Number Placeholder 3"/>
          <p:cNvSpPr>
            <a:spLocks noGrp="1"/>
          </p:cNvSpPr>
          <p:nvPr>
            <p:ph type="sldNum" sz="quarter" idx="5"/>
          </p:nvPr>
        </p:nvSpPr>
        <p:spPr/>
        <p:txBody>
          <a:bodyPr/>
          <a:lstStyle/>
          <a:p>
            <a:fld id="{98A377EE-D37B-49B0-B274-FAC640F68D07}" type="slidenum">
              <a:rPr lang="de-DE" smtClean="0"/>
              <a:t>2</a:t>
            </a:fld>
            <a:endParaRPr lang="de-DE"/>
          </a:p>
        </p:txBody>
      </p:sp>
    </p:spTree>
    <p:extLst>
      <p:ext uri="{BB962C8B-B14F-4D97-AF65-F5344CB8AC3E}">
        <p14:creationId xmlns:p14="http://schemas.microsoft.com/office/powerpoint/2010/main" val="193089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r>
              <a:rPr lang="en-US" dirty="0"/>
              <a:t>Other features of STCC4 which add to the value proposition are:</a:t>
            </a:r>
          </a:p>
          <a:p>
            <a:pPr lvl="1"/>
            <a:r>
              <a:rPr lang="en-US" dirty="0"/>
              <a:t>Swiss engineering and manufacturing</a:t>
            </a:r>
          </a:p>
          <a:p>
            <a:pPr lvl="1"/>
            <a:r>
              <a:rPr lang="en-US" dirty="0"/>
              <a:t>Two operation modes to enable different power budgets</a:t>
            </a:r>
          </a:p>
          <a:p>
            <a:pPr lvl="1"/>
            <a:r>
              <a:rPr lang="en-US" dirty="0"/>
              <a:t>Dedicated I2C controller interface to easily compensate </a:t>
            </a:r>
            <a:r>
              <a:rPr lang="en-US"/>
              <a:t>RHT from SHT4x</a:t>
            </a:r>
            <a:endParaRPr lang="en-US" dirty="0"/>
          </a:p>
          <a:p>
            <a:pPr lvl="1"/>
            <a:r>
              <a:rPr lang="en-US" dirty="0"/>
              <a:t>SMD assembly and tape &amp; reel packaging to enable high-volume applications</a:t>
            </a:r>
          </a:p>
          <a:p>
            <a:pPr lvl="1"/>
            <a:r>
              <a:rPr lang="en-US" dirty="0"/>
              <a:t>And a digital I2C interface for straight-forward sensor communication</a:t>
            </a:r>
          </a:p>
          <a:p>
            <a:pPr lvl="1"/>
            <a:endParaRPr lang="en-US" dirty="0"/>
          </a:p>
        </p:txBody>
      </p:sp>
      <p:sp>
        <p:nvSpPr>
          <p:cNvPr id="4" name="Slide Number Placeholder 3"/>
          <p:cNvSpPr>
            <a:spLocks noGrp="1"/>
          </p:cNvSpPr>
          <p:nvPr>
            <p:ph type="sldNum" sz="quarter" idx="5"/>
          </p:nvPr>
        </p:nvSpPr>
        <p:spPr/>
        <p:txBody>
          <a:bodyPr/>
          <a:lstStyle/>
          <a:p>
            <a:fld id="{98A377EE-D37B-49B0-B274-FAC640F68D07}" type="slidenum">
              <a:rPr lang="de-DE" smtClean="0"/>
              <a:t>3</a:t>
            </a:fld>
            <a:endParaRPr lang="de-DE"/>
          </a:p>
        </p:txBody>
      </p:sp>
    </p:spTree>
    <p:extLst>
      <p:ext uri="{BB962C8B-B14F-4D97-AF65-F5344CB8AC3E}">
        <p14:creationId xmlns:p14="http://schemas.microsoft.com/office/powerpoint/2010/main" val="286308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r>
              <a:rPr lang="en-US" dirty="0"/>
              <a:t>The introduction of STCC4 to the Sensirion CO2 sensing portfolio further enables applications where CO2 sensing can bring value. </a:t>
            </a:r>
          </a:p>
          <a:p>
            <a:r>
              <a:rPr lang="en-US" dirty="0"/>
              <a:t>The most demanding and regulated applications in CO2 monitoring can be met by SCD30, which has best-in-class accuracy. </a:t>
            </a:r>
          </a:p>
          <a:p>
            <a:r>
              <a:rPr lang="en-US" dirty="0"/>
              <a:t>SCD4x meets several IAQ standards while having a small footprint and competitive price. Two variants are available to meet a variety of use cases. </a:t>
            </a:r>
          </a:p>
          <a:p>
            <a:r>
              <a:rPr lang="en-US" dirty="0"/>
              <a:t>For the most size- and cost-sensitive customers that want a CO2 feature, the STCC4 is the right choice.</a:t>
            </a:r>
          </a:p>
          <a:p>
            <a:r>
              <a:rPr lang="en-US" dirty="0"/>
              <a:t>For high volume CO2 concentration applications, the STC31-C offers and small and fast solution.</a:t>
            </a:r>
          </a:p>
          <a:p>
            <a:r>
              <a:rPr lang="en-US" dirty="0"/>
              <a:t>No matter what our customers need, Sensirion has a solution.</a:t>
            </a:r>
          </a:p>
          <a:p>
            <a:r>
              <a:rPr lang="en-US" dirty="0"/>
              <a:t>We at Sensirion look forward to finding opportunities for STCC4 in CO2 sensing with our channel partners.</a:t>
            </a:r>
          </a:p>
          <a:p>
            <a:pPr marL="0" indent="0">
              <a:buNone/>
            </a:pPr>
            <a:endParaRPr lang="en-US" dirty="0"/>
          </a:p>
        </p:txBody>
      </p:sp>
      <p:sp>
        <p:nvSpPr>
          <p:cNvPr id="4" name="Slide Number Placeholder 3"/>
          <p:cNvSpPr>
            <a:spLocks noGrp="1"/>
          </p:cNvSpPr>
          <p:nvPr>
            <p:ph type="sldNum" sz="quarter" idx="5"/>
          </p:nvPr>
        </p:nvSpPr>
        <p:spPr/>
        <p:txBody>
          <a:bodyPr/>
          <a:lstStyle/>
          <a:p>
            <a:fld id="{98A377EE-D37B-49B0-B274-FAC640F68D07}" type="slidenum">
              <a:rPr lang="de-DE" smtClean="0"/>
              <a:t>4</a:t>
            </a:fld>
            <a:endParaRPr lang="de-DE"/>
          </a:p>
        </p:txBody>
      </p:sp>
    </p:spTree>
    <p:extLst>
      <p:ext uri="{BB962C8B-B14F-4D97-AF65-F5344CB8AC3E}">
        <p14:creationId xmlns:p14="http://schemas.microsoft.com/office/powerpoint/2010/main" val="74443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377EE-D37B-49B0-B274-FAC640F68D07}" type="slidenum">
              <a:rPr lang="de-DE" smtClean="0"/>
              <a:t>5</a:t>
            </a:fld>
            <a:endParaRPr lang="de-DE"/>
          </a:p>
        </p:txBody>
      </p:sp>
    </p:spTree>
    <p:extLst>
      <p:ext uri="{BB962C8B-B14F-4D97-AF65-F5344CB8AC3E}">
        <p14:creationId xmlns:p14="http://schemas.microsoft.com/office/powerpoint/2010/main" val="12308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97752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964959"/>
            <a:ext cx="9144000" cy="738664"/>
          </a:xfrm>
          <a:prstGeom prst="rect">
            <a:avLst/>
          </a:prstGeom>
        </p:spPr>
        <p:txBody>
          <a:bodyPr vert="horz" anchor="b"/>
          <a:lstStyle>
            <a:lvl1pPr algn="l">
              <a:lnSpc>
                <a:spcPct val="100000"/>
              </a:lnSpc>
              <a:defRPr sz="4800" cap="all" baseline="0"/>
            </a:lvl1pPr>
          </a:lstStyle>
          <a:p>
            <a:r>
              <a:rPr lang="en-US" noProof="0"/>
              <a:t>overhead</a:t>
            </a:r>
          </a:p>
        </p:txBody>
      </p:sp>
      <p:sp>
        <p:nvSpPr>
          <p:cNvPr id="6" name="Text Placeholder 5">
            <a:extLst>
              <a:ext uri="{FF2B5EF4-FFF2-40B4-BE49-F238E27FC236}">
                <a16:creationId xmlns:a16="http://schemas.microsoft.com/office/drawing/2014/main" id="{1A4D2577-167E-69EB-1162-5BBAC4F82FD4}"/>
              </a:ext>
            </a:extLst>
          </p:cNvPr>
          <p:cNvSpPr>
            <a:spLocks noGrp="1"/>
          </p:cNvSpPr>
          <p:nvPr>
            <p:ph type="body" sz="quarter" idx="10" hasCustomPrompt="1"/>
          </p:nvPr>
        </p:nvSpPr>
        <p:spPr bwMode="gray">
          <a:xfrm>
            <a:off x="1189036" y="3063969"/>
            <a:ext cx="9144000" cy="214312"/>
          </a:xfrm>
        </p:spPr>
        <p:txBody>
          <a:bodyPr wrap="square">
            <a:spAutoFit/>
          </a:bodyPr>
          <a:lstStyle>
            <a:lvl1pPr marL="0" indent="0">
              <a:lnSpc>
                <a:spcPct val="100000"/>
              </a:lnSpc>
              <a:buNone/>
              <a:defRPr/>
            </a:lvl1pPr>
          </a:lstStyle>
          <a:p>
            <a:pPr lvl="0"/>
            <a:r>
              <a:rPr lang="en-US" noProof="0"/>
              <a:t>Author | Date</a:t>
            </a:r>
          </a:p>
        </p:txBody>
      </p:sp>
      <p:sp>
        <p:nvSpPr>
          <p:cNvPr id="7" name="Text Placeholder 6">
            <a:extLst>
              <a:ext uri="{FF2B5EF4-FFF2-40B4-BE49-F238E27FC236}">
                <a16:creationId xmlns:a16="http://schemas.microsoft.com/office/drawing/2014/main" id="{87869E6D-0360-2933-8C4A-69CBE7710BF1}"/>
              </a:ext>
            </a:extLst>
          </p:cNvPr>
          <p:cNvSpPr>
            <a:spLocks noGrp="1"/>
          </p:cNvSpPr>
          <p:nvPr>
            <p:ph type="body" sz="quarter" idx="12" hasCustomPrompt="1"/>
          </p:nvPr>
        </p:nvSpPr>
        <p:spPr bwMode="gray">
          <a:xfrm>
            <a:off x="0" y="6057900"/>
            <a:ext cx="12192000" cy="800100"/>
          </a:xfrm>
          <a:gradFill>
            <a:gsLst>
              <a:gs pos="19000">
                <a:schemeClr val="bg1">
                  <a:alpha val="80000"/>
                </a:schemeClr>
              </a:gs>
              <a:gs pos="100000">
                <a:schemeClr val="bg1"/>
              </a:gs>
            </a:gsLst>
            <a:lin ang="0" scaled="1"/>
          </a:gradFill>
        </p:spPr>
        <p:txBody>
          <a:bodyPr/>
          <a:lstStyle>
            <a:lvl1pPr marL="0" indent="0">
              <a:buNone/>
              <a:defRPr/>
            </a:lvl1pPr>
          </a:lstStyle>
          <a:p>
            <a:pPr lvl="0"/>
            <a:r>
              <a:rPr lang="en-US"/>
              <a:t> </a:t>
            </a:r>
          </a:p>
        </p:txBody>
      </p:sp>
      <p:sp>
        <p:nvSpPr>
          <p:cNvPr id="20" name="Text Placeholder 19">
            <a:extLst>
              <a:ext uri="{FF2B5EF4-FFF2-40B4-BE49-F238E27FC236}">
                <a16:creationId xmlns:a16="http://schemas.microsoft.com/office/drawing/2014/main" id="{885E7427-45FF-59FD-D7C2-D246E3C50A76}"/>
              </a:ext>
            </a:extLst>
          </p:cNvPr>
          <p:cNvSpPr>
            <a:spLocks noGrp="1"/>
          </p:cNvSpPr>
          <p:nvPr>
            <p:ph type="body" sz="quarter" idx="13" hasCustomPrompt="1"/>
          </p:nvPr>
        </p:nvSpPr>
        <p:spPr bwMode="gray">
          <a:xfrm>
            <a:off x="9912063" y="6301582"/>
            <a:ext cx="1764000" cy="1764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a:lvl1pPr>
          </a:lstStyle>
          <a:p>
            <a:pPr lvl="0"/>
            <a:r>
              <a:rPr lang="en-US"/>
              <a:t> </a:t>
            </a:r>
          </a:p>
        </p:txBody>
      </p:sp>
      <p:sp>
        <p:nvSpPr>
          <p:cNvPr id="9" name="Textplatzhalter 8">
            <a:extLst>
              <a:ext uri="{FF2B5EF4-FFF2-40B4-BE49-F238E27FC236}">
                <a16:creationId xmlns:a16="http://schemas.microsoft.com/office/drawing/2014/main" id="{64775200-1551-8488-CA6F-C4CF768DB1DB}"/>
              </a:ext>
            </a:extLst>
          </p:cNvPr>
          <p:cNvSpPr>
            <a:spLocks noGrp="1"/>
          </p:cNvSpPr>
          <p:nvPr>
            <p:ph type="body" sz="quarter" idx="14" hasCustomPrompt="1"/>
          </p:nvPr>
        </p:nvSpPr>
        <p:spPr>
          <a:xfrm>
            <a:off x="1189036" y="1703623"/>
            <a:ext cx="9144000" cy="1231106"/>
          </a:xfrm>
        </p:spPr>
        <p:txBody>
          <a:bodyPr>
            <a:spAutoFit/>
          </a:bodyPr>
          <a:lstStyle>
            <a:lvl1pPr marL="0" indent="0">
              <a:spcAft>
                <a:spcPts val="0"/>
              </a:spcAft>
              <a:buNone/>
              <a:defRPr sz="4000"/>
            </a:lvl1pPr>
          </a:lstStyle>
          <a:p>
            <a:pPr lvl="0"/>
            <a:r>
              <a:rPr lang="en-US"/>
              <a:t>Descriptive and more informative presentation header (position variable)</a:t>
            </a:r>
          </a:p>
        </p:txBody>
      </p:sp>
    </p:spTree>
    <p:extLst>
      <p:ext uri="{BB962C8B-B14F-4D97-AF65-F5344CB8AC3E}">
        <p14:creationId xmlns:p14="http://schemas.microsoft.com/office/powerpoint/2010/main" val="205424579"/>
      </p:ext>
    </p:extLst>
  </p:cSld>
  <p:clrMapOvr>
    <a:masterClrMapping/>
  </p:clrMapOvr>
  <p:extLst>
    <p:ext uri="{DCECCB84-F9BA-43D5-87BE-67443E8EF086}">
      <p15:sldGuideLst xmlns:p15="http://schemas.microsoft.com/office/powerpoint/2012/main">
        <p15:guide id="1" orient="horz" pos="3816"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666877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Tree>
    <p:extLst>
      <p:ext uri="{BB962C8B-B14F-4D97-AF65-F5344CB8AC3E}">
        <p14:creationId xmlns:p14="http://schemas.microsoft.com/office/powerpoint/2010/main" val="2920932642"/>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4067"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6096000" y="0"/>
            <a:ext cx="6096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10659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515938" y="921522"/>
            <a:ext cx="5219701" cy="276999"/>
          </a:xfrm>
        </p:spPr>
        <p:txBody>
          <a:bodyPr wrap="square">
            <a:spAutoFit/>
          </a:bodyPr>
          <a:lstStyle>
            <a:lvl1pPr marL="0" indent="0">
              <a:buNone/>
              <a:defRPr sz="1800"/>
            </a:lvl1pPr>
          </a:lstStyle>
          <a:p>
            <a:pPr lvl="0"/>
            <a:r>
              <a:rPr lang="en-US"/>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515937" y="1449388"/>
            <a:ext cx="5219701"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476250"/>
            <a:ext cx="5219701" cy="430887"/>
          </a:xfrm>
        </p:spPr>
        <p:txBody>
          <a:bodyPr vert="horz"/>
          <a:lstStyle/>
          <a:p>
            <a:r>
              <a:rPr lang="en-US"/>
              <a:t>Click to edit title</a:t>
            </a:r>
          </a:p>
        </p:txBody>
      </p:sp>
      <p:sp>
        <p:nvSpPr>
          <p:cNvPr id="2" name="Textfeld 1">
            <a:extLst>
              <a:ext uri="{FF2B5EF4-FFF2-40B4-BE49-F238E27FC236}">
                <a16:creationId xmlns:a16="http://schemas.microsoft.com/office/drawing/2014/main" id="{56437736-CFA1-CDD9-8686-D532BC412AAA}"/>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1249023530"/>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3613"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ollage and informa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1" y="2903025"/>
            <a:ext cx="4053600" cy="39564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848827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6456364" y="921522"/>
            <a:ext cx="5219701" cy="276999"/>
          </a:xfrm>
        </p:spPr>
        <p:txBody>
          <a:bodyPr wrap="square">
            <a:spAutoFit/>
          </a:bodyPr>
          <a:lstStyle>
            <a:lvl1pPr marL="0" indent="0">
              <a:buNone/>
              <a:defRPr sz="1800"/>
            </a:lvl1pPr>
          </a:lstStyle>
          <a:p>
            <a:pPr lvl="0"/>
            <a:r>
              <a:rPr lang="en-US"/>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6456363" y="1449388"/>
            <a:ext cx="5219701"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6456363" y="476250"/>
            <a:ext cx="5219701" cy="430887"/>
          </a:xfrm>
        </p:spPr>
        <p:txBody>
          <a:bodyPr vert="horz"/>
          <a:lstStyle/>
          <a:p>
            <a:r>
              <a:rPr lang="en-US"/>
              <a:t>Click to edit title</a:t>
            </a:r>
          </a:p>
        </p:txBody>
      </p:sp>
      <p:sp>
        <p:nvSpPr>
          <p:cNvPr id="2" name="Picture Placeholder 7">
            <a:extLst>
              <a:ext uri="{FF2B5EF4-FFF2-40B4-BE49-F238E27FC236}">
                <a16:creationId xmlns:a16="http://schemas.microsoft.com/office/drawing/2014/main" id="{070EB6FF-BDB8-BC57-43D8-64D1EFB9A77C}"/>
              </a:ext>
            </a:extLst>
          </p:cNvPr>
          <p:cNvSpPr>
            <a:spLocks noGrp="1"/>
          </p:cNvSpPr>
          <p:nvPr>
            <p:ph type="pic" sz="quarter" idx="18" hasCustomPrompt="1"/>
          </p:nvPr>
        </p:nvSpPr>
        <p:spPr bwMode="gray">
          <a:xfrm>
            <a:off x="2044799" y="0"/>
            <a:ext cx="2008800" cy="28656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sp>
        <p:nvSpPr>
          <p:cNvPr id="5" name="Picture Placeholder 7">
            <a:extLst>
              <a:ext uri="{FF2B5EF4-FFF2-40B4-BE49-F238E27FC236}">
                <a16:creationId xmlns:a16="http://schemas.microsoft.com/office/drawing/2014/main" id="{34A790C3-EB46-C493-10F9-1874E4BDD5AB}"/>
              </a:ext>
            </a:extLst>
          </p:cNvPr>
          <p:cNvSpPr>
            <a:spLocks noGrp="1"/>
          </p:cNvSpPr>
          <p:nvPr>
            <p:ph type="pic" sz="quarter" idx="19" hasCustomPrompt="1"/>
          </p:nvPr>
        </p:nvSpPr>
        <p:spPr bwMode="gray">
          <a:xfrm>
            <a:off x="4087999" y="0"/>
            <a:ext cx="2008800" cy="1764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4,9 c</a:t>
            </a:r>
          </a:p>
        </p:txBody>
      </p:sp>
      <p:sp>
        <p:nvSpPr>
          <p:cNvPr id="11" name="Picture Placeholder 7">
            <a:extLst>
              <a:ext uri="{FF2B5EF4-FFF2-40B4-BE49-F238E27FC236}">
                <a16:creationId xmlns:a16="http://schemas.microsoft.com/office/drawing/2014/main" id="{5604904C-2CE1-5025-AED5-7AD531C88649}"/>
              </a:ext>
            </a:extLst>
          </p:cNvPr>
          <p:cNvSpPr>
            <a:spLocks noGrp="1"/>
          </p:cNvSpPr>
          <p:nvPr>
            <p:ph type="pic" sz="quarter" idx="20" hasCustomPrompt="1"/>
          </p:nvPr>
        </p:nvSpPr>
        <p:spPr bwMode="gray">
          <a:xfrm>
            <a:off x="4087999" y="1798125"/>
            <a:ext cx="2008800" cy="29772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sp>
        <p:nvSpPr>
          <p:cNvPr id="12" name="Text Placeholder 6">
            <a:extLst>
              <a:ext uri="{FF2B5EF4-FFF2-40B4-BE49-F238E27FC236}">
                <a16:creationId xmlns:a16="http://schemas.microsoft.com/office/drawing/2014/main" id="{E12DF83D-A7E2-50CC-12C7-794751D711C6}"/>
              </a:ext>
            </a:extLst>
          </p:cNvPr>
          <p:cNvSpPr>
            <a:spLocks noGrp="1"/>
          </p:cNvSpPr>
          <p:nvPr>
            <p:ph type="body" sz="quarter" idx="12" hasCustomPrompt="1"/>
          </p:nvPr>
        </p:nvSpPr>
        <p:spPr bwMode="gray">
          <a:xfrm>
            <a:off x="-1" y="0"/>
            <a:ext cx="2008800" cy="2865600"/>
          </a:xfrm>
          <a:solidFill>
            <a:schemeClr val="bg2"/>
          </a:solidFill>
        </p:spPr>
        <p:txBody>
          <a:bodyPr lIns="216000" tIns="144000" rIns="216000" bIns="144000" anchor="ctr"/>
          <a:lstStyle>
            <a:lvl1pPr marL="0" indent="0" algn="ctr">
              <a:spcAft>
                <a:spcPts val="0"/>
              </a:spcAft>
              <a:buNone/>
              <a:defRPr b="0"/>
            </a:lvl1pPr>
          </a:lstStyle>
          <a:p>
            <a:pPr lvl="0"/>
            <a:r>
              <a:rPr lang="en-US"/>
              <a:t>Text</a:t>
            </a:r>
          </a:p>
        </p:txBody>
      </p:sp>
      <p:sp>
        <p:nvSpPr>
          <p:cNvPr id="13" name="Text Placeholder 6">
            <a:extLst>
              <a:ext uri="{FF2B5EF4-FFF2-40B4-BE49-F238E27FC236}">
                <a16:creationId xmlns:a16="http://schemas.microsoft.com/office/drawing/2014/main" id="{1B4CE3C8-260E-4092-DCF2-14AA83498B85}"/>
              </a:ext>
            </a:extLst>
          </p:cNvPr>
          <p:cNvSpPr>
            <a:spLocks noGrp="1"/>
          </p:cNvSpPr>
          <p:nvPr>
            <p:ph type="body" sz="quarter" idx="21" hasCustomPrompt="1"/>
          </p:nvPr>
        </p:nvSpPr>
        <p:spPr bwMode="gray">
          <a:xfrm>
            <a:off x="4087999" y="4811201"/>
            <a:ext cx="2008800" cy="2048400"/>
          </a:xfrm>
          <a:solidFill>
            <a:schemeClr val="accent1"/>
          </a:solidFill>
        </p:spPr>
        <p:txBody>
          <a:bodyPr lIns="216000" tIns="144000" rIns="216000" bIns="144000" anchor="ctr"/>
          <a:lstStyle>
            <a:lvl1pPr marL="0" indent="0" algn="ctr">
              <a:spcAft>
                <a:spcPts val="0"/>
              </a:spcAft>
              <a:buNone/>
              <a:defRPr sz="2800" b="1">
                <a:solidFill>
                  <a:schemeClr val="bg1"/>
                </a:solidFill>
              </a:defRPr>
            </a:lvl1pPr>
          </a:lstStyle>
          <a:p>
            <a:pPr lvl="0"/>
            <a:r>
              <a:rPr lang="en-US"/>
              <a:t>Text</a:t>
            </a:r>
          </a:p>
        </p:txBody>
      </p:sp>
    </p:spTree>
    <p:extLst>
      <p:ext uri="{BB962C8B-B14F-4D97-AF65-F5344CB8AC3E}">
        <p14:creationId xmlns:p14="http://schemas.microsoft.com/office/powerpoint/2010/main" val="970001423"/>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4067" userDrawn="1">
          <p15:clr>
            <a:srgbClr val="F26B43"/>
          </p15:clr>
        </p15:guide>
        <p15:guide id="7" pos="384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 short text">
    <p:spTree>
      <p:nvGrpSpPr>
        <p:cNvPr id="1" name=""/>
        <p:cNvGrpSpPr/>
        <p:nvPr/>
      </p:nvGrpSpPr>
      <p:grpSpPr>
        <a:xfrm>
          <a:off x="0" y="0"/>
          <a:ext cx="0" cy="0"/>
          <a:chOff x="0" y="0"/>
          <a:chExt cx="0" cy="0"/>
        </a:xfrm>
      </p:grpSpPr>
      <p:sp>
        <p:nvSpPr>
          <p:cNvPr id="4" name="Rechteck 16">
            <a:extLst>
              <a:ext uri="{FF2B5EF4-FFF2-40B4-BE49-F238E27FC236}">
                <a16:creationId xmlns:a16="http://schemas.microsoft.com/office/drawing/2014/main" id="{654104DA-6ABA-2977-3F0C-6ED439081925}"/>
              </a:ext>
            </a:extLst>
          </p:cNvPr>
          <p:cNvSpPr>
            <a:spLocks/>
          </p:cNvSpPr>
          <p:nvPr userDrawn="1"/>
        </p:nvSpPr>
        <p:spPr bwMode="gray">
          <a:xfrm>
            <a:off x="6095999" y="4262322"/>
            <a:ext cx="6096000" cy="2595678"/>
          </a:xfrm>
          <a:prstGeom prst="rect">
            <a:avLst/>
          </a:prstGeom>
          <a:solidFill>
            <a:srgbClr val="66CC33"/>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Narrow"/>
              <a:ea typeface="+mn-ea"/>
              <a:cs typeface="+mn-cs"/>
            </a:endParaRPr>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50759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22590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grpSp>
        <p:nvGrpSpPr>
          <p:cNvPr id="6" name="Gruppieren 9">
            <a:extLst>
              <a:ext uri="{FF2B5EF4-FFF2-40B4-BE49-F238E27FC236}">
                <a16:creationId xmlns:a16="http://schemas.microsoft.com/office/drawing/2014/main" id="{77D196A1-72F4-4E77-D00E-CAC43B13229E}"/>
              </a:ext>
            </a:extLst>
          </p:cNvPr>
          <p:cNvGrpSpPr/>
          <p:nvPr userDrawn="1"/>
        </p:nvGrpSpPr>
        <p:grpSpPr bwMode="gray">
          <a:xfrm>
            <a:off x="10375900" y="6308725"/>
            <a:ext cx="1300163" cy="130175"/>
            <a:chOff x="10390188" y="6381750"/>
            <a:chExt cx="1300163" cy="130175"/>
          </a:xfrm>
          <a:solidFill>
            <a:schemeClr val="bg1"/>
          </a:solidFill>
        </p:grpSpPr>
        <p:sp>
          <p:nvSpPr>
            <p:cNvPr id="9" name="Freeform 5">
              <a:extLst>
                <a:ext uri="{FF2B5EF4-FFF2-40B4-BE49-F238E27FC236}">
                  <a16:creationId xmlns:a16="http://schemas.microsoft.com/office/drawing/2014/main" id="{842708C1-6BDF-B7DA-245B-7FED966C4D43}"/>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0" name="Freeform 6">
              <a:extLst>
                <a:ext uri="{FF2B5EF4-FFF2-40B4-BE49-F238E27FC236}">
                  <a16:creationId xmlns:a16="http://schemas.microsoft.com/office/drawing/2014/main" id="{8486788C-1B91-D9B0-03C0-6872DE49568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1" name="Freeform 7">
              <a:extLst>
                <a:ext uri="{FF2B5EF4-FFF2-40B4-BE49-F238E27FC236}">
                  <a16:creationId xmlns:a16="http://schemas.microsoft.com/office/drawing/2014/main" id="{EF30CC10-46A7-579D-925C-0F3140C7AEB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2" name="Freeform 8">
              <a:extLst>
                <a:ext uri="{FF2B5EF4-FFF2-40B4-BE49-F238E27FC236}">
                  <a16:creationId xmlns:a16="http://schemas.microsoft.com/office/drawing/2014/main" id="{31D896FC-A4CF-6966-0929-21CE9AF9E7EE}"/>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3" name="Rectangle 9">
              <a:extLst>
                <a:ext uri="{FF2B5EF4-FFF2-40B4-BE49-F238E27FC236}">
                  <a16:creationId xmlns:a16="http://schemas.microsoft.com/office/drawing/2014/main" id="{989BD606-B1B7-9B25-CDC2-7984E9E5115F}"/>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4" name="Freeform 10">
              <a:extLst>
                <a:ext uri="{FF2B5EF4-FFF2-40B4-BE49-F238E27FC236}">
                  <a16:creationId xmlns:a16="http://schemas.microsoft.com/office/drawing/2014/main" id="{FC58B466-965C-8B1B-08EC-E485C91DFAF8}"/>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5" name="Rectangle 11">
              <a:extLst>
                <a:ext uri="{FF2B5EF4-FFF2-40B4-BE49-F238E27FC236}">
                  <a16:creationId xmlns:a16="http://schemas.microsoft.com/office/drawing/2014/main" id="{87A0DC9C-BE52-1A5D-84E9-73AD0A681F1B}"/>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7" name="Freeform 12">
              <a:extLst>
                <a:ext uri="{FF2B5EF4-FFF2-40B4-BE49-F238E27FC236}">
                  <a16:creationId xmlns:a16="http://schemas.microsoft.com/office/drawing/2014/main" id="{32A56C7D-800E-90B4-234B-79671DC74A97}"/>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9" name="Freeform 13">
              <a:extLst>
                <a:ext uri="{FF2B5EF4-FFF2-40B4-BE49-F238E27FC236}">
                  <a16:creationId xmlns:a16="http://schemas.microsoft.com/office/drawing/2014/main" id="{09C07526-4DC6-E3C3-3361-B7A9A66EE90F}"/>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22" name="Text Placeholder 21">
            <a:extLst>
              <a:ext uri="{FF2B5EF4-FFF2-40B4-BE49-F238E27FC236}">
                <a16:creationId xmlns:a16="http://schemas.microsoft.com/office/drawing/2014/main" id="{19F1BABE-ACD0-0AE7-DBC8-B7D3751D4D34}"/>
              </a:ext>
            </a:extLst>
          </p:cNvPr>
          <p:cNvSpPr>
            <a:spLocks noGrp="1"/>
          </p:cNvSpPr>
          <p:nvPr>
            <p:ph type="body" sz="quarter" idx="18" hasCustomPrompt="1"/>
          </p:nvPr>
        </p:nvSpPr>
        <p:spPr bwMode="gray">
          <a:xfrm>
            <a:off x="6456362" y="4553706"/>
            <a:ext cx="5219700" cy="1383544"/>
          </a:xfrm>
        </p:spPr>
        <p:txBody>
          <a:bodyPr/>
          <a:lstStyle>
            <a:lvl1pPr marL="0" indent="0">
              <a:buNone/>
              <a:defRPr sz="2800">
                <a:solidFill>
                  <a:schemeClr val="bg1"/>
                </a:solidFill>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noProof="0"/>
              <a:t>"Here could be a big quotation. Please write a short and meaningful text."</a:t>
            </a:r>
          </a:p>
        </p:txBody>
      </p:sp>
    </p:spTree>
    <p:extLst>
      <p:ext uri="{BB962C8B-B14F-4D97-AF65-F5344CB8AC3E}">
        <p14:creationId xmlns:p14="http://schemas.microsoft.com/office/powerpoint/2010/main" val="1675644209"/>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text and highlighted text">
    <p:spTree>
      <p:nvGrpSpPr>
        <p:cNvPr id="1" name=""/>
        <p:cNvGrpSpPr/>
        <p:nvPr/>
      </p:nvGrpSpPr>
      <p:grpSpPr>
        <a:xfrm>
          <a:off x="0" y="0"/>
          <a:ext cx="0" cy="0"/>
          <a:chOff x="0" y="0"/>
          <a:chExt cx="0" cy="0"/>
        </a:xfrm>
      </p:grpSpPr>
      <p:sp>
        <p:nvSpPr>
          <p:cNvPr id="23" name="Rechteck 16">
            <a:extLst>
              <a:ext uri="{FF2B5EF4-FFF2-40B4-BE49-F238E27FC236}">
                <a16:creationId xmlns:a16="http://schemas.microsoft.com/office/drawing/2014/main" id="{91D5211F-56ED-4CDB-97CF-483B92C7E91A}"/>
              </a:ext>
            </a:extLst>
          </p:cNvPr>
          <p:cNvSpPr>
            <a:spLocks/>
          </p:cNvSpPr>
          <p:nvPr userDrawn="1"/>
        </p:nvSpPr>
        <p:spPr bwMode="gray">
          <a:xfrm>
            <a:off x="6095999" y="2780387"/>
            <a:ext cx="6096000" cy="4077613"/>
          </a:xfrm>
          <a:prstGeom prst="rect">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96403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6456363" y="1449388"/>
            <a:ext cx="5219700" cy="892552"/>
          </a:xfrm>
        </p:spPr>
        <p:txBody>
          <a:bodyPr>
            <a:spAutoFit/>
          </a:bodyPr>
          <a:lstStyle>
            <a:lvl1pPr>
              <a:defRPr/>
            </a:lvl1pPr>
          </a:lstStyle>
          <a:p>
            <a:pPr lvl="0"/>
            <a:r>
              <a:rPr lang="en-US"/>
              <a:t>First level</a:t>
            </a:r>
          </a:p>
          <a:p>
            <a:pPr lvl="1"/>
            <a:r>
              <a:rPr lang="en-US"/>
              <a:t>Second level</a:t>
            </a:r>
          </a:p>
          <a:p>
            <a:pPr lvl="2"/>
            <a:r>
              <a:rPr lang="en-US"/>
              <a:t>Third level</a:t>
            </a:r>
          </a:p>
        </p:txBody>
      </p:sp>
      <p:grpSp>
        <p:nvGrpSpPr>
          <p:cNvPr id="24" name="Gruppieren 9">
            <a:extLst>
              <a:ext uri="{FF2B5EF4-FFF2-40B4-BE49-F238E27FC236}">
                <a16:creationId xmlns:a16="http://schemas.microsoft.com/office/drawing/2014/main" id="{0F44FDDE-CC04-474D-24D7-55C182638E86}"/>
              </a:ext>
            </a:extLst>
          </p:cNvPr>
          <p:cNvGrpSpPr/>
          <p:nvPr userDrawn="1"/>
        </p:nvGrpSpPr>
        <p:grpSpPr bwMode="gray">
          <a:xfrm>
            <a:off x="10375900" y="6308725"/>
            <a:ext cx="1300163" cy="130175"/>
            <a:chOff x="10390188" y="6381750"/>
            <a:chExt cx="1300163" cy="130175"/>
          </a:xfrm>
        </p:grpSpPr>
        <p:sp>
          <p:nvSpPr>
            <p:cNvPr id="25" name="Freeform 5">
              <a:extLst>
                <a:ext uri="{FF2B5EF4-FFF2-40B4-BE49-F238E27FC236}">
                  <a16:creationId xmlns:a16="http://schemas.microsoft.com/office/drawing/2014/main" id="{1A28078A-8714-93CE-BE26-2963BA47565E}"/>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6" name="Freeform 6">
              <a:extLst>
                <a:ext uri="{FF2B5EF4-FFF2-40B4-BE49-F238E27FC236}">
                  <a16:creationId xmlns:a16="http://schemas.microsoft.com/office/drawing/2014/main" id="{90788C78-3565-F69B-E358-3D82EE142E53}"/>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7" name="Freeform 7">
              <a:extLst>
                <a:ext uri="{FF2B5EF4-FFF2-40B4-BE49-F238E27FC236}">
                  <a16:creationId xmlns:a16="http://schemas.microsoft.com/office/drawing/2014/main" id="{E78A2A55-B9BB-12F1-4E0E-B27C0D226DE9}"/>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8" name="Freeform 8">
              <a:extLst>
                <a:ext uri="{FF2B5EF4-FFF2-40B4-BE49-F238E27FC236}">
                  <a16:creationId xmlns:a16="http://schemas.microsoft.com/office/drawing/2014/main" id="{327D1575-AE29-CF3A-427F-8917FCF8B397}"/>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29" name="Rectangle 9">
              <a:extLst>
                <a:ext uri="{FF2B5EF4-FFF2-40B4-BE49-F238E27FC236}">
                  <a16:creationId xmlns:a16="http://schemas.microsoft.com/office/drawing/2014/main" id="{374EC2BB-8E73-7D8C-2546-89E564A97973}"/>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0" name="Freeform 10">
              <a:extLst>
                <a:ext uri="{FF2B5EF4-FFF2-40B4-BE49-F238E27FC236}">
                  <a16:creationId xmlns:a16="http://schemas.microsoft.com/office/drawing/2014/main" id="{08981905-DDB7-CF12-44BE-C91ABAD26437}"/>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1" name="Rectangle 11">
              <a:extLst>
                <a:ext uri="{FF2B5EF4-FFF2-40B4-BE49-F238E27FC236}">
                  <a16:creationId xmlns:a16="http://schemas.microsoft.com/office/drawing/2014/main" id="{6FCAD919-4F93-86F1-EECF-938EDE1FBADC}"/>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2" name="Freeform 12">
              <a:extLst>
                <a:ext uri="{FF2B5EF4-FFF2-40B4-BE49-F238E27FC236}">
                  <a16:creationId xmlns:a16="http://schemas.microsoft.com/office/drawing/2014/main" id="{7A5264F1-7C86-CA50-C155-CAA2BD881D44}"/>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33" name="Freeform 13">
              <a:extLst>
                <a:ext uri="{FF2B5EF4-FFF2-40B4-BE49-F238E27FC236}">
                  <a16:creationId xmlns:a16="http://schemas.microsoft.com/office/drawing/2014/main" id="{86E6E369-7AC0-6A21-5058-7AD60DDE0255}"/>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35" name="Text Placeholder 34">
            <a:extLst>
              <a:ext uri="{FF2B5EF4-FFF2-40B4-BE49-F238E27FC236}">
                <a16:creationId xmlns:a16="http://schemas.microsoft.com/office/drawing/2014/main" id="{54F6975E-DC59-631E-F3F8-235D6AE75E66}"/>
              </a:ext>
            </a:extLst>
          </p:cNvPr>
          <p:cNvSpPr>
            <a:spLocks noGrp="1"/>
          </p:cNvSpPr>
          <p:nvPr>
            <p:ph type="body" sz="quarter" idx="19" hasCustomPrompt="1"/>
          </p:nvPr>
        </p:nvSpPr>
        <p:spPr bwMode="gray">
          <a:xfrm>
            <a:off x="6456363" y="3149600"/>
            <a:ext cx="5219700" cy="2908300"/>
          </a:xfrm>
        </p:spPr>
        <p:txBody>
          <a:bodyPr/>
          <a:lstStyle>
            <a:lvl1pPr>
              <a:defRPr/>
            </a:lvl1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Tree>
    <p:extLst>
      <p:ext uri="{BB962C8B-B14F-4D97-AF65-F5344CB8AC3E}">
        <p14:creationId xmlns:p14="http://schemas.microsoft.com/office/powerpoint/2010/main" val="3615227027"/>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8256588"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379659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8616951" y="3067822"/>
            <a:ext cx="3059112" cy="276999"/>
          </a:xfrm>
        </p:spPr>
        <p:txBody>
          <a:bodyPr wrap="square">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8616950" y="2622550"/>
            <a:ext cx="3059112" cy="430887"/>
          </a:xfrm>
        </p:spPr>
        <p:txBody>
          <a:bodyPr vert="horz" anchor="b"/>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8616951" y="3595688"/>
            <a:ext cx="3059112" cy="892552"/>
          </a:xfrm>
        </p:spPr>
        <p:txBody>
          <a:bodyPr wrap="square">
            <a:spAutoFit/>
          </a:bodyPr>
          <a:lstStyle>
            <a:lvl1pPr>
              <a:defRPr/>
            </a:lvl1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2945275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guide id="7" pos="5201" userDrawn="1">
          <p15:clr>
            <a:srgbClr val="F26B43"/>
          </p15:clr>
        </p15:guide>
        <p15:guide id="8" pos="5428"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bleed imag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859096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Picture Placeholder 50">
            <a:extLst>
              <a:ext uri="{FF2B5EF4-FFF2-40B4-BE49-F238E27FC236}">
                <a16:creationId xmlns:a16="http://schemas.microsoft.com/office/drawing/2014/main" id="{3C433125-54EC-A604-9A0C-E54F6326E923}"/>
              </a:ext>
            </a:extLst>
          </p:cNvPr>
          <p:cNvSpPr>
            <a:spLocks noGrp="1"/>
          </p:cNvSpPr>
          <p:nvPr>
            <p:ph type="pic" sz="quarter" idx="11" hasCustomPrompt="1"/>
          </p:nvPr>
        </p:nvSpPr>
        <p:spPr bwMode="gray">
          <a:xfrm>
            <a:off x="0" y="0"/>
            <a:ext cx="12192000" cy="6858000"/>
          </a:xfrm>
          <a:prstGeom prst="rect">
            <a:avLst/>
          </a:prstGeom>
          <a:pattFill prst="wdUpDiag">
            <a:fgClr>
              <a:schemeClr val="bg1"/>
            </a:fgClr>
            <a:bgClr>
              <a:schemeClr val="bg2"/>
            </a:bgClr>
          </a:pattFill>
        </p:spPr>
        <p:txBody>
          <a:bodyPr wrap="square" anchor="ctr">
            <a:noAutofit/>
          </a:bodyPr>
          <a:lstStyle>
            <a:lvl1pPr marL="0" indent="0" algn="ctr">
              <a:lnSpc>
                <a:spcPct val="100000"/>
              </a:lnSpc>
              <a:buNone/>
              <a:defRPr sz="1000" b="1" i="1">
                <a:solidFill>
                  <a:srgbClr val="BDBDBD"/>
                </a:solidFill>
              </a:defRPr>
            </a:lvl1pPr>
          </a:lstStyle>
          <a:p>
            <a:r>
              <a:rPr lang="en-US" noProof="0"/>
              <a:t> Image placeholder</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53" name="Titel 1">
            <a:extLst>
              <a:ext uri="{FF2B5EF4-FFF2-40B4-BE49-F238E27FC236}">
                <a16:creationId xmlns:a16="http://schemas.microsoft.com/office/drawing/2014/main" id="{5C74850C-4D12-087B-508D-3C1B844F2A3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42" name="Text Placeholder 19">
            <a:extLst>
              <a:ext uri="{FF2B5EF4-FFF2-40B4-BE49-F238E27FC236}">
                <a16:creationId xmlns:a16="http://schemas.microsoft.com/office/drawing/2014/main" id="{76C5E18E-2B9C-928E-C108-9EE58EFA0FA1}"/>
              </a:ext>
            </a:extLst>
          </p:cNvPr>
          <p:cNvSpPr>
            <a:spLocks noGrp="1"/>
          </p:cNvSpPr>
          <p:nvPr>
            <p:ph type="body" sz="quarter" idx="13" hasCustomPrompt="1"/>
          </p:nvPr>
        </p:nvSpPr>
        <p:spPr bwMode="gray">
          <a:xfrm>
            <a:off x="10377489" y="6302981"/>
            <a:ext cx="1300954" cy="139281"/>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a:lvl1pPr>
          </a:lstStyle>
          <a:p>
            <a:pPr lvl="0"/>
            <a:r>
              <a:rPr lang="en-US"/>
              <a:t> </a:t>
            </a:r>
          </a:p>
        </p:txBody>
      </p:sp>
      <p:sp>
        <p:nvSpPr>
          <p:cNvPr id="2" name="Textplatzhalter 8">
            <a:extLst>
              <a:ext uri="{FF2B5EF4-FFF2-40B4-BE49-F238E27FC236}">
                <a16:creationId xmlns:a16="http://schemas.microsoft.com/office/drawing/2014/main" id="{2179DAAC-9178-39A5-E378-93A77FC91136}"/>
              </a:ext>
            </a:extLst>
          </p:cNvPr>
          <p:cNvSpPr>
            <a:spLocks noGrp="1"/>
          </p:cNvSpPr>
          <p:nvPr>
            <p:ph type="body" sz="quarter" idx="14" hasCustomPrompt="1"/>
          </p:nvPr>
        </p:nvSpPr>
        <p:spPr>
          <a:xfrm>
            <a:off x="515937" y="845582"/>
            <a:ext cx="11160126" cy="1231106"/>
          </a:xfrm>
        </p:spPr>
        <p:txBody>
          <a:bodyPr wrap="square">
            <a:spAutoFit/>
          </a:bodyPr>
          <a:lstStyle>
            <a:lvl1pPr marL="0" indent="0">
              <a:spcAft>
                <a:spcPts val="0"/>
              </a:spcAft>
              <a:buNone/>
              <a:defRPr sz="4000"/>
            </a:lvl1pPr>
          </a:lstStyle>
          <a:p>
            <a:pPr lvl="0"/>
            <a:r>
              <a:rPr lang="en-US"/>
              <a:t>Descriptive and more informative presentation header (position variable)</a:t>
            </a:r>
          </a:p>
        </p:txBody>
      </p:sp>
    </p:spTree>
    <p:extLst>
      <p:ext uri="{BB962C8B-B14F-4D97-AF65-F5344CB8AC3E}">
        <p14:creationId xmlns:p14="http://schemas.microsoft.com/office/powerpoint/2010/main" val="279778928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key number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32121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4" name="Text Placeholder 6">
            <a:extLst>
              <a:ext uri="{FF2B5EF4-FFF2-40B4-BE49-F238E27FC236}">
                <a16:creationId xmlns:a16="http://schemas.microsoft.com/office/drawing/2014/main" id="{783F72AC-0CBE-E186-9952-E60DB0E74486}"/>
              </a:ext>
            </a:extLst>
          </p:cNvPr>
          <p:cNvSpPr>
            <a:spLocks noGrp="1"/>
          </p:cNvSpPr>
          <p:nvPr>
            <p:ph type="body" sz="quarter" idx="12" hasCustomPrompt="1"/>
          </p:nvPr>
        </p:nvSpPr>
        <p:spPr bwMode="gray">
          <a:xfrm>
            <a:off x="515938"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00%</a:t>
            </a:r>
          </a:p>
        </p:txBody>
      </p:sp>
      <p:sp>
        <p:nvSpPr>
          <p:cNvPr id="6" name="Text Placeholder 6">
            <a:extLst>
              <a:ext uri="{FF2B5EF4-FFF2-40B4-BE49-F238E27FC236}">
                <a16:creationId xmlns:a16="http://schemas.microsoft.com/office/drawing/2014/main" id="{C8F2AC20-5F87-7AC3-8355-B5B96BFDB3F9}"/>
              </a:ext>
            </a:extLst>
          </p:cNvPr>
          <p:cNvSpPr>
            <a:spLocks noGrp="1"/>
          </p:cNvSpPr>
          <p:nvPr>
            <p:ph type="body" sz="quarter" idx="13" hasCustomPrompt="1"/>
          </p:nvPr>
        </p:nvSpPr>
        <p:spPr bwMode="gray">
          <a:xfrm>
            <a:off x="2405969"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0 Mio</a:t>
            </a:r>
          </a:p>
        </p:txBody>
      </p:sp>
      <p:sp>
        <p:nvSpPr>
          <p:cNvPr id="10" name="Text Placeholder 6">
            <a:extLst>
              <a:ext uri="{FF2B5EF4-FFF2-40B4-BE49-F238E27FC236}">
                <a16:creationId xmlns:a16="http://schemas.microsoft.com/office/drawing/2014/main" id="{CFA3BF58-70A4-801F-861A-566DC4A4E7E1}"/>
              </a:ext>
            </a:extLst>
          </p:cNvPr>
          <p:cNvSpPr>
            <a:spLocks noGrp="1"/>
          </p:cNvSpPr>
          <p:nvPr>
            <p:ph type="body" sz="quarter" idx="14" hasCustomPrompt="1"/>
          </p:nvPr>
        </p:nvSpPr>
        <p:spPr bwMode="gray">
          <a:xfrm>
            <a:off x="4296000"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20XY</a:t>
            </a:r>
          </a:p>
        </p:txBody>
      </p:sp>
      <p:sp>
        <p:nvSpPr>
          <p:cNvPr id="7" name="Textfeld 6">
            <a:extLst>
              <a:ext uri="{FF2B5EF4-FFF2-40B4-BE49-F238E27FC236}">
                <a16:creationId xmlns:a16="http://schemas.microsoft.com/office/drawing/2014/main" id="{BF627B82-BAE1-728D-079F-4BDC3D0385E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9" name="Textplatzhalter 8">
            <a:extLst>
              <a:ext uri="{FF2B5EF4-FFF2-40B4-BE49-F238E27FC236}">
                <a16:creationId xmlns:a16="http://schemas.microsoft.com/office/drawing/2014/main" id="{5AFF93A4-4D7F-2C80-AAC0-F02F1BA39CE4}"/>
              </a:ext>
            </a:extLst>
          </p:cNvPr>
          <p:cNvSpPr>
            <a:spLocks noGrp="1"/>
          </p:cNvSpPr>
          <p:nvPr>
            <p:ph type="body" sz="quarter" idx="22" hasCustomPrompt="1"/>
          </p:nvPr>
        </p:nvSpPr>
        <p:spPr>
          <a:xfrm>
            <a:off x="515937" y="845582"/>
            <a:ext cx="11160126" cy="615553"/>
          </a:xfrm>
        </p:spPr>
        <p:txBody>
          <a:bodyPr wrap="square">
            <a:spAutoFit/>
          </a:bodyPr>
          <a:lstStyle>
            <a:lvl1pPr marL="0" indent="0">
              <a:spcAft>
                <a:spcPts val="0"/>
              </a:spcAft>
              <a:buNone/>
              <a:defRPr sz="4000"/>
            </a:lvl1pPr>
          </a:lstStyle>
          <a:p>
            <a:pPr lvl="0"/>
            <a:r>
              <a:rPr lang="en-US"/>
              <a:t>Descriptive, informative presentation header</a:t>
            </a:r>
          </a:p>
        </p:txBody>
      </p:sp>
    </p:spTree>
    <p:extLst>
      <p:ext uri="{BB962C8B-B14F-4D97-AF65-F5344CB8AC3E}">
        <p14:creationId xmlns:p14="http://schemas.microsoft.com/office/powerpoint/2010/main" val="2572802073"/>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2288" userDrawn="1">
          <p15:clr>
            <a:srgbClr val="F26B43"/>
          </p15:clr>
        </p15:guide>
        <p15:guide id="3" orient="horz" pos="3465"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cts and Figur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11F65-0243-C583-47AE-B8C1C1605595}"/>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64011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5580063"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6" name="Text Placeholder 6">
            <a:extLst>
              <a:ext uri="{FF2B5EF4-FFF2-40B4-BE49-F238E27FC236}">
                <a16:creationId xmlns:a16="http://schemas.microsoft.com/office/drawing/2014/main" id="{D96E3213-01DD-6CDB-B5B1-3441A96565B7}"/>
              </a:ext>
            </a:extLst>
          </p:cNvPr>
          <p:cNvSpPr>
            <a:spLocks noGrp="1"/>
          </p:cNvSpPr>
          <p:nvPr>
            <p:ph type="body" sz="quarter" idx="12" hasCustomPrompt="1"/>
          </p:nvPr>
        </p:nvSpPr>
        <p:spPr bwMode="gray">
          <a:xfrm>
            <a:off x="515938"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00%</a:t>
            </a:r>
          </a:p>
        </p:txBody>
      </p:sp>
      <p:sp>
        <p:nvSpPr>
          <p:cNvPr id="10" name="Text Placeholder 6">
            <a:extLst>
              <a:ext uri="{FF2B5EF4-FFF2-40B4-BE49-F238E27FC236}">
                <a16:creationId xmlns:a16="http://schemas.microsoft.com/office/drawing/2014/main" id="{C8772DF6-A6AE-7370-A35E-06C67B09DD20}"/>
              </a:ext>
            </a:extLst>
          </p:cNvPr>
          <p:cNvSpPr>
            <a:spLocks noGrp="1"/>
          </p:cNvSpPr>
          <p:nvPr>
            <p:ph type="body" sz="quarter" idx="13" hasCustomPrompt="1"/>
          </p:nvPr>
        </p:nvSpPr>
        <p:spPr bwMode="gray">
          <a:xfrm>
            <a:off x="2405969"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0 Mio</a:t>
            </a:r>
          </a:p>
        </p:txBody>
      </p:sp>
      <p:sp>
        <p:nvSpPr>
          <p:cNvPr id="11" name="Text Placeholder 6">
            <a:extLst>
              <a:ext uri="{FF2B5EF4-FFF2-40B4-BE49-F238E27FC236}">
                <a16:creationId xmlns:a16="http://schemas.microsoft.com/office/drawing/2014/main" id="{CE9D3FEE-C577-F74B-1629-DFFC856C6ECD}"/>
              </a:ext>
            </a:extLst>
          </p:cNvPr>
          <p:cNvSpPr>
            <a:spLocks noGrp="1"/>
          </p:cNvSpPr>
          <p:nvPr>
            <p:ph type="body" sz="quarter" idx="14" hasCustomPrompt="1"/>
          </p:nvPr>
        </p:nvSpPr>
        <p:spPr bwMode="gray">
          <a:xfrm>
            <a:off x="4296000"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20XY</a:t>
            </a:r>
          </a:p>
        </p:txBody>
      </p:sp>
      <p:sp>
        <p:nvSpPr>
          <p:cNvPr id="13" name="Text Placeholder 12">
            <a:extLst>
              <a:ext uri="{FF2B5EF4-FFF2-40B4-BE49-F238E27FC236}">
                <a16:creationId xmlns:a16="http://schemas.microsoft.com/office/drawing/2014/main" id="{F6886565-4CB8-E065-18D3-4742E7B0E0C3}"/>
              </a:ext>
            </a:extLst>
          </p:cNvPr>
          <p:cNvSpPr>
            <a:spLocks noGrp="1"/>
          </p:cNvSpPr>
          <p:nvPr>
            <p:ph type="body" sz="quarter" idx="23" hasCustomPrompt="1"/>
          </p:nvPr>
        </p:nvSpPr>
        <p:spPr bwMode="gray">
          <a:xfrm>
            <a:off x="515937" y="2351941"/>
            <a:ext cx="5539837" cy="984885"/>
          </a:xfrm>
        </p:spPr>
        <p:txBody>
          <a:bodyPr>
            <a:spAutoFit/>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a:t>Please insert your informative text here. Please insert your informative text here. Please insert your informative text here. Please insert your informative text here. Please insert your informative text here. Please insert your informative text here. </a:t>
            </a:r>
          </a:p>
        </p:txBody>
      </p:sp>
      <p:sp>
        <p:nvSpPr>
          <p:cNvPr id="18" name="Content Placeholder 17">
            <a:extLst>
              <a:ext uri="{FF2B5EF4-FFF2-40B4-BE49-F238E27FC236}">
                <a16:creationId xmlns:a16="http://schemas.microsoft.com/office/drawing/2014/main" id="{617CFD3D-B343-29AA-FD1F-47C1DE17260F}"/>
              </a:ext>
            </a:extLst>
          </p:cNvPr>
          <p:cNvSpPr>
            <a:spLocks noGrp="1"/>
          </p:cNvSpPr>
          <p:nvPr>
            <p:ph sz="quarter" idx="24" hasCustomPrompt="1"/>
          </p:nvPr>
        </p:nvSpPr>
        <p:spPr bwMode="gray">
          <a:xfrm>
            <a:off x="6456364" y="476250"/>
            <a:ext cx="5219700" cy="5026025"/>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7" name="Textfeld 6">
            <a:extLst>
              <a:ext uri="{FF2B5EF4-FFF2-40B4-BE49-F238E27FC236}">
                <a16:creationId xmlns:a16="http://schemas.microsoft.com/office/drawing/2014/main" id="{DCBBC41F-AA48-5A95-BD22-EDF913E79FCD}"/>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8" name="Textplatzhalter 8">
            <a:extLst>
              <a:ext uri="{FF2B5EF4-FFF2-40B4-BE49-F238E27FC236}">
                <a16:creationId xmlns:a16="http://schemas.microsoft.com/office/drawing/2014/main" id="{3F2B394E-FF4F-A13B-82E3-DC3EC336F9BA}"/>
              </a:ext>
            </a:extLst>
          </p:cNvPr>
          <p:cNvSpPr>
            <a:spLocks noGrp="1"/>
          </p:cNvSpPr>
          <p:nvPr>
            <p:ph type="body" sz="quarter" idx="22" hasCustomPrompt="1"/>
          </p:nvPr>
        </p:nvSpPr>
        <p:spPr>
          <a:xfrm>
            <a:off x="515937" y="845582"/>
            <a:ext cx="5580063" cy="1231106"/>
          </a:xfrm>
        </p:spPr>
        <p:txBody>
          <a:bodyPr wrap="square">
            <a:spAutoFit/>
          </a:bodyPr>
          <a:lstStyle>
            <a:lvl1pPr marL="0" indent="0">
              <a:spcAft>
                <a:spcPts val="0"/>
              </a:spcAft>
              <a:buNone/>
              <a:defRPr sz="4000"/>
            </a:lvl1pPr>
          </a:lstStyle>
          <a:p>
            <a:pPr lvl="0"/>
            <a:r>
              <a:rPr lang="en-US"/>
              <a:t>Headline</a:t>
            </a:r>
          </a:p>
          <a:p>
            <a:pPr lvl="0"/>
            <a:r>
              <a:rPr lang="en-US"/>
              <a:t>Second line</a:t>
            </a:r>
          </a:p>
        </p:txBody>
      </p:sp>
    </p:spTree>
    <p:extLst>
      <p:ext uri="{BB962C8B-B14F-4D97-AF65-F5344CB8AC3E}">
        <p14:creationId xmlns:p14="http://schemas.microsoft.com/office/powerpoint/2010/main" val="2989349200"/>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1480" userDrawn="1">
          <p15:clr>
            <a:srgbClr val="F26B43"/>
          </p15:clr>
        </p15:guide>
        <p15:guide id="3" orient="horz" pos="2286" userDrawn="1">
          <p15:clr>
            <a:srgbClr val="F26B43"/>
          </p15:clr>
        </p15:guide>
        <p15:guide id="4" pos="3840" userDrawn="1">
          <p15:clr>
            <a:srgbClr val="F26B43"/>
          </p15:clr>
        </p15:guide>
        <p15:guide id="5" orient="horz" pos="3465" userDrawn="1">
          <p15:clr>
            <a:srgbClr val="F26B43"/>
          </p15:clr>
        </p15:guide>
        <p15:guide id="6" pos="4067"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4369594" y="0"/>
            <a:ext cx="7822406"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295834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1449388"/>
            <a:ext cx="3484563" cy="615553"/>
          </a:xfrm>
        </p:spPr>
        <p:txBody>
          <a:bodyPr vert="horz"/>
          <a:lstStyle>
            <a:lvl1pPr>
              <a:defRPr sz="4000" cap="all" baseline="0"/>
            </a:lvl1pPr>
          </a:lstStyle>
          <a:p>
            <a:r>
              <a:rPr lang="en-US"/>
              <a:t>Contact</a:t>
            </a:r>
          </a:p>
        </p:txBody>
      </p:sp>
      <p:sp>
        <p:nvSpPr>
          <p:cNvPr id="12" name="Text Placeholder 11">
            <a:extLst>
              <a:ext uri="{FF2B5EF4-FFF2-40B4-BE49-F238E27FC236}">
                <a16:creationId xmlns:a16="http://schemas.microsoft.com/office/drawing/2014/main" id="{968A28B4-9AD6-D64F-46E1-2CD6D443217A}"/>
              </a:ext>
            </a:extLst>
          </p:cNvPr>
          <p:cNvSpPr>
            <a:spLocks noGrp="1"/>
          </p:cNvSpPr>
          <p:nvPr>
            <p:ph type="body" sz="quarter" idx="18" hasCustomPrompt="1"/>
          </p:nvPr>
        </p:nvSpPr>
        <p:spPr bwMode="gray">
          <a:xfrm>
            <a:off x="515938" y="2422525"/>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3" name="Text Placeholder 11">
            <a:extLst>
              <a:ext uri="{FF2B5EF4-FFF2-40B4-BE49-F238E27FC236}">
                <a16:creationId xmlns:a16="http://schemas.microsoft.com/office/drawing/2014/main" id="{0E2BC42F-49BB-5EC3-11AB-85D6295A0A2F}"/>
              </a:ext>
            </a:extLst>
          </p:cNvPr>
          <p:cNvSpPr>
            <a:spLocks noGrp="1"/>
          </p:cNvSpPr>
          <p:nvPr>
            <p:ph type="body" sz="quarter" idx="19" hasCustomPrompt="1"/>
          </p:nvPr>
        </p:nvSpPr>
        <p:spPr bwMode="gray">
          <a:xfrm>
            <a:off x="2390775" y="2422525"/>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14" name="Text Placeholder 11">
            <a:extLst>
              <a:ext uri="{FF2B5EF4-FFF2-40B4-BE49-F238E27FC236}">
                <a16:creationId xmlns:a16="http://schemas.microsoft.com/office/drawing/2014/main" id="{3935B3FD-4FD7-1142-C3FC-23D71F2A2105}"/>
              </a:ext>
            </a:extLst>
          </p:cNvPr>
          <p:cNvSpPr>
            <a:spLocks noGrp="1"/>
          </p:cNvSpPr>
          <p:nvPr>
            <p:ph type="body" sz="quarter" idx="20" hasCustomPrompt="1"/>
          </p:nvPr>
        </p:nvSpPr>
        <p:spPr bwMode="gray">
          <a:xfrm>
            <a:off x="515938" y="3422650"/>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5" name="Text Placeholder 11">
            <a:extLst>
              <a:ext uri="{FF2B5EF4-FFF2-40B4-BE49-F238E27FC236}">
                <a16:creationId xmlns:a16="http://schemas.microsoft.com/office/drawing/2014/main" id="{DFCFADD4-BDD7-C835-1085-0A971CE578AF}"/>
              </a:ext>
            </a:extLst>
          </p:cNvPr>
          <p:cNvSpPr>
            <a:spLocks noGrp="1"/>
          </p:cNvSpPr>
          <p:nvPr>
            <p:ph type="body" sz="quarter" idx="21" hasCustomPrompt="1"/>
          </p:nvPr>
        </p:nvSpPr>
        <p:spPr bwMode="gray">
          <a:xfrm>
            <a:off x="2390775" y="3422650"/>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16" name="Text Placeholder 11">
            <a:extLst>
              <a:ext uri="{FF2B5EF4-FFF2-40B4-BE49-F238E27FC236}">
                <a16:creationId xmlns:a16="http://schemas.microsoft.com/office/drawing/2014/main" id="{365E10C3-0988-8B7A-CEBD-ABE2BDA7F1D7}"/>
              </a:ext>
            </a:extLst>
          </p:cNvPr>
          <p:cNvSpPr>
            <a:spLocks noGrp="1"/>
          </p:cNvSpPr>
          <p:nvPr>
            <p:ph type="body" sz="quarter" idx="22" hasCustomPrompt="1"/>
          </p:nvPr>
        </p:nvSpPr>
        <p:spPr bwMode="gray">
          <a:xfrm>
            <a:off x="515938" y="4422775"/>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7" name="Text Placeholder 11">
            <a:extLst>
              <a:ext uri="{FF2B5EF4-FFF2-40B4-BE49-F238E27FC236}">
                <a16:creationId xmlns:a16="http://schemas.microsoft.com/office/drawing/2014/main" id="{D92315C8-74E3-7E7B-DA7E-6FFA0BBEBDFF}"/>
              </a:ext>
            </a:extLst>
          </p:cNvPr>
          <p:cNvSpPr>
            <a:spLocks noGrp="1"/>
          </p:cNvSpPr>
          <p:nvPr>
            <p:ph type="body" sz="quarter" idx="23" hasCustomPrompt="1"/>
          </p:nvPr>
        </p:nvSpPr>
        <p:spPr bwMode="gray">
          <a:xfrm>
            <a:off x="2390775" y="4422775"/>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22" name="Text Placeholder 21">
            <a:extLst>
              <a:ext uri="{FF2B5EF4-FFF2-40B4-BE49-F238E27FC236}">
                <a16:creationId xmlns:a16="http://schemas.microsoft.com/office/drawing/2014/main" id="{06340F3A-9AB1-D342-7190-230CAC35531B}"/>
              </a:ext>
            </a:extLst>
          </p:cNvPr>
          <p:cNvSpPr>
            <a:spLocks noGrp="1"/>
          </p:cNvSpPr>
          <p:nvPr>
            <p:ph type="body" sz="quarter" idx="24" hasCustomPrompt="1"/>
          </p:nvPr>
        </p:nvSpPr>
        <p:spPr bwMode="gray">
          <a:xfrm>
            <a:off x="515939" y="3207505"/>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a:t> </a:t>
            </a:r>
          </a:p>
        </p:txBody>
      </p:sp>
      <p:sp>
        <p:nvSpPr>
          <p:cNvPr id="23" name="Text Placeholder 21">
            <a:extLst>
              <a:ext uri="{FF2B5EF4-FFF2-40B4-BE49-F238E27FC236}">
                <a16:creationId xmlns:a16="http://schemas.microsoft.com/office/drawing/2014/main" id="{C716B27B-8D03-8B76-8793-65296174B477}"/>
              </a:ext>
            </a:extLst>
          </p:cNvPr>
          <p:cNvSpPr>
            <a:spLocks noGrp="1"/>
          </p:cNvSpPr>
          <p:nvPr>
            <p:ph type="body" sz="quarter" idx="25" hasCustomPrompt="1"/>
          </p:nvPr>
        </p:nvSpPr>
        <p:spPr bwMode="gray">
          <a:xfrm>
            <a:off x="515939" y="4207629"/>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a:t> </a:t>
            </a:r>
          </a:p>
        </p:txBody>
      </p:sp>
    </p:spTree>
    <p:extLst>
      <p:ext uri="{BB962C8B-B14F-4D97-AF65-F5344CB8AC3E}">
        <p14:creationId xmlns:p14="http://schemas.microsoft.com/office/powerpoint/2010/main" val="1813941894"/>
      </p:ext>
    </p:extLst>
  </p:cSld>
  <p:clrMapOvr>
    <a:masterClrMapping/>
  </p:clrMapOvr>
  <p:extLst>
    <p:ext uri="{DCECCB84-F9BA-43D5-87BE-67443E8EF086}">
      <p15:sldGuideLst xmlns:p15="http://schemas.microsoft.com/office/powerpoint/2012/main">
        <p15:guide id="1" orient="horz" pos="913">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2520" userDrawn="1">
          <p15:clr>
            <a:srgbClr val="F26B43"/>
          </p15:clr>
        </p15:guide>
        <p15:guide id="7" pos="27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98748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3774289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7612064" cy="369332"/>
          </a:xfrm>
          <a:prstGeom prst="rect">
            <a:avLst/>
          </a:prstGeom>
        </p:spPr>
        <p:txBody>
          <a:bodyPr vert="horz" anchor="b"/>
          <a:lstStyle>
            <a:lvl1pPr algn="l">
              <a:lnSpc>
                <a:spcPct val="100000"/>
              </a:lnSpc>
              <a:defRPr sz="2400" cap="all" baseline="0"/>
            </a:lvl1pPr>
          </a:lstStyle>
          <a:p>
            <a:r>
              <a:rPr lang="de-DE"/>
              <a:t>Chapter 1</a:t>
            </a:r>
          </a:p>
        </p:txBody>
      </p:sp>
      <p:sp>
        <p:nvSpPr>
          <p:cNvPr id="4" name="Textplatzhalter 8">
            <a:extLst>
              <a:ext uri="{FF2B5EF4-FFF2-40B4-BE49-F238E27FC236}">
                <a16:creationId xmlns:a16="http://schemas.microsoft.com/office/drawing/2014/main" id="{6B697B09-1663-F3FE-7753-55104D18A158}"/>
              </a:ext>
            </a:extLst>
          </p:cNvPr>
          <p:cNvSpPr>
            <a:spLocks noGrp="1"/>
          </p:cNvSpPr>
          <p:nvPr>
            <p:ph type="body" sz="quarter" idx="14" hasCustomPrompt="1"/>
          </p:nvPr>
        </p:nvSpPr>
        <p:spPr>
          <a:xfrm>
            <a:off x="1189036" y="1703623"/>
            <a:ext cx="7612064" cy="1231106"/>
          </a:xfrm>
        </p:spPr>
        <p:txBody>
          <a:bodyPr wrap="square">
            <a:spAutoFit/>
          </a:bodyPr>
          <a:lstStyle>
            <a:lvl1pPr marL="0" indent="0">
              <a:spcAft>
                <a:spcPts val="0"/>
              </a:spcAft>
              <a:buNone/>
              <a:defRPr sz="4000"/>
            </a:lvl1pPr>
          </a:lstStyle>
          <a:p>
            <a:pPr lvl="0"/>
            <a:r>
              <a:rPr lang="en-US"/>
              <a:t>Chapter title</a:t>
            </a:r>
          </a:p>
          <a:p>
            <a:pPr lvl="0"/>
            <a:r>
              <a:rPr lang="en-US"/>
              <a:t>(Position variable)</a:t>
            </a:r>
          </a:p>
        </p:txBody>
      </p:sp>
    </p:spTree>
    <p:extLst>
      <p:ext uri="{BB962C8B-B14F-4D97-AF65-F5344CB8AC3E}">
        <p14:creationId xmlns:p14="http://schemas.microsoft.com/office/powerpoint/2010/main" val="4147481199"/>
      </p:ext>
    </p:extLst>
  </p:cSld>
  <p:clrMapOvr>
    <a:masterClrMapping/>
  </p:clrMapOvr>
  <p:extLst>
    <p:ext uri="{DCECCB84-F9BA-43D5-87BE-67443E8EF086}">
      <p15:sldGuideLst xmlns:p15="http://schemas.microsoft.com/office/powerpoint/2012/main">
        <p15:guide id="1" pos="622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58368B-6ED4-3E65-BBE2-7282F6944C35}"/>
              </a:ext>
            </a:extLst>
          </p:cNvPr>
          <p:cNvSpPr/>
          <p:nvPr userDrawn="1"/>
        </p:nvSpPr>
        <p:spPr bwMode="gray">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grpSp>
    </p:spTree>
    <p:extLst>
      <p:ext uri="{BB962C8B-B14F-4D97-AF65-F5344CB8AC3E}">
        <p14:creationId xmlns:p14="http://schemas.microsoft.com/office/powerpoint/2010/main" val="234457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grey">
    <p:spTree>
      <p:nvGrpSpPr>
        <p:cNvPr id="1" name=""/>
        <p:cNvGrpSpPr/>
        <p:nvPr/>
      </p:nvGrpSpPr>
      <p:grpSpPr>
        <a:xfrm>
          <a:off x="0" y="0"/>
          <a:ext cx="0" cy="0"/>
          <a:chOff x="0" y="0"/>
          <a:chExt cx="0" cy="0"/>
        </a:xfrm>
      </p:grpSpPr>
      <p:pic>
        <p:nvPicPr>
          <p:cNvPr id="2" name="Grafik 15" descr="Ein Bild, das Verschwommen, Nebel, Screenshot enthält.&#10;&#10;Automatisch generierte Beschreibung">
            <a:extLst>
              <a:ext uri="{FF2B5EF4-FFF2-40B4-BE49-F238E27FC236}">
                <a16:creationId xmlns:a16="http://schemas.microsoft.com/office/drawing/2014/main" id="{204F183D-37BD-47B8-5474-702251703F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504" b="12504"/>
          <a:stretch/>
        </p:blipFill>
        <p:spPr bwMode="gray">
          <a:xfrm>
            <a:off x="0" y="0"/>
            <a:ext cx="12192000" cy="6858000"/>
          </a:xfrm>
          <a:prstGeom prst="rect">
            <a:avLst/>
          </a:prstGeom>
        </p:spPr>
      </p:pic>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de-DE" b="1">
                <a:solidFill>
                  <a:srgbClr val="616161"/>
                </a:solidFill>
              </a:endParaRPr>
            </a:p>
          </p:txBody>
        </p:sp>
      </p:grpSp>
    </p:spTree>
    <p:extLst>
      <p:ext uri="{BB962C8B-B14F-4D97-AF65-F5344CB8AC3E}">
        <p14:creationId xmlns:p14="http://schemas.microsoft.com/office/powerpoint/2010/main" val="63662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65497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9144000" cy="369332"/>
          </a:xfrm>
          <a:prstGeom prst="rect">
            <a:avLst/>
          </a:prstGeom>
        </p:spPr>
        <p:txBody>
          <a:bodyPr vert="horz" anchor="b"/>
          <a:lstStyle>
            <a:lvl1pPr algn="l">
              <a:lnSpc>
                <a:spcPct val="100000"/>
              </a:lnSpc>
              <a:defRPr sz="2400" cap="all" baseline="0"/>
            </a:lvl1pPr>
          </a:lstStyle>
          <a:p>
            <a:r>
              <a:rPr lang="en-US" noProof="0"/>
              <a:t>Agenda</a:t>
            </a:r>
          </a:p>
        </p:txBody>
      </p:sp>
      <p:sp>
        <p:nvSpPr>
          <p:cNvPr id="7" name="Text Placeholder 6">
            <a:extLst>
              <a:ext uri="{FF2B5EF4-FFF2-40B4-BE49-F238E27FC236}">
                <a16:creationId xmlns:a16="http://schemas.microsoft.com/office/drawing/2014/main" id="{54780551-0AC8-CC10-4203-E0F948B252FC}"/>
              </a:ext>
            </a:extLst>
          </p:cNvPr>
          <p:cNvSpPr>
            <a:spLocks noGrp="1"/>
          </p:cNvSpPr>
          <p:nvPr>
            <p:ph type="body" sz="quarter" idx="12" hasCustomPrompt="1"/>
          </p:nvPr>
        </p:nvSpPr>
        <p:spPr bwMode="gray">
          <a:xfrm>
            <a:off x="1189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9" name="Text Placeholder 6">
            <a:extLst>
              <a:ext uri="{FF2B5EF4-FFF2-40B4-BE49-F238E27FC236}">
                <a16:creationId xmlns:a16="http://schemas.microsoft.com/office/drawing/2014/main" id="{CC4BB3A0-56D7-008F-2F5E-749DA502114B}"/>
              </a:ext>
            </a:extLst>
          </p:cNvPr>
          <p:cNvSpPr>
            <a:spLocks noGrp="1"/>
          </p:cNvSpPr>
          <p:nvPr>
            <p:ph type="body" sz="quarter" idx="13" hasCustomPrompt="1"/>
          </p:nvPr>
        </p:nvSpPr>
        <p:spPr bwMode="gray">
          <a:xfrm>
            <a:off x="3665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0" name="Text Placeholder 6">
            <a:extLst>
              <a:ext uri="{FF2B5EF4-FFF2-40B4-BE49-F238E27FC236}">
                <a16:creationId xmlns:a16="http://schemas.microsoft.com/office/drawing/2014/main" id="{5F8F1682-426D-A92C-5CC0-F70B368876DA}"/>
              </a:ext>
            </a:extLst>
          </p:cNvPr>
          <p:cNvSpPr>
            <a:spLocks noGrp="1"/>
          </p:cNvSpPr>
          <p:nvPr>
            <p:ph type="body" sz="quarter" idx="14" hasCustomPrompt="1"/>
          </p:nvPr>
        </p:nvSpPr>
        <p:spPr bwMode="gray">
          <a:xfrm>
            <a:off x="6142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1" name="Text Placeholder 6">
            <a:extLst>
              <a:ext uri="{FF2B5EF4-FFF2-40B4-BE49-F238E27FC236}">
                <a16:creationId xmlns:a16="http://schemas.microsoft.com/office/drawing/2014/main" id="{C3FD7D7A-E9B6-0D5D-1997-DF07855352F6}"/>
              </a:ext>
            </a:extLst>
          </p:cNvPr>
          <p:cNvSpPr>
            <a:spLocks noGrp="1"/>
          </p:cNvSpPr>
          <p:nvPr>
            <p:ph type="body" sz="quarter" idx="15" hasCustomPrompt="1"/>
          </p:nvPr>
        </p:nvSpPr>
        <p:spPr bwMode="gray">
          <a:xfrm>
            <a:off x="8618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3" name="Text Placeholder 22">
            <a:extLst>
              <a:ext uri="{FF2B5EF4-FFF2-40B4-BE49-F238E27FC236}">
                <a16:creationId xmlns:a16="http://schemas.microsoft.com/office/drawing/2014/main" id="{8B0D683F-3864-D1CF-A46B-232B304F7C5E}"/>
              </a:ext>
            </a:extLst>
          </p:cNvPr>
          <p:cNvSpPr>
            <a:spLocks noGrp="1"/>
          </p:cNvSpPr>
          <p:nvPr>
            <p:ph type="body" sz="quarter" idx="16" hasCustomPrompt="1"/>
          </p:nvPr>
        </p:nvSpPr>
        <p:spPr bwMode="gray">
          <a:xfrm>
            <a:off x="14016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1</a:t>
            </a:r>
          </a:p>
        </p:txBody>
      </p:sp>
      <p:sp>
        <p:nvSpPr>
          <p:cNvPr id="24" name="Text Placeholder 22">
            <a:extLst>
              <a:ext uri="{FF2B5EF4-FFF2-40B4-BE49-F238E27FC236}">
                <a16:creationId xmlns:a16="http://schemas.microsoft.com/office/drawing/2014/main" id="{B08603D7-4ECD-E027-4BF6-9BA21A7C9C6E}"/>
              </a:ext>
            </a:extLst>
          </p:cNvPr>
          <p:cNvSpPr>
            <a:spLocks noGrp="1"/>
          </p:cNvSpPr>
          <p:nvPr>
            <p:ph type="body" sz="quarter" idx="17" hasCustomPrompt="1"/>
          </p:nvPr>
        </p:nvSpPr>
        <p:spPr bwMode="gray">
          <a:xfrm>
            <a:off x="38781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2</a:t>
            </a:r>
          </a:p>
        </p:txBody>
      </p:sp>
      <p:sp>
        <p:nvSpPr>
          <p:cNvPr id="25" name="Text Placeholder 22">
            <a:extLst>
              <a:ext uri="{FF2B5EF4-FFF2-40B4-BE49-F238E27FC236}">
                <a16:creationId xmlns:a16="http://schemas.microsoft.com/office/drawing/2014/main" id="{5445746D-239C-F4A1-A97C-3AF8E2BA705C}"/>
              </a:ext>
            </a:extLst>
          </p:cNvPr>
          <p:cNvSpPr>
            <a:spLocks noGrp="1"/>
          </p:cNvSpPr>
          <p:nvPr>
            <p:ph type="body" sz="quarter" idx="18" hasCustomPrompt="1"/>
          </p:nvPr>
        </p:nvSpPr>
        <p:spPr bwMode="gray">
          <a:xfrm>
            <a:off x="63546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3</a:t>
            </a:r>
          </a:p>
        </p:txBody>
      </p:sp>
      <p:sp>
        <p:nvSpPr>
          <p:cNvPr id="26" name="Text Placeholder 22">
            <a:extLst>
              <a:ext uri="{FF2B5EF4-FFF2-40B4-BE49-F238E27FC236}">
                <a16:creationId xmlns:a16="http://schemas.microsoft.com/office/drawing/2014/main" id="{AB140772-9837-E177-41C4-06F402B02DA2}"/>
              </a:ext>
            </a:extLst>
          </p:cNvPr>
          <p:cNvSpPr>
            <a:spLocks noGrp="1"/>
          </p:cNvSpPr>
          <p:nvPr>
            <p:ph type="body" sz="quarter" idx="19" hasCustomPrompt="1"/>
          </p:nvPr>
        </p:nvSpPr>
        <p:spPr bwMode="gray">
          <a:xfrm>
            <a:off x="8831154" y="4905926"/>
            <a:ext cx="1176706" cy="360850"/>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4</a:t>
            </a:r>
          </a:p>
        </p:txBody>
      </p:sp>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de-DE"/>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de-DE" smtClean="0"/>
              <a:pPr/>
              <a:t>‹#›</a:t>
            </a:fld>
            <a:endParaRPr lang="de-DE"/>
          </a:p>
        </p:txBody>
      </p:sp>
      <p:sp>
        <p:nvSpPr>
          <p:cNvPr id="4" name="Textfeld 3">
            <a:extLst>
              <a:ext uri="{FF2B5EF4-FFF2-40B4-BE49-F238E27FC236}">
                <a16:creationId xmlns:a16="http://schemas.microsoft.com/office/drawing/2014/main" id="{939FCACE-9BDD-8052-C056-6D9D8D43E37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11" name="Textplatzhalter 8">
            <a:extLst>
              <a:ext uri="{FF2B5EF4-FFF2-40B4-BE49-F238E27FC236}">
                <a16:creationId xmlns:a16="http://schemas.microsoft.com/office/drawing/2014/main" id="{E52A1870-45CF-BBEE-B594-FA64290C3279}"/>
              </a:ext>
            </a:extLst>
          </p:cNvPr>
          <p:cNvSpPr>
            <a:spLocks noGrp="1"/>
          </p:cNvSpPr>
          <p:nvPr>
            <p:ph type="body" sz="quarter" idx="22" hasCustomPrompt="1"/>
          </p:nvPr>
        </p:nvSpPr>
        <p:spPr>
          <a:xfrm>
            <a:off x="1189036" y="1703623"/>
            <a:ext cx="9144000" cy="615553"/>
          </a:xfrm>
        </p:spPr>
        <p:txBody>
          <a:bodyPr>
            <a:spAutoFit/>
          </a:bodyPr>
          <a:lstStyle>
            <a:lvl1pPr marL="0" indent="0">
              <a:spcAft>
                <a:spcPts val="0"/>
              </a:spcAft>
              <a:buNone/>
              <a:defRPr sz="4000"/>
            </a:lvl1pPr>
          </a:lstStyle>
          <a:p>
            <a:pPr lvl="0"/>
            <a:r>
              <a:rPr lang="en-US"/>
              <a:t>Headline</a:t>
            </a:r>
          </a:p>
        </p:txBody>
      </p:sp>
    </p:spTree>
    <p:extLst>
      <p:ext uri="{BB962C8B-B14F-4D97-AF65-F5344CB8AC3E}">
        <p14:creationId xmlns:p14="http://schemas.microsoft.com/office/powerpoint/2010/main" val="1394390255"/>
      </p:ext>
    </p:extLst>
  </p:cSld>
  <p:clrMapOvr>
    <a:masterClrMapping/>
  </p:clrMapOvr>
  <p:extLst>
    <p:ext uri="{DCECCB84-F9BA-43D5-87BE-67443E8EF086}">
      <p15:sldGuideLst xmlns:p15="http://schemas.microsoft.com/office/powerpoint/2012/main">
        <p15:guide id="1" orient="horz" pos="381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57855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2857EDF7-6D11-2BD0-D719-AE9C55860BD0}"/>
              </a:ext>
            </a:extLst>
          </p:cNvPr>
          <p:cNvSpPr>
            <a:spLocks noGrp="1"/>
          </p:cNvSpPr>
          <p:nvPr>
            <p:ph type="title" hasCustomPrompt="1"/>
          </p:nvPr>
        </p:nvSpPr>
        <p:spPr bwMode="gray"/>
        <p:txBody>
          <a:bodyPr vert="horz"/>
          <a:lstStyle/>
          <a:p>
            <a:r>
              <a:rPr lang="en-US"/>
              <a:t>Click to edit title</a:t>
            </a:r>
          </a:p>
        </p:txBody>
      </p:sp>
      <p:sp>
        <p:nvSpPr>
          <p:cNvPr id="5" name="Footer Placeholder 4">
            <a:extLst>
              <a:ext uri="{FF2B5EF4-FFF2-40B4-BE49-F238E27FC236}">
                <a16:creationId xmlns:a16="http://schemas.microsoft.com/office/drawing/2014/main" id="{EE8853C1-9697-12F7-AC00-B3FBDCA5F7FB}"/>
              </a:ext>
            </a:extLst>
          </p:cNvPr>
          <p:cNvSpPr>
            <a:spLocks noGrp="1"/>
          </p:cNvSpPr>
          <p:nvPr>
            <p:ph type="ftr" sz="quarter" idx="15"/>
          </p:nvPr>
        </p:nvSpPr>
        <p:spPr bwMode="gray">
          <a:xfrm>
            <a:off x="1249680" y="6310083"/>
            <a:ext cx="2746800" cy="153888"/>
          </a:xfrm>
        </p:spPr>
        <p:txBody>
          <a:bodyPr/>
          <a:lstStyle/>
          <a:p>
            <a:r>
              <a:rPr lang="de-DE"/>
              <a:t>© Copyright </a:t>
            </a:r>
            <a:r>
              <a:rPr lang="de-DE" err="1"/>
              <a:t>Sensirion</a:t>
            </a:r>
            <a:r>
              <a:rPr lang="de-DE"/>
              <a:t>, </a:t>
            </a:r>
            <a:r>
              <a:rPr lang="de-DE" err="1"/>
              <a:t>Switzerland</a:t>
            </a:r>
            <a:endParaRPr lang="de-DE"/>
          </a:p>
        </p:txBody>
      </p:sp>
      <p:sp>
        <p:nvSpPr>
          <p:cNvPr id="6" name="Slide Number Placeholder 5">
            <a:extLst>
              <a:ext uri="{FF2B5EF4-FFF2-40B4-BE49-F238E27FC236}">
                <a16:creationId xmlns:a16="http://schemas.microsoft.com/office/drawing/2014/main" id="{58261214-1D1D-D6A6-57CA-ABCC75DAE253}"/>
              </a:ext>
            </a:extLst>
          </p:cNvPr>
          <p:cNvSpPr>
            <a:spLocks noGrp="1"/>
          </p:cNvSpPr>
          <p:nvPr>
            <p:ph type="sldNum" sz="quarter" idx="16"/>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C63355AB-FAD5-F43D-E6F6-D41B3E6D955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553339533"/>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2151762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11160126" cy="460851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de-DE"/>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64C115DD-6EA6-34AA-FD09-A8081C9328CC}"/>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1315337689"/>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3x Content">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184998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6" name="Inhaltsplatzhalter 4">
            <a:extLst>
              <a:ext uri="{FF2B5EF4-FFF2-40B4-BE49-F238E27FC236}">
                <a16:creationId xmlns:a16="http://schemas.microsoft.com/office/drawing/2014/main" id="{8F1908BE-39C9-327A-2C04-66DD57487143}"/>
              </a:ext>
            </a:extLst>
          </p:cNvPr>
          <p:cNvSpPr>
            <a:spLocks noGrp="1"/>
          </p:cNvSpPr>
          <p:nvPr>
            <p:ph sz="quarter" idx="16" hasCustomPrompt="1"/>
          </p:nvPr>
        </p:nvSpPr>
        <p:spPr bwMode="gray">
          <a:xfrm>
            <a:off x="4355400"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7" name="Inhaltsplatzhalter 4">
            <a:extLst>
              <a:ext uri="{FF2B5EF4-FFF2-40B4-BE49-F238E27FC236}">
                <a16:creationId xmlns:a16="http://schemas.microsoft.com/office/drawing/2014/main" id="{5AC1E2D8-EBA5-8468-C828-FB753DBBC50D}"/>
              </a:ext>
            </a:extLst>
          </p:cNvPr>
          <p:cNvSpPr>
            <a:spLocks noGrp="1"/>
          </p:cNvSpPr>
          <p:nvPr>
            <p:ph sz="quarter" idx="17" hasCustomPrompt="1"/>
          </p:nvPr>
        </p:nvSpPr>
        <p:spPr bwMode="gray">
          <a:xfrm>
            <a:off x="8194862"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de-DE"/>
              <a:t>© Copyright Sensirion, Switzerland</a:t>
            </a:r>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de-DE" smtClean="0"/>
              <a:pPr/>
              <a:t>‹#›</a:t>
            </a:fld>
            <a:endParaRPr lang="de-DE"/>
          </a:p>
        </p:txBody>
      </p:sp>
      <p:sp>
        <p:nvSpPr>
          <p:cNvPr id="3" name="Textfeld 2">
            <a:extLst>
              <a:ext uri="{FF2B5EF4-FFF2-40B4-BE49-F238E27FC236}">
                <a16:creationId xmlns:a16="http://schemas.microsoft.com/office/drawing/2014/main" id="{1523A57E-EC4E-CE7A-1491-2B3B7FFA66A6}"/>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3365147904"/>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title + 6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9E8E17E-26E4-A3D6-87C5-AFB07C98EC5F}"/>
              </a:ext>
            </a:extLst>
          </p:cNvPr>
          <p:cNvSpPr>
            <a:spLocks noGrp="1"/>
          </p:cNvSpPr>
          <p:nvPr>
            <p:ph type="body" sz="quarter" idx="23" hasCustomPrompt="1"/>
          </p:nvPr>
        </p:nvSpPr>
        <p:spPr bwMode="gray">
          <a:xfrm>
            <a:off x="515937" y="1449388"/>
            <a:ext cx="3482976" cy="2126715"/>
          </a:xfrm>
          <a:solidFill>
            <a:schemeClr val="bg2"/>
          </a:solidFill>
        </p:spPr>
        <p:txBody>
          <a:bodyPr anchor="ctr"/>
          <a:lstStyle>
            <a:lvl1pPr marL="0" indent="0" algn="ctr">
              <a:buNone/>
              <a:defRPr sz="1600" b="0"/>
            </a:lvl1pPr>
          </a:lstStyle>
          <a:p>
            <a:pPr lvl="0"/>
            <a:r>
              <a:rPr lang="en-US"/>
              <a:t>Please insert text here.</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35285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de-DE"/>
              <a:t>© Copyright Sensirion, Switzerland</a:t>
            </a:r>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de-DE" smtClean="0"/>
              <a:pPr/>
              <a:t>‹#›</a:t>
            </a:fld>
            <a:endParaRPr lang="de-DE"/>
          </a:p>
        </p:txBody>
      </p:sp>
      <p:sp>
        <p:nvSpPr>
          <p:cNvPr id="15" name="Text Placeholder 13">
            <a:extLst>
              <a:ext uri="{FF2B5EF4-FFF2-40B4-BE49-F238E27FC236}">
                <a16:creationId xmlns:a16="http://schemas.microsoft.com/office/drawing/2014/main" id="{5308B52D-65E6-1464-379E-C8CF0122CCD6}"/>
              </a:ext>
            </a:extLst>
          </p:cNvPr>
          <p:cNvSpPr>
            <a:spLocks noGrp="1"/>
          </p:cNvSpPr>
          <p:nvPr>
            <p:ph type="body" sz="quarter" idx="24" hasCustomPrompt="1"/>
          </p:nvPr>
        </p:nvSpPr>
        <p:spPr bwMode="gray">
          <a:xfrm>
            <a:off x="4355400" y="1449388"/>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17" name="Text Placeholder 13">
            <a:extLst>
              <a:ext uri="{FF2B5EF4-FFF2-40B4-BE49-F238E27FC236}">
                <a16:creationId xmlns:a16="http://schemas.microsoft.com/office/drawing/2014/main" id="{2629594C-3B97-746E-C8B2-909437FE0A2E}"/>
              </a:ext>
            </a:extLst>
          </p:cNvPr>
          <p:cNvSpPr>
            <a:spLocks noGrp="1"/>
          </p:cNvSpPr>
          <p:nvPr>
            <p:ph type="body" sz="quarter" idx="25" hasCustomPrompt="1"/>
          </p:nvPr>
        </p:nvSpPr>
        <p:spPr bwMode="gray">
          <a:xfrm>
            <a:off x="8194862" y="1449388"/>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19" name="Text Placeholder 13">
            <a:extLst>
              <a:ext uri="{FF2B5EF4-FFF2-40B4-BE49-F238E27FC236}">
                <a16:creationId xmlns:a16="http://schemas.microsoft.com/office/drawing/2014/main" id="{A82E4A71-EAC5-941D-0166-198F720BA3DA}"/>
              </a:ext>
            </a:extLst>
          </p:cNvPr>
          <p:cNvSpPr>
            <a:spLocks noGrp="1"/>
          </p:cNvSpPr>
          <p:nvPr>
            <p:ph type="body" sz="quarter" idx="26" hasCustomPrompt="1"/>
          </p:nvPr>
        </p:nvSpPr>
        <p:spPr bwMode="gray">
          <a:xfrm>
            <a:off x="515937"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20" name="Text Placeholder 13">
            <a:extLst>
              <a:ext uri="{FF2B5EF4-FFF2-40B4-BE49-F238E27FC236}">
                <a16:creationId xmlns:a16="http://schemas.microsoft.com/office/drawing/2014/main" id="{A3825208-F370-3CE7-BDB5-3EF611DDDE62}"/>
              </a:ext>
            </a:extLst>
          </p:cNvPr>
          <p:cNvSpPr>
            <a:spLocks noGrp="1"/>
          </p:cNvSpPr>
          <p:nvPr>
            <p:ph type="body" sz="quarter" idx="27" hasCustomPrompt="1"/>
          </p:nvPr>
        </p:nvSpPr>
        <p:spPr bwMode="gray">
          <a:xfrm>
            <a:off x="4355400"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21" name="Text Placeholder 13">
            <a:extLst>
              <a:ext uri="{FF2B5EF4-FFF2-40B4-BE49-F238E27FC236}">
                <a16:creationId xmlns:a16="http://schemas.microsoft.com/office/drawing/2014/main" id="{D26EACE3-3CB7-3CF8-8D76-628CF8F4A601}"/>
              </a:ext>
            </a:extLst>
          </p:cNvPr>
          <p:cNvSpPr>
            <a:spLocks noGrp="1"/>
          </p:cNvSpPr>
          <p:nvPr>
            <p:ph type="body" sz="quarter" idx="28" hasCustomPrompt="1"/>
          </p:nvPr>
        </p:nvSpPr>
        <p:spPr bwMode="gray">
          <a:xfrm>
            <a:off x="8194862"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3" name="Textfeld 2">
            <a:extLst>
              <a:ext uri="{FF2B5EF4-FFF2-40B4-BE49-F238E27FC236}">
                <a16:creationId xmlns:a16="http://schemas.microsoft.com/office/drawing/2014/main" id="{140B66FC-1B01-85BA-CC2D-5A34D3877441}"/>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678304372"/>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guide id="10" orient="horz" pos="2253" userDrawn="1">
          <p15:clr>
            <a:srgbClr val="F26B43"/>
          </p15:clr>
        </p15:guide>
        <p15:guide id="11" orient="horz" pos="2478"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de-DE"/>
              <a:t>© Copyright Sensirion, Switzerland</a:t>
            </a:r>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bg1"/>
                </a:solidFill>
              </a:defRPr>
            </a:lvl1pPr>
          </a:lstStyle>
          <a:p>
            <a:pPr lvl="0"/>
            <a:r>
              <a:rPr lang="en-US"/>
              <a:t>Please insert your quotation here. This is a placeholder for your text. Lorem ipsum dolor sit </a:t>
            </a:r>
            <a:r>
              <a:rPr lang="en-US" err="1"/>
              <a:t>amet</a:t>
            </a:r>
            <a:r>
              <a:rPr lang="en-US"/>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bg1"/>
          </a:solidFill>
          <a:ln w="9525" cap="flat">
            <a:noFill/>
            <a:prstDash val="solid"/>
            <a:miter/>
          </a:ln>
        </p:spPr>
        <p:txBody>
          <a:bodyPr rtlCol="0" anchor="ctr"/>
          <a:lstStyle/>
          <a:p>
            <a:endParaRPr lang="en-US"/>
          </a:p>
        </p:txBody>
      </p:sp>
      <p:sp>
        <p:nvSpPr>
          <p:cNvPr id="27" name="Text Placeholder 20">
            <a:extLst>
              <a:ext uri="{FF2B5EF4-FFF2-40B4-BE49-F238E27FC236}">
                <a16:creationId xmlns:a16="http://schemas.microsoft.com/office/drawing/2014/main" id="{454D9A05-F8D2-B6AE-6EFC-1A27396F7E7E}"/>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3480543 w 3571983"/>
              <a:gd name="connsiteY0" fmla="*/ 0 h 288147"/>
              <a:gd name="connsiteX1" fmla="*/ 3480543 w 3571983"/>
              <a:gd name="connsiteY1" fmla="*/ 288147 h 288147"/>
              <a:gd name="connsiteX2" fmla="*/ 0 w 3571983"/>
              <a:gd name="connsiteY2" fmla="*/ 288147 h 288147"/>
              <a:gd name="connsiteX3" fmla="*/ 0 w 3571983"/>
              <a:gd name="connsiteY3" fmla="*/ 0 h 288147"/>
              <a:gd name="connsiteX4" fmla="*/ 3571983 w 3571983"/>
              <a:gd name="connsiteY4" fmla="*/ 91440 h 288147"/>
              <a:gd name="connsiteX0" fmla="*/ 3480543 w 3480543"/>
              <a:gd name="connsiteY0" fmla="*/ 0 h 288147"/>
              <a:gd name="connsiteX1" fmla="*/ 3480543 w 3480543"/>
              <a:gd name="connsiteY1" fmla="*/ 288147 h 288147"/>
              <a:gd name="connsiteX2" fmla="*/ 0 w 3480543"/>
              <a:gd name="connsiteY2" fmla="*/ 288147 h 288147"/>
              <a:gd name="connsiteX3" fmla="*/ 0 w 3480543"/>
              <a:gd name="connsiteY3" fmla="*/ 0 h 288147"/>
              <a:gd name="connsiteX0" fmla="*/ 3480543 w 3480543"/>
              <a:gd name="connsiteY0" fmla="*/ 288147 h 288147"/>
              <a:gd name="connsiteX1" fmla="*/ 0 w 3480543"/>
              <a:gd name="connsiteY1" fmla="*/ 288147 h 288147"/>
              <a:gd name="connsiteX2" fmla="*/ 0 w 3480543"/>
              <a:gd name="connsiteY2" fmla="*/ 0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bg1"/>
            </a:solidFill>
          </a:ln>
        </p:spPr>
        <p:txBody>
          <a:bodyPr wrap="square" bIns="72000" anchor="b">
            <a:noAutofit/>
          </a:bodyPr>
          <a:lstStyle>
            <a:lvl1pPr marL="0" indent="0">
              <a:buNone/>
              <a:defRPr sz="1600">
                <a:solidFill>
                  <a:schemeClr val="bg1"/>
                </a:solidFill>
              </a:defRPr>
            </a:lvl1pPr>
          </a:lstStyle>
          <a:p>
            <a:pPr lvl="0"/>
            <a:r>
              <a:rPr lang="en-US"/>
              <a:t>First name, last name</a:t>
            </a:r>
          </a:p>
        </p:txBody>
      </p:sp>
      <p:sp>
        <p:nvSpPr>
          <p:cNvPr id="3" name="Textfeld 2">
            <a:extLst>
              <a:ext uri="{FF2B5EF4-FFF2-40B4-BE49-F238E27FC236}">
                <a16:creationId xmlns:a16="http://schemas.microsoft.com/office/drawing/2014/main" id="{1D6E50B3-9626-29E8-2932-2971A3323537}"/>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891417635"/>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err="1"/>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de-DE"/>
              <a:t>© Copyright Sensirion, Switzerland</a:t>
            </a:r>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de-DE" smtClean="0"/>
              <a:pPr/>
              <a:t>‹#›</a:t>
            </a:fld>
            <a:endParaRPr lang="de-DE"/>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tx1"/>
                </a:solidFill>
              </a:defRPr>
            </a:lvl1pPr>
          </a:lstStyle>
          <a:p>
            <a:pPr lvl="0"/>
            <a:r>
              <a:rPr lang="en-US"/>
              <a:t>Please insert your quotation here. This is a placeholder for your text. Lorem ipsum dolor sit </a:t>
            </a:r>
            <a:r>
              <a:rPr lang="en-US" err="1"/>
              <a:t>amet</a:t>
            </a:r>
            <a:r>
              <a:rPr lang="en-US"/>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accent1"/>
          </a:solidFill>
          <a:ln w="9525" cap="flat">
            <a:noFill/>
            <a:prstDash val="solid"/>
            <a:miter/>
          </a:ln>
        </p:spPr>
        <p:txBody>
          <a:bodyPr rtlCol="0" anchor="ctr"/>
          <a:lstStyle/>
          <a:p>
            <a:endParaRPr lang="en-US"/>
          </a:p>
        </p:txBody>
      </p:sp>
      <p:sp>
        <p:nvSpPr>
          <p:cNvPr id="2" name="Text Placeholder 20">
            <a:extLst>
              <a:ext uri="{FF2B5EF4-FFF2-40B4-BE49-F238E27FC236}">
                <a16:creationId xmlns:a16="http://schemas.microsoft.com/office/drawing/2014/main" id="{77B10B0C-BD78-1DCA-2424-E743077D6B81}"/>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91440 w 3480543"/>
              <a:gd name="connsiteY4" fmla="*/ 9144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0" fmla="*/ 3480543 w 3480543"/>
              <a:gd name="connsiteY0" fmla="*/ 0 h 288147"/>
              <a:gd name="connsiteX1" fmla="*/ 3480543 w 3480543"/>
              <a:gd name="connsiteY1" fmla="*/ 288147 h 288147"/>
              <a:gd name="connsiteX2" fmla="*/ 0 w 3480543"/>
              <a:gd name="connsiteY2" fmla="*/ 288147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accent1"/>
            </a:solidFill>
          </a:ln>
        </p:spPr>
        <p:txBody>
          <a:bodyPr wrap="square" bIns="72000" anchor="b">
            <a:noAutofit/>
          </a:bodyPr>
          <a:lstStyle>
            <a:lvl1pPr marL="0" indent="0">
              <a:buNone/>
              <a:defRPr sz="1600">
                <a:solidFill>
                  <a:schemeClr val="tx1"/>
                </a:solidFill>
              </a:defRPr>
            </a:lvl1pPr>
          </a:lstStyle>
          <a:p>
            <a:pPr lvl="0"/>
            <a:r>
              <a:rPr lang="en-US"/>
              <a:t>First name, last name</a:t>
            </a:r>
          </a:p>
        </p:txBody>
      </p:sp>
      <p:sp>
        <p:nvSpPr>
          <p:cNvPr id="3" name="Textfeld 2">
            <a:extLst>
              <a:ext uri="{FF2B5EF4-FFF2-40B4-BE49-F238E27FC236}">
                <a16:creationId xmlns:a16="http://schemas.microsoft.com/office/drawing/2014/main" id="{FBB56ED4-50B3-844F-4EE9-A69F77AB23E3}"/>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3967712307"/>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E52C96-6720-7E7E-D0D5-5474F4868481}"/>
              </a:ext>
            </a:extLst>
          </p:cNvPr>
          <p:cNvGraphicFramePr>
            <a:graphicFrameLocks noChangeAspect="1"/>
          </p:cNvGraphicFramePr>
          <p:nvPr userDrawn="1">
            <p:custDataLst>
              <p:tags r:id="rId23"/>
            </p:custDataLst>
            <p:extLst>
              <p:ext uri="{D42A27DB-BD31-4B8C-83A1-F6EECF244321}">
                <p14:modId xmlns:p14="http://schemas.microsoft.com/office/powerpoint/2010/main" val="4139855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4" imgW="306" imgH="306" progId="TCLayout.ActiveDocument.1">
                  <p:embed/>
                </p:oleObj>
              </mc:Choice>
              <mc:Fallback>
                <p:oleObj name="think-cell Folie" r:id="rId24" imgW="306" imgH="306" progId="TCLayout.ActiveDocument.1">
                  <p:embed/>
                  <p:pic>
                    <p:nvPicPr>
                      <p:cNvPr id="8" name="think-cell data - do not delete" hidden="1">
                        <a:extLst>
                          <a:ext uri="{FF2B5EF4-FFF2-40B4-BE49-F238E27FC236}">
                            <a16:creationId xmlns:a16="http://schemas.microsoft.com/office/drawing/2014/main" id="{FFE52C96-6720-7E7E-D0D5-5474F486848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 name="Textplatzhalter 2">
            <a:extLst>
              <a:ext uri="{FF2B5EF4-FFF2-40B4-BE49-F238E27FC236}">
                <a16:creationId xmlns:a16="http://schemas.microsoft.com/office/drawing/2014/main" id="{A5979798-D702-7237-52EB-487BC7C93621}"/>
              </a:ext>
            </a:extLst>
          </p:cNvPr>
          <p:cNvSpPr>
            <a:spLocks noGrp="1"/>
          </p:cNvSpPr>
          <p:nvPr>
            <p:ph type="body" idx="1"/>
          </p:nvPr>
        </p:nvSpPr>
        <p:spPr bwMode="gray">
          <a:xfrm>
            <a:off x="515937" y="1449388"/>
            <a:ext cx="11160125" cy="4608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5" name="Fußzeilenplatzhalter 4">
            <a:extLst>
              <a:ext uri="{FF2B5EF4-FFF2-40B4-BE49-F238E27FC236}">
                <a16:creationId xmlns:a16="http://schemas.microsoft.com/office/drawing/2014/main" id="{FE47393F-4923-78D3-4CFF-3E48B72ACF31}"/>
              </a:ext>
            </a:extLst>
          </p:cNvPr>
          <p:cNvSpPr>
            <a:spLocks noGrp="1"/>
          </p:cNvSpPr>
          <p:nvPr>
            <p:ph type="ftr" sz="quarter" idx="3"/>
          </p:nvPr>
        </p:nvSpPr>
        <p:spPr bwMode="gray">
          <a:xfrm>
            <a:off x="1249680" y="6310083"/>
            <a:ext cx="2746800" cy="153888"/>
          </a:xfrm>
          <a:prstGeom prst="rect">
            <a:avLst/>
          </a:prstGeom>
        </p:spPr>
        <p:txBody>
          <a:bodyPr vert="horz" lIns="0" tIns="0" rIns="0" bIns="0" rtlCol="0" anchor="ctr">
            <a:spAutoFit/>
          </a:bodyPr>
          <a:lstStyle>
            <a:lvl1pPr algn="l">
              <a:lnSpc>
                <a:spcPct val="100000"/>
              </a:lnSpc>
              <a:defRPr sz="1000">
                <a:solidFill>
                  <a:schemeClr val="accent2"/>
                </a:solidFill>
              </a:defRPr>
            </a:lvl1pPr>
          </a:lstStyle>
          <a:p>
            <a:r>
              <a:rPr lang="de-DE"/>
              <a:t>© Copyright Sensirion, Switzerland</a:t>
            </a:r>
          </a:p>
        </p:txBody>
      </p:sp>
      <p:sp>
        <p:nvSpPr>
          <p:cNvPr id="6" name="Foliennummernplatzhalter 5">
            <a:extLst>
              <a:ext uri="{FF2B5EF4-FFF2-40B4-BE49-F238E27FC236}">
                <a16:creationId xmlns:a16="http://schemas.microsoft.com/office/drawing/2014/main" id="{E2816682-44E5-FDC4-D40C-E9568FC89F81}"/>
              </a:ext>
            </a:extLst>
          </p:cNvPr>
          <p:cNvSpPr>
            <a:spLocks noGrp="1"/>
          </p:cNvSpPr>
          <p:nvPr>
            <p:ph type="sldNum" sz="quarter" idx="4"/>
          </p:nvPr>
        </p:nvSpPr>
        <p:spPr bwMode="gray">
          <a:xfrm>
            <a:off x="515937" y="6310083"/>
            <a:ext cx="680403" cy="153888"/>
          </a:xfrm>
          <a:prstGeom prst="rect">
            <a:avLst/>
          </a:prstGeom>
        </p:spPr>
        <p:txBody>
          <a:bodyPr vert="horz" wrap="square" lIns="0" tIns="0" rIns="0" bIns="0" rtlCol="0" anchor="ctr">
            <a:spAutoFit/>
          </a:bodyPr>
          <a:lstStyle>
            <a:lvl1pPr algn="l">
              <a:lnSpc>
                <a:spcPct val="100000"/>
              </a:lnSpc>
              <a:defRPr sz="1000">
                <a:solidFill>
                  <a:schemeClr val="accent2"/>
                </a:solidFill>
              </a:defRPr>
            </a:lvl1pPr>
          </a:lstStyle>
          <a:p>
            <a:fld id="{B1E691A1-F3A6-4574-B226-B412272B38A6}" type="slidenum">
              <a:rPr lang="de-DE" smtClean="0"/>
              <a:pPr/>
              <a:t>‹#›</a:t>
            </a:fld>
            <a:endParaRPr lang="de-DE"/>
          </a:p>
        </p:txBody>
      </p:sp>
      <p:grpSp>
        <p:nvGrpSpPr>
          <p:cNvPr id="10" name="Gruppieren 9">
            <a:extLst>
              <a:ext uri="{FF2B5EF4-FFF2-40B4-BE49-F238E27FC236}">
                <a16:creationId xmlns:a16="http://schemas.microsoft.com/office/drawing/2014/main" id="{589BAB36-386A-4190-A977-53CCEAC0AA1B}"/>
              </a:ext>
            </a:extLst>
          </p:cNvPr>
          <p:cNvGrpSpPr/>
          <p:nvPr userDrawn="1"/>
        </p:nvGrpSpPr>
        <p:grpSpPr bwMode="gray">
          <a:xfrm>
            <a:off x="10375900" y="6308725"/>
            <a:ext cx="1300163" cy="130175"/>
            <a:chOff x="10390188" y="6381750"/>
            <a:chExt cx="1300163" cy="130175"/>
          </a:xfrm>
        </p:grpSpPr>
        <p:sp>
          <p:nvSpPr>
            <p:cNvPr id="11" name="Freeform 5">
              <a:extLst>
                <a:ext uri="{FF2B5EF4-FFF2-40B4-BE49-F238E27FC236}">
                  <a16:creationId xmlns:a16="http://schemas.microsoft.com/office/drawing/2014/main" id="{2AC79C31-0A46-35AB-8FD6-861E9002F905}"/>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2" name="Freeform 6">
              <a:extLst>
                <a:ext uri="{FF2B5EF4-FFF2-40B4-BE49-F238E27FC236}">
                  <a16:creationId xmlns:a16="http://schemas.microsoft.com/office/drawing/2014/main" id="{D5A4F163-9763-7F50-7898-5C3B411A2A1E}"/>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3" name="Freeform 7">
              <a:extLst>
                <a:ext uri="{FF2B5EF4-FFF2-40B4-BE49-F238E27FC236}">
                  <a16:creationId xmlns:a16="http://schemas.microsoft.com/office/drawing/2014/main" id="{85900EEB-4E63-3574-F6B4-B8DC63DB9ED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4" name="Freeform 8">
              <a:extLst>
                <a:ext uri="{FF2B5EF4-FFF2-40B4-BE49-F238E27FC236}">
                  <a16:creationId xmlns:a16="http://schemas.microsoft.com/office/drawing/2014/main" id="{6D1E6D4C-3A7B-C62B-F18B-6508ED07622A}"/>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5" name="Rectangle 9">
              <a:extLst>
                <a:ext uri="{FF2B5EF4-FFF2-40B4-BE49-F238E27FC236}">
                  <a16:creationId xmlns:a16="http://schemas.microsoft.com/office/drawing/2014/main" id="{D32E3D8B-D9DB-5946-DDA3-563C35F77C55}"/>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6" name="Freeform 10">
              <a:extLst>
                <a:ext uri="{FF2B5EF4-FFF2-40B4-BE49-F238E27FC236}">
                  <a16:creationId xmlns:a16="http://schemas.microsoft.com/office/drawing/2014/main" id="{B0C285FB-7B3E-B133-CBEB-6F9C65A19C26}"/>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7" name="Rectangle 11">
              <a:extLst>
                <a:ext uri="{FF2B5EF4-FFF2-40B4-BE49-F238E27FC236}">
                  <a16:creationId xmlns:a16="http://schemas.microsoft.com/office/drawing/2014/main" id="{AA5AE9D2-21E5-6654-A0AB-2C7D2E905172}"/>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8" name="Freeform 12">
              <a:extLst>
                <a:ext uri="{FF2B5EF4-FFF2-40B4-BE49-F238E27FC236}">
                  <a16:creationId xmlns:a16="http://schemas.microsoft.com/office/drawing/2014/main" id="{AE4D3AFD-7F9C-4F1E-B7D9-5EC57CDBEA8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sp>
          <p:nvSpPr>
            <p:cNvPr id="19" name="Freeform 13">
              <a:extLst>
                <a:ext uri="{FF2B5EF4-FFF2-40B4-BE49-F238E27FC236}">
                  <a16:creationId xmlns:a16="http://schemas.microsoft.com/office/drawing/2014/main" id="{DD47989A-E843-AE51-6B2D-83AF32BA64EC}"/>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de-DE" b="1">
                <a:solidFill>
                  <a:srgbClr val="616161"/>
                </a:solidFill>
              </a:endParaRPr>
            </a:p>
          </p:txBody>
        </p:sp>
      </p:grpSp>
      <p:sp>
        <p:nvSpPr>
          <p:cNvPr id="4" name="Title Placeholder 3">
            <a:extLst>
              <a:ext uri="{FF2B5EF4-FFF2-40B4-BE49-F238E27FC236}">
                <a16:creationId xmlns:a16="http://schemas.microsoft.com/office/drawing/2014/main" id="{830B595B-5B20-F6F9-CB75-ECE01D213F36}"/>
              </a:ext>
            </a:extLst>
          </p:cNvPr>
          <p:cNvSpPr>
            <a:spLocks noGrp="1"/>
          </p:cNvSpPr>
          <p:nvPr>
            <p:ph type="title"/>
          </p:nvPr>
        </p:nvSpPr>
        <p:spPr bwMode="gray">
          <a:xfrm>
            <a:off x="515937" y="476250"/>
            <a:ext cx="11160125" cy="430887"/>
          </a:xfrm>
          <a:prstGeom prst="rect">
            <a:avLst/>
          </a:prstGeom>
        </p:spPr>
        <p:txBody>
          <a:bodyPr vert="horz" wrap="square" lIns="0" tIns="0" rIns="0" bIns="0" rtlCol="0" anchor="t">
            <a:spAutoFit/>
          </a:bodyPr>
          <a:lstStyle/>
          <a:p>
            <a:r>
              <a:rPr lang="en-US"/>
              <a:t>Click to edit title</a:t>
            </a:r>
          </a:p>
        </p:txBody>
      </p:sp>
    </p:spTree>
    <p:extLst>
      <p:ext uri="{BB962C8B-B14F-4D97-AF65-F5344CB8AC3E}">
        <p14:creationId xmlns:p14="http://schemas.microsoft.com/office/powerpoint/2010/main" val="57929057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5" r:id="rId4"/>
    <p:sldLayoutId id="2147483656"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hf hdr="0" dt="0"/>
  <p:txStyles>
    <p:titleStyle>
      <a:lvl1pPr algn="l" defTabSz="914400"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00"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B672451-E7D6-AB69-D5AD-5A4766871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80" imgH="481" progId="TCLayout.ActiveDocument.1">
                  <p:embed/>
                </p:oleObj>
              </mc:Choice>
              <mc:Fallback>
                <p:oleObj name="think-cell Folie" r:id="rId4" imgW="480" imgH="481" progId="TCLayout.ActiveDocument.1">
                  <p:embed/>
                  <p:pic>
                    <p:nvPicPr>
                      <p:cNvPr id="8" name="Object 7" hidden="1">
                        <a:extLst>
                          <a:ext uri="{FF2B5EF4-FFF2-40B4-BE49-F238E27FC236}">
                            <a16:creationId xmlns:a16="http://schemas.microsoft.com/office/drawing/2014/main" id="{CB672451-E7D6-AB69-D5AD-5A4766871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Grafik 1" descr="Ein Bild, das Luftfotografie, draußen, Himmel, Wasser enthält.&#10;&#10;Automatisch generierte Beschreibung">
            <a:extLst>
              <a:ext uri="{FF2B5EF4-FFF2-40B4-BE49-F238E27FC236}">
                <a16:creationId xmlns:a16="http://schemas.microsoft.com/office/drawing/2014/main" id="{AB787FB6-E16C-A63C-E42F-37D754BDDB61}"/>
              </a:ext>
            </a:extLst>
          </p:cNvPr>
          <p:cNvPicPr>
            <a:picLocks noGrp="1" noChangeAspect="1"/>
          </p:cNvPicPr>
          <p:nvPr>
            <p:ph type="pic" sz="quarter" idx="11"/>
          </p:nvPr>
        </p:nvPicPr>
        <p:blipFill rotWithShape="1">
          <a:blip r:embed="rId6" cstate="screen">
            <a:extLst>
              <a:ext uri="{28A0092B-C50C-407E-A947-70E740481C1C}">
                <a14:useLocalDpi xmlns:a14="http://schemas.microsoft.com/office/drawing/2010/main"/>
              </a:ext>
            </a:extLst>
          </a:blip>
          <a:srcRect t="14" b="14"/>
          <a:stretch/>
        </p:blipFill>
        <p:spPr/>
      </p:pic>
      <p:sp>
        <p:nvSpPr>
          <p:cNvPr id="3" name="Title 2">
            <a:extLst>
              <a:ext uri="{FF2B5EF4-FFF2-40B4-BE49-F238E27FC236}">
                <a16:creationId xmlns:a16="http://schemas.microsoft.com/office/drawing/2014/main" id="{5BD29A49-70AB-93F5-0625-BCB95E8A6253}"/>
              </a:ext>
            </a:extLst>
          </p:cNvPr>
          <p:cNvSpPr>
            <a:spLocks noGrp="1"/>
          </p:cNvSpPr>
          <p:nvPr>
            <p:ph type="ctrTitle"/>
          </p:nvPr>
        </p:nvSpPr>
        <p:spPr>
          <a:xfrm>
            <a:off x="1189036" y="1211181"/>
            <a:ext cx="9144000" cy="492443"/>
          </a:xfrm>
        </p:spPr>
        <p:txBody>
          <a:bodyPr vert="horz"/>
          <a:lstStyle/>
          <a:p>
            <a:r>
              <a:rPr lang="en-US" sz="3200" dirty="0"/>
              <a:t>STCC4 CO</a:t>
            </a:r>
            <a:r>
              <a:rPr lang="en-US" sz="3200" baseline="-25000" dirty="0"/>
              <a:t>2</a:t>
            </a:r>
            <a:r>
              <a:rPr lang="en-US" sz="3200" dirty="0"/>
              <a:t> Sensor</a:t>
            </a:r>
          </a:p>
        </p:txBody>
      </p:sp>
      <p:sp>
        <p:nvSpPr>
          <p:cNvPr id="15" name="Textplatzhalter 14">
            <a:extLst>
              <a:ext uri="{FF2B5EF4-FFF2-40B4-BE49-F238E27FC236}">
                <a16:creationId xmlns:a16="http://schemas.microsoft.com/office/drawing/2014/main" id="{70EA2A46-80F1-B3A1-DA9B-901975949AEE}"/>
              </a:ext>
            </a:extLst>
          </p:cNvPr>
          <p:cNvSpPr>
            <a:spLocks noGrp="1"/>
          </p:cNvSpPr>
          <p:nvPr>
            <p:ph type="body" sz="quarter" idx="12"/>
          </p:nvPr>
        </p:nvSpPr>
        <p:spPr/>
        <p:txBody>
          <a:bodyPr/>
          <a:lstStyle/>
          <a:p>
            <a:endParaRPr lang="en-US"/>
          </a:p>
        </p:txBody>
      </p:sp>
      <p:sp>
        <p:nvSpPr>
          <p:cNvPr id="16" name="Textplatzhalter 15">
            <a:extLst>
              <a:ext uri="{FF2B5EF4-FFF2-40B4-BE49-F238E27FC236}">
                <a16:creationId xmlns:a16="http://schemas.microsoft.com/office/drawing/2014/main" id="{C5E65B0D-92DF-8CB0-2512-C3D174FB68D2}"/>
              </a:ext>
            </a:extLst>
          </p:cNvPr>
          <p:cNvSpPr>
            <a:spLocks noGrp="1"/>
          </p:cNvSpPr>
          <p:nvPr>
            <p:ph type="body" sz="quarter" idx="13"/>
          </p:nvPr>
        </p:nvSpPr>
        <p:spPr/>
        <p:txBody>
          <a:bodyPr/>
          <a:lstStyle/>
          <a:p>
            <a:endParaRPr lang="en-US"/>
          </a:p>
        </p:txBody>
      </p:sp>
      <p:sp>
        <p:nvSpPr>
          <p:cNvPr id="17" name="Textplatzhalter 16">
            <a:extLst>
              <a:ext uri="{FF2B5EF4-FFF2-40B4-BE49-F238E27FC236}">
                <a16:creationId xmlns:a16="http://schemas.microsoft.com/office/drawing/2014/main" id="{B32F0BE8-6D12-51B2-B0DE-E4089A1F29E5}"/>
              </a:ext>
            </a:extLst>
          </p:cNvPr>
          <p:cNvSpPr>
            <a:spLocks noGrp="1"/>
          </p:cNvSpPr>
          <p:nvPr>
            <p:ph type="body" sz="quarter" idx="14"/>
          </p:nvPr>
        </p:nvSpPr>
        <p:spPr>
          <a:xfrm>
            <a:off x="1189036" y="1703623"/>
            <a:ext cx="9144000" cy="1231106"/>
          </a:xfrm>
        </p:spPr>
        <p:txBody>
          <a:bodyPr/>
          <a:lstStyle/>
          <a:p>
            <a:r>
              <a:rPr lang="en-US" dirty="0"/>
              <a:t>Minimal Size. </a:t>
            </a:r>
          </a:p>
          <a:p>
            <a:r>
              <a:rPr lang="en-US" dirty="0"/>
              <a:t>Maximize the Potential.</a:t>
            </a:r>
          </a:p>
        </p:txBody>
      </p:sp>
    </p:spTree>
    <p:extLst>
      <p:ext uri="{BB962C8B-B14F-4D97-AF65-F5344CB8AC3E}">
        <p14:creationId xmlns:p14="http://schemas.microsoft.com/office/powerpoint/2010/main" val="651351223"/>
      </p:ext>
    </p:extLst>
  </p:cSld>
  <p:clrMapOvr>
    <a:masterClrMapping/>
  </p:clrMapOvr>
  <mc:AlternateContent xmlns:mc="http://schemas.openxmlformats.org/markup-compatibility/2006" xmlns:p14="http://schemas.microsoft.com/office/powerpoint/2010/main">
    <mc:Choice Requires="p14">
      <p:transition spd="slow" p14:dur="2000" advTm="13381"/>
    </mc:Choice>
    <mc:Fallback xmlns="">
      <p:transition spd="slow" advTm="133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ircuit board&#10;&#10;Description automatically generated">
            <a:extLst>
              <a:ext uri="{FF2B5EF4-FFF2-40B4-BE49-F238E27FC236}">
                <a16:creationId xmlns:a16="http://schemas.microsoft.com/office/drawing/2014/main" id="{8BB16401-54D5-D7BF-D528-5F05E43E7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375" y="344840"/>
            <a:ext cx="7000082" cy="4375051"/>
          </a:xfrm>
          <a:prstGeom prst="rect">
            <a:avLst/>
          </a:prstGeom>
        </p:spPr>
      </p:pic>
      <p:sp>
        <p:nvSpPr>
          <p:cNvPr id="17" name="Title 16">
            <a:extLst>
              <a:ext uri="{FF2B5EF4-FFF2-40B4-BE49-F238E27FC236}">
                <a16:creationId xmlns:a16="http://schemas.microsoft.com/office/drawing/2014/main" id="{9505B6EF-DD6B-939E-2B0D-02D80A2CAF67}"/>
              </a:ext>
            </a:extLst>
          </p:cNvPr>
          <p:cNvSpPr>
            <a:spLocks noGrp="1"/>
          </p:cNvSpPr>
          <p:nvPr>
            <p:ph type="ctrTitle"/>
          </p:nvPr>
        </p:nvSpPr>
        <p:spPr/>
        <p:txBody>
          <a:bodyPr/>
          <a:lstStyle/>
          <a:p>
            <a:r>
              <a:rPr lang="en-US"/>
              <a:t>STCC4</a:t>
            </a:r>
          </a:p>
        </p:txBody>
      </p:sp>
      <p:sp>
        <p:nvSpPr>
          <p:cNvPr id="18" name="Text Placeholder 17">
            <a:extLst>
              <a:ext uri="{FF2B5EF4-FFF2-40B4-BE49-F238E27FC236}">
                <a16:creationId xmlns:a16="http://schemas.microsoft.com/office/drawing/2014/main" id="{CCC38A5D-7ABE-91B1-CAE7-2951BD9AFA03}"/>
              </a:ext>
            </a:extLst>
          </p:cNvPr>
          <p:cNvSpPr>
            <a:spLocks noGrp="1"/>
          </p:cNvSpPr>
          <p:nvPr>
            <p:ph type="body" sz="quarter" idx="12"/>
          </p:nvPr>
        </p:nvSpPr>
        <p:spPr>
          <a:xfrm>
            <a:off x="515938" y="3429000"/>
            <a:ext cx="1800000" cy="2413051"/>
          </a:xfrm>
        </p:spPr>
        <p:txBody>
          <a:bodyPr/>
          <a:lstStyle/>
          <a:p>
            <a:r>
              <a:rPr lang="en-US" sz="2800" dirty="0"/>
              <a:t>~50x </a:t>
            </a:r>
          </a:p>
          <a:p>
            <a:r>
              <a:rPr lang="en-US" sz="1800" dirty="0"/>
              <a:t>smaller form factor than SCD4x</a:t>
            </a:r>
            <a:endParaRPr lang="en-US" sz="2800" dirty="0"/>
          </a:p>
        </p:txBody>
      </p:sp>
      <p:sp>
        <p:nvSpPr>
          <p:cNvPr id="19" name="Text Placeholder 18">
            <a:extLst>
              <a:ext uri="{FF2B5EF4-FFF2-40B4-BE49-F238E27FC236}">
                <a16:creationId xmlns:a16="http://schemas.microsoft.com/office/drawing/2014/main" id="{BDBC8E07-38AF-5DDD-37A8-26A870BBA251}"/>
              </a:ext>
            </a:extLst>
          </p:cNvPr>
          <p:cNvSpPr>
            <a:spLocks noGrp="1"/>
          </p:cNvSpPr>
          <p:nvPr>
            <p:ph type="body" sz="quarter" idx="13"/>
          </p:nvPr>
        </p:nvSpPr>
        <p:spPr>
          <a:xfrm>
            <a:off x="2405968" y="3429000"/>
            <a:ext cx="2837363" cy="1173387"/>
          </a:xfrm>
        </p:spPr>
        <p:txBody>
          <a:bodyPr/>
          <a:lstStyle/>
          <a:p>
            <a:r>
              <a:rPr lang="en-US" sz="2400" dirty="0"/>
              <a:t>±(100ppm+10%) </a:t>
            </a:r>
            <a:r>
              <a:rPr lang="en-US" sz="1800" dirty="0"/>
              <a:t>optimized</a:t>
            </a:r>
            <a:r>
              <a:rPr lang="en-US" sz="2400" dirty="0"/>
              <a:t> </a:t>
            </a:r>
            <a:r>
              <a:rPr lang="en-US" sz="1800" dirty="0"/>
              <a:t>accuracy for IAQ applications</a:t>
            </a:r>
            <a:endParaRPr lang="en-US" sz="2400" dirty="0">
              <a:cs typeface="Segoe UI"/>
            </a:endParaRPr>
          </a:p>
        </p:txBody>
      </p:sp>
      <p:sp>
        <p:nvSpPr>
          <p:cNvPr id="20" name="Text Placeholder 19">
            <a:extLst>
              <a:ext uri="{FF2B5EF4-FFF2-40B4-BE49-F238E27FC236}">
                <a16:creationId xmlns:a16="http://schemas.microsoft.com/office/drawing/2014/main" id="{F654AE79-24E2-C190-602E-1CBFCEE47868}"/>
              </a:ext>
            </a:extLst>
          </p:cNvPr>
          <p:cNvSpPr>
            <a:spLocks noGrp="1"/>
          </p:cNvSpPr>
          <p:nvPr>
            <p:ph type="body" sz="quarter" idx="14"/>
          </p:nvPr>
        </p:nvSpPr>
        <p:spPr>
          <a:xfrm>
            <a:off x="5327418" y="3429000"/>
            <a:ext cx="1800000" cy="2413052"/>
          </a:xfrm>
        </p:spPr>
        <p:txBody>
          <a:bodyPr/>
          <a:lstStyle/>
          <a:p>
            <a:r>
              <a:rPr lang="en-US" sz="2800" dirty="0"/>
              <a:t>&lt;100 µA </a:t>
            </a:r>
            <a:r>
              <a:rPr lang="en-US" sz="1800" dirty="0"/>
              <a:t>possibility for low power applications</a:t>
            </a:r>
            <a:endParaRPr lang="en-US" sz="2800" dirty="0"/>
          </a:p>
        </p:txBody>
      </p:sp>
      <p:sp>
        <p:nvSpPr>
          <p:cNvPr id="22" name="Text Placeholder 21">
            <a:extLst>
              <a:ext uri="{FF2B5EF4-FFF2-40B4-BE49-F238E27FC236}">
                <a16:creationId xmlns:a16="http://schemas.microsoft.com/office/drawing/2014/main" id="{2D154497-EE33-4AD1-D3B2-044306DDF3D6}"/>
              </a:ext>
            </a:extLst>
          </p:cNvPr>
          <p:cNvSpPr>
            <a:spLocks noGrp="1"/>
          </p:cNvSpPr>
          <p:nvPr>
            <p:ph type="body" sz="quarter" idx="23"/>
          </p:nvPr>
        </p:nvSpPr>
        <p:spPr>
          <a:xfrm>
            <a:off x="515937" y="2351941"/>
            <a:ext cx="5539837" cy="738664"/>
          </a:xfrm>
        </p:spPr>
        <p:txBody>
          <a:bodyPr/>
          <a:lstStyle/>
          <a:p>
            <a:r>
              <a:rPr lang="en-US" dirty="0"/>
              <a:t>Striking the right balance between performance, size, power consumption and price. Optimized for indoor air quality applications in monitors, appliances and thermostats.</a:t>
            </a:r>
          </a:p>
        </p:txBody>
      </p:sp>
      <p:sp>
        <p:nvSpPr>
          <p:cNvPr id="21" name="Text Placeholder 20">
            <a:extLst>
              <a:ext uri="{FF2B5EF4-FFF2-40B4-BE49-F238E27FC236}">
                <a16:creationId xmlns:a16="http://schemas.microsoft.com/office/drawing/2014/main" id="{5F580783-D2EC-C8CF-4CB7-876A0E73A5D8}"/>
              </a:ext>
            </a:extLst>
          </p:cNvPr>
          <p:cNvSpPr>
            <a:spLocks noGrp="1"/>
          </p:cNvSpPr>
          <p:nvPr>
            <p:ph type="body" sz="quarter" idx="22"/>
          </p:nvPr>
        </p:nvSpPr>
        <p:spPr>
          <a:xfrm>
            <a:off x="515938" y="845582"/>
            <a:ext cx="5329278" cy="1231106"/>
          </a:xfrm>
          <a:noFill/>
        </p:spPr>
        <p:txBody>
          <a:bodyPr/>
          <a:lstStyle/>
          <a:p>
            <a:r>
              <a:rPr lang="en-US" dirty="0"/>
              <a:t>Minimal Size. </a:t>
            </a:r>
          </a:p>
          <a:p>
            <a:r>
              <a:rPr lang="en-US" dirty="0"/>
              <a:t>Maximize the Potential.</a:t>
            </a:r>
          </a:p>
        </p:txBody>
      </p:sp>
      <p:sp>
        <p:nvSpPr>
          <p:cNvPr id="5" name="Text Placeholder 18">
            <a:extLst>
              <a:ext uri="{FF2B5EF4-FFF2-40B4-BE49-F238E27FC236}">
                <a16:creationId xmlns:a16="http://schemas.microsoft.com/office/drawing/2014/main" id="{85772CF5-FD42-A961-DD66-CF39952B3334}"/>
              </a:ext>
            </a:extLst>
          </p:cNvPr>
          <p:cNvSpPr txBox="1">
            <a:spLocks/>
          </p:cNvSpPr>
          <p:nvPr/>
        </p:nvSpPr>
        <p:spPr bwMode="gray">
          <a:xfrm>
            <a:off x="2405968" y="4668666"/>
            <a:ext cx="2837363" cy="1173386"/>
          </a:xfrm>
          <a:prstGeom prst="rect">
            <a:avLst/>
          </a:prstGeom>
          <a:solidFill>
            <a:schemeClr val="accent1"/>
          </a:solidFill>
        </p:spPr>
        <p:txBody>
          <a:bodyPr vert="horz" lIns="144000" tIns="108000" rIns="144000" bIns="108000" rtlCol="0" anchor="ctr">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40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r>
              <a:rPr lang="en-US" sz="2200" dirty="0"/>
              <a:t>Cost-efficiency </a:t>
            </a:r>
          </a:p>
          <a:p>
            <a:r>
              <a:rPr lang="en-US" sz="1800" dirty="0"/>
              <a:t>compared to optical sensors</a:t>
            </a:r>
            <a:endParaRPr lang="en-US" sz="2400" dirty="0">
              <a:cs typeface="Segoe UI"/>
            </a:endParaRPr>
          </a:p>
        </p:txBody>
      </p:sp>
      <p:sp>
        <p:nvSpPr>
          <p:cNvPr id="2" name="Footer Placeholder 11">
            <a:extLst>
              <a:ext uri="{FF2B5EF4-FFF2-40B4-BE49-F238E27FC236}">
                <a16:creationId xmlns:a16="http://schemas.microsoft.com/office/drawing/2014/main" id="{10AEA5BA-6AEC-1DEC-F9F6-47D170829664}"/>
              </a:ext>
            </a:extLst>
          </p:cNvPr>
          <p:cNvSpPr>
            <a:spLocks noGrp="1"/>
          </p:cNvSpPr>
          <p:nvPr>
            <p:ph type="ftr" sz="quarter" idx="20"/>
          </p:nvPr>
        </p:nvSpPr>
        <p:spPr>
          <a:xfrm>
            <a:off x="1249680" y="6310083"/>
            <a:ext cx="2746800" cy="153888"/>
          </a:xfrm>
        </p:spPr>
        <p:txBody>
          <a:bodyPr vert="horz" lIns="0" tIns="0" rIns="0" bIns="0" rtlCol="0" anchor="ctr">
            <a:normAutofit/>
          </a:bodyPr>
          <a:lstStyle/>
          <a:p>
            <a:pPr>
              <a:spcAft>
                <a:spcPts val="600"/>
              </a:spcAft>
            </a:pPr>
            <a:r>
              <a:rPr lang="de-DE" kern="1200" dirty="0">
                <a:latin typeface="+mn-lt"/>
                <a:ea typeface="+mn-ea"/>
                <a:cs typeface="+mn-cs"/>
              </a:rPr>
              <a:t>© Copyright Sensirion, </a:t>
            </a:r>
            <a:r>
              <a:rPr lang="de-DE" kern="1200" dirty="0" err="1">
                <a:latin typeface="+mn-lt"/>
                <a:ea typeface="+mn-ea"/>
                <a:cs typeface="+mn-cs"/>
              </a:rPr>
              <a:t>Switzerland</a:t>
            </a:r>
            <a:endParaRPr lang="de-DE" kern="1200" dirty="0">
              <a:latin typeface="+mn-lt"/>
              <a:ea typeface="+mn-ea"/>
              <a:cs typeface="+mn-cs"/>
            </a:endParaRPr>
          </a:p>
        </p:txBody>
      </p:sp>
      <p:pic>
        <p:nvPicPr>
          <p:cNvPr id="12" name="Picture 11" descr="A close-up of a silver square&#10;&#10;AI-generated content may be incorrect.">
            <a:extLst>
              <a:ext uri="{FF2B5EF4-FFF2-40B4-BE49-F238E27FC236}">
                <a16:creationId xmlns:a16="http://schemas.microsoft.com/office/drawing/2014/main" id="{B1B1677B-C999-99C8-654E-C4A4A5544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960" y="3807920"/>
            <a:ext cx="3615891" cy="2259932"/>
          </a:xfrm>
          <a:prstGeom prst="rect">
            <a:avLst/>
          </a:prstGeom>
        </p:spPr>
      </p:pic>
      <p:sp>
        <p:nvSpPr>
          <p:cNvPr id="3" name="TextBox 2">
            <a:extLst>
              <a:ext uri="{FF2B5EF4-FFF2-40B4-BE49-F238E27FC236}">
                <a16:creationId xmlns:a16="http://schemas.microsoft.com/office/drawing/2014/main" id="{7DC12FB5-67F8-574B-2041-D1877C9519E5}"/>
              </a:ext>
            </a:extLst>
          </p:cNvPr>
          <p:cNvSpPr txBox="1"/>
          <p:nvPr/>
        </p:nvSpPr>
        <p:spPr>
          <a:xfrm>
            <a:off x="11128712" y="2099109"/>
            <a:ext cx="750277" cy="360850"/>
          </a:xfrm>
          <a:prstGeom prst="rect">
            <a:avLst/>
          </a:prstGeom>
          <a:noFill/>
          <a:ln>
            <a:noFill/>
          </a:ln>
        </p:spPr>
        <p:txBody>
          <a:bodyPr wrap="square" lIns="72000" tIns="72000" rIns="72000" bIns="72000" rtlCol="0">
            <a:spAutoFit/>
          </a:bodyPr>
          <a:lstStyle/>
          <a:p>
            <a:pPr algn="ctr">
              <a:buClr>
                <a:schemeClr val="accent1"/>
              </a:buClr>
            </a:pPr>
            <a:r>
              <a:rPr lang="en-US" sz="1400" dirty="0"/>
              <a:t>SCD30</a:t>
            </a:r>
          </a:p>
        </p:txBody>
      </p:sp>
      <p:sp>
        <p:nvSpPr>
          <p:cNvPr id="4" name="TextBox 3">
            <a:extLst>
              <a:ext uri="{FF2B5EF4-FFF2-40B4-BE49-F238E27FC236}">
                <a16:creationId xmlns:a16="http://schemas.microsoft.com/office/drawing/2014/main" id="{C09A4C7D-31B5-1556-E767-D4A29E406E52}"/>
              </a:ext>
            </a:extLst>
          </p:cNvPr>
          <p:cNvSpPr txBox="1"/>
          <p:nvPr/>
        </p:nvSpPr>
        <p:spPr>
          <a:xfrm>
            <a:off x="10641003" y="3758715"/>
            <a:ext cx="750277" cy="360850"/>
          </a:xfrm>
          <a:prstGeom prst="rect">
            <a:avLst/>
          </a:prstGeom>
          <a:noFill/>
          <a:ln>
            <a:noFill/>
          </a:ln>
        </p:spPr>
        <p:txBody>
          <a:bodyPr wrap="square" lIns="72000" tIns="72000" rIns="72000" bIns="72000" rtlCol="0">
            <a:spAutoFit/>
          </a:bodyPr>
          <a:lstStyle/>
          <a:p>
            <a:pPr algn="ctr">
              <a:buClr>
                <a:schemeClr val="accent1"/>
              </a:buClr>
            </a:pPr>
            <a:r>
              <a:rPr lang="en-US" sz="1400" dirty="0"/>
              <a:t>SCD4x</a:t>
            </a:r>
          </a:p>
        </p:txBody>
      </p:sp>
      <p:sp>
        <p:nvSpPr>
          <p:cNvPr id="6" name="TextBox 5">
            <a:extLst>
              <a:ext uri="{FF2B5EF4-FFF2-40B4-BE49-F238E27FC236}">
                <a16:creationId xmlns:a16="http://schemas.microsoft.com/office/drawing/2014/main" id="{FA70646F-58A7-3275-300F-91E82736B33F}"/>
              </a:ext>
            </a:extLst>
          </p:cNvPr>
          <p:cNvSpPr txBox="1"/>
          <p:nvPr/>
        </p:nvSpPr>
        <p:spPr>
          <a:xfrm>
            <a:off x="7633996" y="4119565"/>
            <a:ext cx="833476" cy="422405"/>
          </a:xfrm>
          <a:prstGeom prst="rect">
            <a:avLst/>
          </a:prstGeom>
          <a:noFill/>
          <a:ln>
            <a:noFill/>
          </a:ln>
        </p:spPr>
        <p:txBody>
          <a:bodyPr wrap="square" lIns="72000" tIns="72000" rIns="72000" bIns="72000" rtlCol="0">
            <a:spAutoFit/>
          </a:bodyPr>
          <a:lstStyle/>
          <a:p>
            <a:pPr algn="ctr">
              <a:buClr>
                <a:schemeClr val="accent1"/>
              </a:buClr>
            </a:pPr>
            <a:r>
              <a:rPr lang="en-US" b="1" dirty="0">
                <a:solidFill>
                  <a:schemeClr val="accent1"/>
                </a:solidFill>
              </a:rPr>
              <a:t>STCC4</a:t>
            </a:r>
          </a:p>
        </p:txBody>
      </p:sp>
    </p:spTree>
    <p:extLst>
      <p:ext uri="{BB962C8B-B14F-4D97-AF65-F5344CB8AC3E}">
        <p14:creationId xmlns:p14="http://schemas.microsoft.com/office/powerpoint/2010/main" val="398645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5C95-B3AF-1A18-419D-F66C3FE300C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487316-BDB1-BAEC-3810-A467DCC77ECF}"/>
              </a:ext>
            </a:extLst>
          </p:cNvPr>
          <p:cNvSpPr>
            <a:spLocks noGrp="1"/>
          </p:cNvSpPr>
          <p:nvPr>
            <p:ph type="ftr" sz="quarter" idx="16"/>
          </p:nvPr>
        </p:nvSpPr>
        <p:spPr/>
        <p:txBody>
          <a:bodyPr/>
          <a:lstStyle/>
          <a:p>
            <a:r>
              <a:rPr lang="de-DE"/>
              <a:t>© Copyright Sensirion, Switzerland</a:t>
            </a:r>
          </a:p>
        </p:txBody>
      </p:sp>
      <p:sp>
        <p:nvSpPr>
          <p:cNvPr id="3" name="Slide Number Placeholder 2">
            <a:extLst>
              <a:ext uri="{FF2B5EF4-FFF2-40B4-BE49-F238E27FC236}">
                <a16:creationId xmlns:a16="http://schemas.microsoft.com/office/drawing/2014/main" id="{FEC0E9DD-DBA8-1789-8238-C01FF0086136}"/>
              </a:ext>
            </a:extLst>
          </p:cNvPr>
          <p:cNvSpPr>
            <a:spLocks noGrp="1"/>
          </p:cNvSpPr>
          <p:nvPr>
            <p:ph type="sldNum" sz="quarter" idx="17"/>
          </p:nvPr>
        </p:nvSpPr>
        <p:spPr/>
        <p:txBody>
          <a:bodyPr/>
          <a:lstStyle/>
          <a:p>
            <a:fld id="{B1E691A1-F3A6-4574-B226-B412272B38A6}" type="slidenum">
              <a:rPr lang="de-DE" smtClean="0"/>
              <a:pPr/>
              <a:t>3</a:t>
            </a:fld>
            <a:endParaRPr lang="de-DE"/>
          </a:p>
        </p:txBody>
      </p:sp>
      <p:sp>
        <p:nvSpPr>
          <p:cNvPr id="13" name="Text Placeholder 12">
            <a:extLst>
              <a:ext uri="{FF2B5EF4-FFF2-40B4-BE49-F238E27FC236}">
                <a16:creationId xmlns:a16="http://schemas.microsoft.com/office/drawing/2014/main" id="{FEF76C4E-031E-0DB1-B285-7383FC1C82AB}"/>
              </a:ext>
            </a:extLst>
          </p:cNvPr>
          <p:cNvSpPr>
            <a:spLocks noGrp="1"/>
          </p:cNvSpPr>
          <p:nvPr>
            <p:ph type="body" sz="quarter" idx="13"/>
          </p:nvPr>
        </p:nvSpPr>
        <p:spPr>
          <a:xfrm>
            <a:off x="515939" y="921522"/>
            <a:ext cx="4915754" cy="630942"/>
          </a:xfrm>
        </p:spPr>
        <p:txBody>
          <a:bodyPr/>
          <a:lstStyle/>
          <a:p>
            <a:r>
              <a:rPr lang="en-US" dirty="0"/>
              <a:t>We minimized the features. </a:t>
            </a:r>
          </a:p>
          <a:p>
            <a:r>
              <a:rPr lang="en-US" dirty="0"/>
              <a:t>You maximize the potential.</a:t>
            </a:r>
          </a:p>
        </p:txBody>
      </p:sp>
      <p:sp>
        <p:nvSpPr>
          <p:cNvPr id="14" name="Content Placeholder 13">
            <a:extLst>
              <a:ext uri="{FF2B5EF4-FFF2-40B4-BE49-F238E27FC236}">
                <a16:creationId xmlns:a16="http://schemas.microsoft.com/office/drawing/2014/main" id="{E0173743-F9BE-0F4E-D2DF-98DDA8104D89}"/>
              </a:ext>
            </a:extLst>
          </p:cNvPr>
          <p:cNvSpPr>
            <a:spLocks noGrp="1"/>
          </p:cNvSpPr>
          <p:nvPr>
            <p:ph sz="quarter" idx="15"/>
          </p:nvPr>
        </p:nvSpPr>
        <p:spPr>
          <a:xfrm>
            <a:off x="515938" y="1552464"/>
            <a:ext cx="4493724" cy="4505435"/>
          </a:xfrm>
        </p:spPr>
        <p:txBody>
          <a:bodyPr/>
          <a:lstStyle/>
          <a:p>
            <a:pPr marL="0" indent="0">
              <a:spcAft>
                <a:spcPts val="1800"/>
              </a:spcAft>
              <a:buNone/>
            </a:pPr>
            <a:endParaRPr lang="en-US" sz="1400" dirty="0"/>
          </a:p>
          <a:p>
            <a:pPr>
              <a:spcAft>
                <a:spcPts val="1800"/>
              </a:spcAft>
            </a:pPr>
            <a:r>
              <a:rPr lang="en-US" sz="1800" dirty="0"/>
              <a:t>Engineered and manufactured in Switzerland</a:t>
            </a:r>
          </a:p>
          <a:p>
            <a:pPr>
              <a:spcAft>
                <a:spcPts val="1800"/>
              </a:spcAft>
            </a:pPr>
            <a:r>
              <a:rPr lang="en-US" sz="1800" dirty="0"/>
              <a:t>Two operation modes to meet different power budgets</a:t>
            </a:r>
          </a:p>
          <a:p>
            <a:pPr>
              <a:spcAft>
                <a:spcPts val="1800"/>
              </a:spcAft>
            </a:pPr>
            <a:r>
              <a:rPr lang="en-US" sz="1800" dirty="0"/>
              <a:t>Dedicated I</a:t>
            </a:r>
            <a:r>
              <a:rPr lang="en-US" sz="1800" baseline="30000" dirty="0"/>
              <a:t>2</a:t>
            </a:r>
            <a:r>
              <a:rPr lang="en-US" sz="1800" dirty="0"/>
              <a:t>C controller interface for SHT4x RHT compensation</a:t>
            </a:r>
          </a:p>
          <a:p>
            <a:pPr>
              <a:spcAft>
                <a:spcPts val="1800"/>
              </a:spcAft>
            </a:pPr>
            <a:r>
              <a:rPr lang="en-US" sz="1800" dirty="0"/>
              <a:t>SMD assembly and tape &amp; reel packaging enable high-volume applications</a:t>
            </a:r>
          </a:p>
          <a:p>
            <a:pPr>
              <a:spcAft>
                <a:spcPts val="1800"/>
              </a:spcAft>
            </a:pPr>
            <a:r>
              <a:rPr lang="en-US" sz="1800" dirty="0"/>
              <a:t>Digital I</a:t>
            </a:r>
            <a:r>
              <a:rPr lang="en-US" sz="1800" baseline="30000" dirty="0"/>
              <a:t>2</a:t>
            </a:r>
            <a:r>
              <a:rPr lang="en-US" sz="1800" dirty="0"/>
              <a:t>C interface for straight-forward sensor communication</a:t>
            </a:r>
          </a:p>
          <a:p>
            <a:pPr>
              <a:spcAft>
                <a:spcPts val="1800"/>
              </a:spcAft>
            </a:pPr>
            <a:endParaRPr lang="en-US" sz="1400" dirty="0"/>
          </a:p>
          <a:p>
            <a:pPr marL="0" indent="0">
              <a:buNone/>
            </a:pPr>
            <a:endParaRPr lang="en-US" sz="1400" dirty="0"/>
          </a:p>
        </p:txBody>
      </p:sp>
      <p:sp>
        <p:nvSpPr>
          <p:cNvPr id="11" name="Title 10">
            <a:extLst>
              <a:ext uri="{FF2B5EF4-FFF2-40B4-BE49-F238E27FC236}">
                <a16:creationId xmlns:a16="http://schemas.microsoft.com/office/drawing/2014/main" id="{29602277-89F8-C5C1-A6A2-42527A98DFB3}"/>
              </a:ext>
            </a:extLst>
          </p:cNvPr>
          <p:cNvSpPr>
            <a:spLocks noGrp="1"/>
          </p:cNvSpPr>
          <p:nvPr>
            <p:ph type="title"/>
          </p:nvPr>
        </p:nvSpPr>
        <p:spPr/>
        <p:txBody>
          <a:bodyPr/>
          <a:lstStyle/>
          <a:p>
            <a:r>
              <a:rPr lang="en-US"/>
              <a:t>STCC4</a:t>
            </a:r>
          </a:p>
        </p:txBody>
      </p:sp>
      <p:cxnSp>
        <p:nvCxnSpPr>
          <p:cNvPr id="10" name="Straight Connector 9">
            <a:extLst>
              <a:ext uri="{FF2B5EF4-FFF2-40B4-BE49-F238E27FC236}">
                <a16:creationId xmlns:a16="http://schemas.microsoft.com/office/drawing/2014/main" id="{D5870B3E-784D-A2B5-F64A-40B27A405150}"/>
              </a:ext>
            </a:extLst>
          </p:cNvPr>
          <p:cNvCxnSpPr>
            <a:cxnSpLocks/>
          </p:cNvCxnSpPr>
          <p:nvPr/>
        </p:nvCxnSpPr>
        <p:spPr>
          <a:xfrm>
            <a:off x="10243022" y="4927111"/>
            <a:ext cx="1099843" cy="331177"/>
          </a:xfrm>
          <a:prstGeom prst="line">
            <a:avLst/>
          </a:prstGeom>
          <a:ln w="28575">
            <a:solidFill>
              <a:srgbClr val="66CC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0FF0B-2870-E0C7-E6BC-7D64BE8E52AE}"/>
              </a:ext>
            </a:extLst>
          </p:cNvPr>
          <p:cNvCxnSpPr>
            <a:cxnSpLocks/>
          </p:cNvCxnSpPr>
          <p:nvPr/>
        </p:nvCxnSpPr>
        <p:spPr>
          <a:xfrm flipV="1">
            <a:off x="10243022" y="5258288"/>
            <a:ext cx="1099843" cy="272565"/>
          </a:xfrm>
          <a:prstGeom prst="line">
            <a:avLst/>
          </a:prstGeom>
          <a:ln w="28575">
            <a:solidFill>
              <a:srgbClr val="66CC33"/>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0B23C303-DE8F-F587-5E0D-4B3C1E58A0D5}"/>
              </a:ext>
            </a:extLst>
          </p:cNvPr>
          <p:cNvSpPr/>
          <p:nvPr/>
        </p:nvSpPr>
        <p:spPr>
          <a:xfrm>
            <a:off x="8817845" y="4443870"/>
            <a:ext cx="1548000" cy="154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CH" err="1"/>
          </a:p>
        </p:txBody>
      </p:sp>
      <p:pic>
        <p:nvPicPr>
          <p:cNvPr id="6" name="Picture 5" descr="A close-up of a circuit board&#10;&#10;Description automatically generated">
            <a:extLst>
              <a:ext uri="{FF2B5EF4-FFF2-40B4-BE49-F238E27FC236}">
                <a16:creationId xmlns:a16="http://schemas.microsoft.com/office/drawing/2014/main" id="{CD9495AF-536E-FC6E-168A-D49DC071B708}"/>
              </a:ext>
            </a:extLst>
          </p:cNvPr>
          <p:cNvPicPr>
            <a:picLocks noChangeAspect="1"/>
          </p:cNvPicPr>
          <p:nvPr/>
        </p:nvPicPr>
        <p:blipFill rotWithShape="1">
          <a:blip r:embed="rId3">
            <a:extLst>
              <a:ext uri="{28A0092B-C50C-407E-A947-70E740481C1C}">
                <a14:useLocalDpi xmlns:a14="http://schemas.microsoft.com/office/drawing/2010/main" val="0"/>
              </a:ext>
            </a:extLst>
          </a:blip>
          <a:srcRect l="31923" t="67177" r="52091" b="14615"/>
          <a:stretch/>
        </p:blipFill>
        <p:spPr>
          <a:xfrm>
            <a:off x="8393047" y="4431080"/>
            <a:ext cx="2213362" cy="1580361"/>
          </a:xfrm>
          <a:prstGeom prst="rect">
            <a:avLst/>
          </a:prstGeom>
        </p:spPr>
      </p:pic>
      <p:pic>
        <p:nvPicPr>
          <p:cNvPr id="15" name="Bildplatzhalter 14" descr="Ein Bild, das Kleidung, Im Haus, Person, Wand enthält.&#10;&#10;Automatisch generierte Beschreibung">
            <a:extLst>
              <a:ext uri="{FF2B5EF4-FFF2-40B4-BE49-F238E27FC236}">
                <a16:creationId xmlns:a16="http://schemas.microsoft.com/office/drawing/2014/main" id="{3FA85D6C-2A61-F516-519C-1CC11138D4D4}"/>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6457" r="16457"/>
          <a:stretch>
            <a:fillRect/>
          </a:stretch>
        </p:blipFill>
        <p:spPr/>
      </p:pic>
      <p:sp>
        <p:nvSpPr>
          <p:cNvPr id="16" name="Oval 15">
            <a:extLst>
              <a:ext uri="{FF2B5EF4-FFF2-40B4-BE49-F238E27FC236}">
                <a16:creationId xmlns:a16="http://schemas.microsoft.com/office/drawing/2014/main" id="{37FE5CD5-A8F9-5A5B-2EB8-5ABE284430E8}"/>
              </a:ext>
            </a:extLst>
          </p:cNvPr>
          <p:cNvSpPr/>
          <p:nvPr/>
        </p:nvSpPr>
        <p:spPr>
          <a:xfrm>
            <a:off x="6829049" y="3324984"/>
            <a:ext cx="1252340" cy="1252340"/>
          </a:xfrm>
          <a:prstGeom prst="ellipse">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de-DE" err="1"/>
          </a:p>
        </p:txBody>
      </p:sp>
      <p:pic>
        <p:nvPicPr>
          <p:cNvPr id="24" name="Grafik 23">
            <a:extLst>
              <a:ext uri="{FF2B5EF4-FFF2-40B4-BE49-F238E27FC236}">
                <a16:creationId xmlns:a16="http://schemas.microsoft.com/office/drawing/2014/main" id="{AE6D8C2B-1769-14AD-8E00-EAE752270535}"/>
              </a:ext>
            </a:extLst>
          </p:cNvPr>
          <p:cNvPicPr>
            <a:picLocks noChangeAspect="1"/>
          </p:cNvPicPr>
          <p:nvPr/>
        </p:nvPicPr>
        <p:blipFill>
          <a:blip r:embed="rId5"/>
          <a:stretch>
            <a:fillRect/>
          </a:stretch>
        </p:blipFill>
        <p:spPr>
          <a:xfrm rot="808427">
            <a:off x="7779665" y="4482065"/>
            <a:ext cx="1564352" cy="567293"/>
          </a:xfrm>
          <a:prstGeom prst="rect">
            <a:avLst/>
          </a:prstGeom>
        </p:spPr>
      </p:pic>
      <p:pic>
        <p:nvPicPr>
          <p:cNvPr id="20" name="Grafik 19" descr="Ein Bild, das Gerät, Klimaanlage, Design enthält.&#10;&#10;Automatisch generierte Beschreibung">
            <a:extLst>
              <a:ext uri="{FF2B5EF4-FFF2-40B4-BE49-F238E27FC236}">
                <a16:creationId xmlns:a16="http://schemas.microsoft.com/office/drawing/2014/main" id="{5F30F282-7B95-D2CF-0289-19C916BED3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068" y="4117700"/>
            <a:ext cx="3514031" cy="2957643"/>
          </a:xfrm>
          <a:prstGeom prst="rect">
            <a:avLst/>
          </a:prstGeom>
        </p:spPr>
      </p:pic>
      <p:pic>
        <p:nvPicPr>
          <p:cNvPr id="5" name="Grafik 17" descr="Ein Bild, das Beerdigung, Quadrat, Kuchen enthält.&#10;&#10;Automatisch generierte Beschreibung">
            <a:extLst>
              <a:ext uri="{FF2B5EF4-FFF2-40B4-BE49-F238E27FC236}">
                <a16:creationId xmlns:a16="http://schemas.microsoft.com/office/drawing/2014/main" id="{0C8202AD-A225-0836-162E-11F28FCB0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9116" y="3486242"/>
            <a:ext cx="1532205" cy="957628"/>
          </a:xfrm>
          <a:prstGeom prst="rect">
            <a:avLst/>
          </a:prstGeom>
        </p:spPr>
      </p:pic>
    </p:spTree>
    <p:extLst>
      <p:ext uri="{BB962C8B-B14F-4D97-AF65-F5344CB8AC3E}">
        <p14:creationId xmlns:p14="http://schemas.microsoft.com/office/powerpoint/2010/main" val="2322438971"/>
      </p:ext>
    </p:extLst>
  </p:cSld>
  <p:clrMapOvr>
    <a:masterClrMapping/>
  </p:clrMapOvr>
  <mc:AlternateContent xmlns:mc="http://schemas.openxmlformats.org/markup-compatibility/2006">
    <mc:Choice xmlns:p14="http://schemas.microsoft.com/office/powerpoint/2010/main" Requires="p14">
      <p:transition p14:dur="0" advTm="18285"/>
    </mc:Choice>
    <mc:Fallback>
      <p:transition advTm="182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505B6EF-DD6B-939E-2B0D-02D80A2CAF67}"/>
              </a:ext>
            </a:extLst>
          </p:cNvPr>
          <p:cNvSpPr>
            <a:spLocks noGrp="1"/>
          </p:cNvSpPr>
          <p:nvPr>
            <p:ph type="ctrTitle"/>
          </p:nvPr>
        </p:nvSpPr>
        <p:spPr/>
        <p:txBody>
          <a:bodyPr/>
          <a:lstStyle/>
          <a:p>
            <a:r>
              <a:rPr lang="en-US"/>
              <a:t>Sensirion CO</a:t>
            </a:r>
            <a:r>
              <a:rPr lang="en-US" baseline="-25000"/>
              <a:t>2</a:t>
            </a:r>
            <a:r>
              <a:rPr lang="en-US"/>
              <a:t> Sensing Portfolio</a:t>
            </a:r>
          </a:p>
        </p:txBody>
      </p:sp>
      <p:sp>
        <p:nvSpPr>
          <p:cNvPr id="18" name="Text Placeholder 17">
            <a:extLst>
              <a:ext uri="{FF2B5EF4-FFF2-40B4-BE49-F238E27FC236}">
                <a16:creationId xmlns:a16="http://schemas.microsoft.com/office/drawing/2014/main" id="{CCC38A5D-7ABE-91B1-CAE7-2951BD9AFA03}"/>
              </a:ext>
            </a:extLst>
          </p:cNvPr>
          <p:cNvSpPr>
            <a:spLocks noGrp="1"/>
          </p:cNvSpPr>
          <p:nvPr>
            <p:ph type="body" sz="quarter" idx="12"/>
          </p:nvPr>
        </p:nvSpPr>
        <p:spPr>
          <a:xfrm>
            <a:off x="2588973" y="1684218"/>
            <a:ext cx="8788161" cy="875396"/>
          </a:xfrm>
        </p:spPr>
        <p:txBody>
          <a:bodyPr/>
          <a:lstStyle/>
          <a:p>
            <a:pPr algn="l"/>
            <a:r>
              <a:rPr lang="en-US" sz="1600">
                <a:effectLst/>
                <a:latin typeface="Segoe UI" panose="020B0502040204020203" pitchFamily="34" charset="0"/>
              </a:rPr>
              <a:t>SCD30</a:t>
            </a:r>
            <a:br>
              <a:rPr lang="en-US" sz="1600">
                <a:effectLst/>
                <a:latin typeface="Segoe UI" panose="020B0502040204020203" pitchFamily="34" charset="0"/>
              </a:rPr>
            </a:br>
            <a:r>
              <a:rPr lang="en-US" sz="1600" b="0">
                <a:latin typeface="Segoe UI" panose="020B0502040204020203" pitchFamily="34" charset="0"/>
              </a:rPr>
              <a:t>Transmissive dual channel NDIR sensor with best-in-class </a:t>
            </a:r>
            <a:r>
              <a:rPr lang="en-US" sz="1600" b="0">
                <a:effectLst/>
                <a:latin typeface="Segoe UI" panose="020B0502040204020203" pitchFamily="34" charset="0"/>
              </a:rPr>
              <a:t>accuracy for the most demanding applications</a:t>
            </a:r>
            <a:r>
              <a:rPr lang="en-US" sz="1600" b="0">
                <a:latin typeface="Segoe UI" panose="020B0502040204020203" pitchFamily="34" charset="0"/>
              </a:rPr>
              <a:t>: ±(30 ppm + 3%)</a:t>
            </a:r>
            <a:endParaRPr lang="en-US" sz="1400" b="0"/>
          </a:p>
        </p:txBody>
      </p:sp>
      <p:sp>
        <p:nvSpPr>
          <p:cNvPr id="19" name="Text Placeholder 18">
            <a:extLst>
              <a:ext uri="{FF2B5EF4-FFF2-40B4-BE49-F238E27FC236}">
                <a16:creationId xmlns:a16="http://schemas.microsoft.com/office/drawing/2014/main" id="{BDBC8E07-38AF-5DDD-37A8-26A870BBA251}"/>
              </a:ext>
            </a:extLst>
          </p:cNvPr>
          <p:cNvSpPr>
            <a:spLocks noGrp="1"/>
          </p:cNvSpPr>
          <p:nvPr>
            <p:ph type="body" sz="quarter" idx="13"/>
          </p:nvPr>
        </p:nvSpPr>
        <p:spPr>
          <a:xfrm>
            <a:off x="2588973" y="2757415"/>
            <a:ext cx="8788160" cy="1079417"/>
          </a:xfrm>
        </p:spPr>
        <p:txBody>
          <a:bodyPr/>
          <a:lstStyle/>
          <a:p>
            <a:pPr algn="l"/>
            <a:r>
              <a:rPr lang="en-US" sz="1600" dirty="0">
                <a:effectLst/>
                <a:latin typeface="Segoe UI" panose="020B0502040204020203" pitchFamily="34" charset="0"/>
              </a:rPr>
              <a:t>SCD4x</a:t>
            </a:r>
          </a:p>
          <a:p>
            <a:pPr algn="l"/>
            <a:r>
              <a:rPr lang="en-US" sz="1600" b="0" dirty="0">
                <a:effectLst/>
                <a:latin typeface="Segoe UI" panose="020B0502040204020203" pitchFamily="34" charset="0"/>
              </a:rPr>
              <a:t>World’s smallest optical CO</a:t>
            </a:r>
            <a:r>
              <a:rPr lang="en-US" sz="1600" b="0" baseline="-25000" dirty="0">
                <a:effectLst/>
                <a:latin typeface="Segoe UI" panose="020B0502040204020203" pitchFamily="34" charset="0"/>
              </a:rPr>
              <a:t>2</a:t>
            </a:r>
            <a:r>
              <a:rPr lang="en-US" sz="1600" b="0" dirty="0">
                <a:effectLst/>
                <a:latin typeface="Segoe UI" panose="020B0502040204020203" pitchFamily="34" charset="0"/>
              </a:rPr>
              <a:t> sensor based on photoacoustic NDIR. Capable of fulfilling accuracy specifications for several IAQ standards (RESET, WELL, California Title 24). Three variants available to meet a range of use cases and operation modes.</a:t>
            </a:r>
            <a:endParaRPr lang="en-US" sz="1600" b="0" dirty="0">
              <a:latin typeface="Segoe UI" panose="020B0502040204020203" pitchFamily="34" charset="0"/>
            </a:endParaRPr>
          </a:p>
        </p:txBody>
      </p:sp>
      <p:sp>
        <p:nvSpPr>
          <p:cNvPr id="20" name="Text Placeholder 19">
            <a:extLst>
              <a:ext uri="{FF2B5EF4-FFF2-40B4-BE49-F238E27FC236}">
                <a16:creationId xmlns:a16="http://schemas.microsoft.com/office/drawing/2014/main" id="{F654AE79-24E2-C190-602E-1CBFCEE47868}"/>
              </a:ext>
            </a:extLst>
          </p:cNvPr>
          <p:cNvSpPr>
            <a:spLocks noGrp="1"/>
          </p:cNvSpPr>
          <p:nvPr>
            <p:ph type="body" sz="quarter" idx="14"/>
          </p:nvPr>
        </p:nvSpPr>
        <p:spPr>
          <a:xfrm>
            <a:off x="2588973" y="4034633"/>
            <a:ext cx="8788160" cy="804290"/>
          </a:xfrm>
        </p:spPr>
        <p:txBody>
          <a:bodyPr/>
          <a:lstStyle/>
          <a:p>
            <a:pPr algn="l"/>
            <a:r>
              <a:rPr lang="en-US" sz="1600">
                <a:effectLst/>
                <a:latin typeface="Segoe UI" panose="020B0502040204020203" pitchFamily="34" charset="0"/>
              </a:rPr>
              <a:t>STCC4</a:t>
            </a:r>
          </a:p>
          <a:p>
            <a:pPr algn="l"/>
            <a:r>
              <a:rPr lang="en-US" sz="1600" b="0">
                <a:latin typeface="Segoe UI" panose="020B0502040204020203" pitchFamily="34" charset="0"/>
              </a:rPr>
              <a:t>Unmatched form factor and low cost paired with optimized accuracy for general air quality monitoring: ±(100 ppm + 10%)</a:t>
            </a:r>
            <a:endParaRPr lang="en-US" sz="1600" b="0">
              <a:effectLst/>
              <a:latin typeface="Arial" panose="020B0604020202020204" pitchFamily="34" charset="0"/>
            </a:endParaRPr>
          </a:p>
        </p:txBody>
      </p:sp>
      <p:sp>
        <p:nvSpPr>
          <p:cNvPr id="21" name="Text Placeholder 20">
            <a:extLst>
              <a:ext uri="{FF2B5EF4-FFF2-40B4-BE49-F238E27FC236}">
                <a16:creationId xmlns:a16="http://schemas.microsoft.com/office/drawing/2014/main" id="{5F580783-D2EC-C8CF-4CB7-876A0E73A5D8}"/>
              </a:ext>
            </a:extLst>
          </p:cNvPr>
          <p:cNvSpPr>
            <a:spLocks noGrp="1"/>
          </p:cNvSpPr>
          <p:nvPr>
            <p:ph type="body" sz="quarter" idx="22"/>
          </p:nvPr>
        </p:nvSpPr>
        <p:spPr>
          <a:xfrm>
            <a:off x="515937" y="845582"/>
            <a:ext cx="10087586" cy="615553"/>
          </a:xfrm>
        </p:spPr>
        <p:txBody>
          <a:bodyPr vert="horz" wrap="square" lIns="0" tIns="0" rIns="0" bIns="0" rtlCol="0" anchor="t">
            <a:spAutoFit/>
          </a:bodyPr>
          <a:lstStyle/>
          <a:p>
            <a:r>
              <a:rPr lang="en-US"/>
              <a:t>The right sensor for every application</a:t>
            </a:r>
          </a:p>
        </p:txBody>
      </p:sp>
      <p:pic>
        <p:nvPicPr>
          <p:cNvPr id="22" name="Picture 21" descr="A close-up of a circuit board&#10;&#10;Description automatically generated">
            <a:extLst>
              <a:ext uri="{FF2B5EF4-FFF2-40B4-BE49-F238E27FC236}">
                <a16:creationId xmlns:a16="http://schemas.microsoft.com/office/drawing/2014/main" id="{8F11FD23-FF23-600A-95D3-529BF75ED2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956" t="18396" r="38004" b="42862"/>
          <a:stretch/>
        </p:blipFill>
        <p:spPr>
          <a:xfrm>
            <a:off x="767096" y="1572111"/>
            <a:ext cx="1209007" cy="1169087"/>
          </a:xfrm>
          <a:custGeom>
            <a:avLst/>
            <a:gdLst>
              <a:gd name="connsiteX0" fmla="*/ 654908 w 1309816"/>
              <a:gd name="connsiteY0" fmla="*/ 0 h 1266568"/>
              <a:gd name="connsiteX1" fmla="*/ 1309816 w 1309816"/>
              <a:gd name="connsiteY1" fmla="*/ 633284 h 1266568"/>
              <a:gd name="connsiteX2" fmla="*/ 654908 w 1309816"/>
              <a:gd name="connsiteY2" fmla="*/ 1266568 h 1266568"/>
              <a:gd name="connsiteX3" fmla="*/ 0 w 1309816"/>
              <a:gd name="connsiteY3" fmla="*/ 633284 h 1266568"/>
              <a:gd name="connsiteX4" fmla="*/ 654908 w 1309816"/>
              <a:gd name="connsiteY4" fmla="*/ 0 h 126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816" h="1266568">
                <a:moveTo>
                  <a:pt x="654908" y="0"/>
                </a:moveTo>
                <a:cubicBezTo>
                  <a:pt x="1016604" y="0"/>
                  <a:pt x="1309816" y="283531"/>
                  <a:pt x="1309816" y="633284"/>
                </a:cubicBezTo>
                <a:cubicBezTo>
                  <a:pt x="1309816" y="983037"/>
                  <a:pt x="1016604" y="1266568"/>
                  <a:pt x="654908" y="1266568"/>
                </a:cubicBezTo>
                <a:cubicBezTo>
                  <a:pt x="293212" y="1266568"/>
                  <a:pt x="0" y="983037"/>
                  <a:pt x="0" y="633284"/>
                </a:cubicBezTo>
                <a:cubicBezTo>
                  <a:pt x="0" y="283531"/>
                  <a:pt x="293212" y="0"/>
                  <a:pt x="654908" y="0"/>
                </a:cubicBezTo>
                <a:close/>
              </a:path>
            </a:pathLst>
          </a:custGeom>
        </p:spPr>
      </p:pic>
      <p:sp>
        <p:nvSpPr>
          <p:cNvPr id="2" name="Footer Placeholder 4">
            <a:extLst>
              <a:ext uri="{FF2B5EF4-FFF2-40B4-BE49-F238E27FC236}">
                <a16:creationId xmlns:a16="http://schemas.microsoft.com/office/drawing/2014/main" id="{80EA9D9F-C2AD-24F3-1AC0-90127B06CFD9}"/>
              </a:ext>
            </a:extLst>
          </p:cNvPr>
          <p:cNvSpPr txBox="1">
            <a:spLocks/>
          </p:cNvSpPr>
          <p:nvPr/>
        </p:nvSpPr>
        <p:spPr>
          <a:xfrm>
            <a:off x="1249680" y="6310083"/>
            <a:ext cx="2746800" cy="153888"/>
          </a:xfrm>
          <a:prstGeom prst="rect">
            <a:avLst/>
          </a:prstGeom>
        </p:spPr>
        <p:txBody>
          <a:bodyPr vert="horz" lIns="0" tIns="0" rIns="0" bIns="0" rtlCol="0" anchor="ctr">
            <a:spAutoFit/>
          </a:bodyPr>
          <a:lstStyle>
            <a:defPPr>
              <a:defRPr lang="de-DE"/>
            </a:defPPr>
            <a:lvl1pPr>
              <a:lnSpc>
                <a:spcPct val="100000"/>
              </a:lnSpc>
              <a:defRPr sz="1000">
                <a:solidFill>
                  <a:schemeClr val="accent2"/>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Copyright </a:t>
            </a:r>
            <a:r>
              <a:rPr lang="en-US" err="1"/>
              <a:t>Sensirion</a:t>
            </a:r>
            <a:r>
              <a:rPr lang="en-US"/>
              <a:t>, Switzerland</a:t>
            </a:r>
          </a:p>
        </p:txBody>
      </p:sp>
      <p:sp>
        <p:nvSpPr>
          <p:cNvPr id="3" name="Slide Number Placeholder 5">
            <a:extLst>
              <a:ext uri="{FF2B5EF4-FFF2-40B4-BE49-F238E27FC236}">
                <a16:creationId xmlns:a16="http://schemas.microsoft.com/office/drawing/2014/main" id="{8726D785-562C-BED0-C9C7-B1DA24111E89}"/>
              </a:ext>
            </a:extLst>
          </p:cNvPr>
          <p:cNvSpPr txBox="1">
            <a:spLocks/>
          </p:cNvSpPr>
          <p:nvPr/>
        </p:nvSpPr>
        <p:spPr>
          <a:xfrm>
            <a:off x="515937" y="6310083"/>
            <a:ext cx="680403" cy="153888"/>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691A1-F3A6-4574-B226-B412272B38A6}" type="slidenum">
              <a:rPr lang="en-US" sz="1000" smtClean="0">
                <a:solidFill>
                  <a:srgbClr val="6F6F6F"/>
                </a:solidFill>
              </a:rPr>
              <a:pPr/>
              <a:t>4</a:t>
            </a:fld>
            <a:endParaRPr lang="en-US" sz="1000">
              <a:solidFill>
                <a:srgbClr val="6F6F6F"/>
              </a:solidFill>
            </a:endParaRPr>
          </a:p>
        </p:txBody>
      </p:sp>
      <p:pic>
        <p:nvPicPr>
          <p:cNvPr id="6" name="SCD40" descr="A close-up of a computer chip&#10;&#10;Description automatically generated">
            <a:extLst>
              <a:ext uri="{FF2B5EF4-FFF2-40B4-BE49-F238E27FC236}">
                <a16:creationId xmlns:a16="http://schemas.microsoft.com/office/drawing/2014/main" id="{3F5D8795-F98C-85E0-9EED-69F94BE66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6" y="2682292"/>
            <a:ext cx="2562132" cy="1601332"/>
          </a:xfrm>
          <a:prstGeom prst="rect">
            <a:avLst/>
          </a:prstGeom>
        </p:spPr>
      </p:pic>
      <p:sp>
        <p:nvSpPr>
          <p:cNvPr id="7" name="Text Placeholder 19">
            <a:extLst>
              <a:ext uri="{FF2B5EF4-FFF2-40B4-BE49-F238E27FC236}">
                <a16:creationId xmlns:a16="http://schemas.microsoft.com/office/drawing/2014/main" id="{3870BE9F-E16A-2A49-7419-4957487CCBFF}"/>
              </a:ext>
            </a:extLst>
          </p:cNvPr>
          <p:cNvSpPr txBox="1">
            <a:spLocks/>
          </p:cNvSpPr>
          <p:nvPr/>
        </p:nvSpPr>
        <p:spPr bwMode="gray">
          <a:xfrm>
            <a:off x="2588973" y="5036724"/>
            <a:ext cx="8788160" cy="804290"/>
          </a:xfrm>
          <a:prstGeom prst="rect">
            <a:avLst/>
          </a:prstGeom>
          <a:solidFill>
            <a:schemeClr val="accent1"/>
          </a:solidFill>
        </p:spPr>
        <p:txBody>
          <a:bodyPr vert="horz" lIns="144000" tIns="108000" rIns="144000" bIns="108000" rtlCol="0" anchor="ctr">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40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pPr algn="l"/>
            <a:r>
              <a:rPr lang="en-US" sz="1600">
                <a:latin typeface="Segoe UI" panose="020B0502040204020203" pitchFamily="34" charset="0"/>
              </a:rPr>
              <a:t>STC31-C</a:t>
            </a:r>
          </a:p>
          <a:p>
            <a:pPr algn="l"/>
            <a:r>
              <a:rPr lang="en-US" sz="1600" b="0">
                <a:latin typeface="Segoe UI" panose="020B0502040204020203" pitchFamily="34" charset="0"/>
              </a:rPr>
              <a:t>Smallest CO</a:t>
            </a:r>
            <a:r>
              <a:rPr lang="en-US" sz="1600" b="0" baseline="-25000">
                <a:latin typeface="Segoe UI" panose="020B0502040204020203" pitchFamily="34" charset="0"/>
              </a:rPr>
              <a:t>2</a:t>
            </a:r>
            <a:r>
              <a:rPr lang="en-US" sz="1600" b="0">
                <a:latin typeface="Segoe UI" panose="020B0502040204020203" pitchFamily="34" charset="0"/>
              </a:rPr>
              <a:t> sensor for high concentration applications in consumer and medical breath measurement as well as produce transportation, storage and industrial applications.</a:t>
            </a:r>
          </a:p>
        </p:txBody>
      </p:sp>
      <p:pic>
        <p:nvPicPr>
          <p:cNvPr id="9" name="Picture 8" descr="A close-up of a silver square&#10;&#10;Description automatically generated">
            <a:extLst>
              <a:ext uri="{FF2B5EF4-FFF2-40B4-BE49-F238E27FC236}">
                <a16:creationId xmlns:a16="http://schemas.microsoft.com/office/drawing/2014/main" id="{89FDFDE9-82B9-D9AB-F1B3-9744F1B6CA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67" y="4034633"/>
            <a:ext cx="1603345" cy="1002091"/>
          </a:xfrm>
          <a:prstGeom prst="rect">
            <a:avLst/>
          </a:prstGeom>
        </p:spPr>
      </p:pic>
      <p:pic>
        <p:nvPicPr>
          <p:cNvPr id="10" name="Picture 9">
            <a:extLst>
              <a:ext uri="{FF2B5EF4-FFF2-40B4-BE49-F238E27FC236}">
                <a16:creationId xmlns:a16="http://schemas.microsoft.com/office/drawing/2014/main" id="{E1CFF8FB-9E94-22B0-E4E3-74FD59EF9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565" y="4914011"/>
            <a:ext cx="1678650" cy="1049716"/>
          </a:xfrm>
          <a:prstGeom prst="rect">
            <a:avLst/>
          </a:prstGeom>
        </p:spPr>
      </p:pic>
    </p:spTree>
    <p:extLst>
      <p:ext uri="{BB962C8B-B14F-4D97-AF65-F5344CB8AC3E}">
        <p14:creationId xmlns:p14="http://schemas.microsoft.com/office/powerpoint/2010/main" val="1442417739"/>
      </p:ext>
    </p:extLst>
  </p:cSld>
  <p:clrMapOvr>
    <a:masterClrMapping/>
  </p:clrMapOvr>
  <mc:AlternateContent xmlns:mc="http://schemas.openxmlformats.org/markup-compatibility/2006" xmlns:p14="http://schemas.microsoft.com/office/powerpoint/2010/main">
    <mc:Choice Requires="p14">
      <p:transition spd="slow" p14:dur="2000" advTm="63344"/>
    </mc:Choice>
    <mc:Fallback xmlns="">
      <p:transition spd="slow" advTm="633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95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nsirion Master">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DBDBD"/>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72000" tIns="72000" rIns="72000" bIns="72000" rtlCol="0">
        <a:spAutoFit/>
      </a:bodyPr>
      <a:lstStyle>
        <a:defPPr algn="l">
          <a:buClr>
            <a:schemeClr val="accent1"/>
          </a:buClr>
          <a:defRPr sz="1400" dirty="0" smtClean="0"/>
        </a:defPPr>
      </a:lstStyle>
    </a:txDef>
  </a:objectDefaults>
  <a:extraClrSchemeLst/>
  <a:extLst>
    <a:ext uri="{05A4C25C-085E-4340-85A3-A5531E510DB2}">
      <thm15:themeFamily xmlns:thm15="http://schemas.microsoft.com/office/thememl/2012/main" name="Presentation1" id="{A2229C6A-8C85-4369-BE5C-0F90A08D888C}" vid="{704E372A-D02F-4979-B6A3-0EEA5C7823FD}"/>
    </a:ext>
  </a:extLst>
</a:theme>
</file>

<file path=ppt/theme/theme2.xml><?xml version="1.0" encoding="utf-8"?>
<a:theme xmlns:a="http://schemas.openxmlformats.org/drawingml/2006/main" name="Offic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31ECD75DA5D43A7955B93E7A4FAD2" ma:contentTypeVersion="15" ma:contentTypeDescription="Create a new document." ma:contentTypeScope="" ma:versionID="ea39b5aaf00f8d14d52e111dc0f17cca">
  <xsd:schema xmlns:xsd="http://www.w3.org/2001/XMLSchema" xmlns:xs="http://www.w3.org/2001/XMLSchema" xmlns:p="http://schemas.microsoft.com/office/2006/metadata/properties" xmlns:ns2="274ad58d-6d55-4283-bbd8-1be368e405c0" xmlns:ns3="6a885640-037a-416c-800c-527e8d346db4" xmlns:ns4="9b096da1-55ae-40f0-828e-d96caf0055d1" targetNamespace="http://schemas.microsoft.com/office/2006/metadata/properties" ma:root="true" ma:fieldsID="e9a19c4118e57298aa6f961494c84b44" ns2:_="" ns3:_="" ns4:_="">
    <xsd:import namespace="274ad58d-6d55-4283-bbd8-1be368e405c0"/>
    <xsd:import namespace="6a885640-037a-416c-800c-527e8d346db4"/>
    <xsd:import namespace="9b096da1-55ae-40f0-828e-d96caf0055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4ad58d-6d55-4283-bbd8-1be368e40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b8de631-2c85-4ba1-af09-54e0ec8ee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885640-037a-416c-800c-527e8d346db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e96a2b8-6106-43dd-98c8-cb4282cee4a3}" ma:internalName="TaxCatchAll" ma:showField="CatchAllData" ma:web="6a885640-037a-416c-800c-527e8d346d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096da1-55ae-40f0-828e-d96caf0055d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4ad58d-6d55-4283-bbd8-1be368e405c0">
      <Terms xmlns="http://schemas.microsoft.com/office/infopath/2007/PartnerControls"/>
    </lcf76f155ced4ddcb4097134ff3c332f>
    <TaxCatchAll xmlns="6a885640-037a-416c-800c-527e8d346db4" xsi:nil="true"/>
    <SharedWithUsers xmlns="9b096da1-55ae-40f0-828e-d96caf0055d1">
      <UserInfo>
        <DisplayName>Alina Schuetz</DisplayName>
        <AccountId>792</AccountId>
        <AccountType/>
      </UserInfo>
      <UserInfo>
        <DisplayName>Gina Greco</DisplayName>
        <AccountId>251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7F610-3404-4958-9FB0-13440F27F2E1}">
  <ds:schemaRefs>
    <ds:schemaRef ds:uri="274ad58d-6d55-4283-bbd8-1be368e405c0"/>
    <ds:schemaRef ds:uri="6a885640-037a-416c-800c-527e8d346db4"/>
    <ds:schemaRef ds:uri="9b096da1-55ae-40f0-828e-d96caf0055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14DE11-25CA-49F5-BF53-8B8254DCAF4B}">
  <ds:schemaRefs>
    <ds:schemaRef ds:uri="http://purl.org/dc/terms/"/>
    <ds:schemaRef ds:uri="http://schemas.openxmlformats.org/package/2006/metadata/core-properties"/>
    <ds:schemaRef ds:uri="http://schemas.microsoft.com/office/2006/documentManagement/types"/>
    <ds:schemaRef ds:uri="6a885640-037a-416c-800c-527e8d346db4"/>
    <ds:schemaRef ds:uri="http://purl.org/dc/elements/1.1/"/>
    <ds:schemaRef ds:uri="http://schemas.microsoft.com/office/2006/metadata/properties"/>
    <ds:schemaRef ds:uri="9b096da1-55ae-40f0-828e-d96caf0055d1"/>
    <ds:schemaRef ds:uri="http://schemas.microsoft.com/office/infopath/2007/PartnerControls"/>
    <ds:schemaRef ds:uri="274ad58d-6d55-4283-bbd8-1be368e405c0"/>
    <ds:schemaRef ds:uri="http://www.w3.org/XML/1998/namespace"/>
    <ds:schemaRef ds:uri="http://purl.org/dc/dcmitype/"/>
  </ds:schemaRefs>
</ds:datastoreItem>
</file>

<file path=customXml/itemProps3.xml><?xml version="1.0" encoding="utf-8"?>
<ds:datastoreItem xmlns:ds="http://schemas.openxmlformats.org/officeDocument/2006/customXml" ds:itemID="{D02C82E3-1F3C-43C7-B0BC-05F87C21E2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608</Words>
  <Application>Microsoft Office PowerPoint</Application>
  <PresentationFormat>Widescreen</PresentationFormat>
  <Paragraphs>65</Paragraphs>
  <Slides>5</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Arial Narrow</vt:lpstr>
      <vt:lpstr>Segoe UI</vt:lpstr>
      <vt:lpstr>Sensirion Master</vt:lpstr>
      <vt:lpstr>think-cell Folie</vt:lpstr>
      <vt:lpstr>STCC4 CO2 Sensor</vt:lpstr>
      <vt:lpstr>STCC4</vt:lpstr>
      <vt:lpstr>STCC4</vt:lpstr>
      <vt:lpstr>Sensirion CO2 Sensing Portfolio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STCC4_Introduction_Distribution_D3</dc:title>
  <dc:creator>Kaitlin Howell;christian.ebneter@sensirion.com</dc:creator>
  <cp:lastModifiedBy>Kaitlin Howell</cp:lastModifiedBy>
  <cp:revision>1</cp:revision>
  <dcterms:created xsi:type="dcterms:W3CDTF">2024-02-14T15:17:42Z</dcterms:created>
  <dcterms:modified xsi:type="dcterms:W3CDTF">2025-06-10T21:08:55Z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0x010100E1C31ECD75DA5D43A7955B93E7A4FAD2</vt:lpwstr>
  </property>
  <property fmtid="{D5CDD505-2E9C-101B-9397-08002B2CF9AE}" pid="3" name="MediaServiceImageTags">
    <vt:lpwstr/>
  </property>
</Properties>
</file>