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0"/>
  </p:notesMasterIdLst>
  <p:handoutMasterIdLst>
    <p:handoutMasterId r:id="rId11"/>
  </p:handoutMasterIdLst>
  <p:sldIdLst>
    <p:sldId id="256" r:id="rId5"/>
    <p:sldId id="277" r:id="rId6"/>
    <p:sldId id="279" r:id="rId7"/>
    <p:sldId id="278" r:id="rId8"/>
    <p:sldId id="275" r:id="rId9"/>
  </p:sldIdLst>
  <p:sldSz cx="12192000" cy="6858000"/>
  <p:notesSz cx="6858000" cy="9144000"/>
  <p:custDataLst>
    <p:tags r:id="rId12"/>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9AE064F-75D5-98AB-966F-5436E9984DBE}" name="Katharina Jacobi" initials="KJ" userId="S::katharina.jacobi@sensirion.com::76f3eb18-7ccc-4302-b788-668f75c1b81d"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BDBD"/>
    <a:srgbClr val="66CC33"/>
    <a:srgbClr val="FFFFFF"/>
    <a:srgbClr val="004494"/>
    <a:srgbClr val="EEEEEE"/>
    <a:srgbClr val="2F4A68"/>
    <a:srgbClr val="7F9CB6"/>
    <a:srgbClr val="666666"/>
    <a:srgbClr val="A3E085"/>
    <a:srgbClr val="6161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56C62F-12F5-4183-B6B4-9585C4031DA1}" v="23" dt="2025-05-08T12:57:31.562"/>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95343" autoAdjust="0"/>
  </p:normalViewPr>
  <p:slideViewPr>
    <p:cSldViewPr snapToGrid="0" showGuides="1">
      <p:cViewPr varScale="1">
        <p:scale>
          <a:sx n="75" d="100"/>
          <a:sy n="75" d="100"/>
        </p:scale>
        <p:origin x="341" y="53"/>
      </p:cViewPr>
      <p:guideLst/>
    </p:cSldViewPr>
  </p:slideViewPr>
  <p:notesTextViewPr>
    <p:cViewPr>
      <p:scale>
        <a:sx n="1" d="1"/>
        <a:sy n="1" d="1"/>
      </p:scale>
      <p:origin x="0" y="0"/>
    </p:cViewPr>
  </p:notesTextViewPr>
  <p:sorterViewPr>
    <p:cViewPr varScale="1">
      <p:scale>
        <a:sx n="1" d="1"/>
        <a:sy n="1" d="1"/>
      </p:scale>
      <p:origin x="0" y="-6990"/>
    </p:cViewPr>
  </p:sorterViewPr>
  <p:notesViewPr>
    <p:cSldViewPr snapToGrid="0" showGuides="1">
      <p:cViewPr varScale="1">
        <p:scale>
          <a:sx n="80" d="100"/>
          <a:sy n="80" d="100"/>
        </p:scale>
        <p:origin x="3066"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ags" Target="tags/tag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notesMaster" Target="notesMasters/notesMaster1.xml"/><Relationship Id="rId1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varo Charlet" userId="5130afce-2030-434f-ad8a-0a98c5ab6b26" providerId="ADAL" clId="{9D56C62F-12F5-4183-B6B4-9585C4031DA1}"/>
    <pc:docChg chg="undo redo custSel addSld delSld modSld sldOrd">
      <pc:chgData name="Alvaro Charlet" userId="5130afce-2030-434f-ad8a-0a98c5ab6b26" providerId="ADAL" clId="{9D56C62F-12F5-4183-B6B4-9585C4031DA1}" dt="2025-05-08T13:34:19.613" v="746" actId="47"/>
      <pc:docMkLst>
        <pc:docMk/>
      </pc:docMkLst>
      <pc:sldChg chg="addSp delSp modSp mod modTransition delAnim modAnim modNotesTx">
        <pc:chgData name="Alvaro Charlet" userId="5130afce-2030-434f-ad8a-0a98c5ab6b26" providerId="ADAL" clId="{9D56C62F-12F5-4183-B6B4-9585C4031DA1}" dt="2025-05-08T12:57:31.562" v="745"/>
        <pc:sldMkLst>
          <pc:docMk/>
          <pc:sldMk cId="3221050036" sldId="256"/>
        </pc:sldMkLst>
        <pc:spChg chg="del">
          <ac:chgData name="Alvaro Charlet" userId="5130afce-2030-434f-ad8a-0a98c5ab6b26" providerId="ADAL" clId="{9D56C62F-12F5-4183-B6B4-9585C4031DA1}" dt="2025-05-08T12:09:50.294" v="68" actId="21"/>
          <ac:spMkLst>
            <pc:docMk/>
            <pc:sldMk cId="3221050036" sldId="256"/>
            <ac:spMk id="14" creationId="{0E8B7966-F6BC-40A3-9CDC-48E143A4C3BF}"/>
          </ac:spMkLst>
        </pc:spChg>
        <pc:picChg chg="add del mod">
          <ac:chgData name="Alvaro Charlet" userId="5130afce-2030-434f-ad8a-0a98c5ab6b26" providerId="ADAL" clId="{9D56C62F-12F5-4183-B6B4-9585C4031DA1}" dt="2025-05-08T12:39:20.881" v="570"/>
          <ac:picMkLst>
            <pc:docMk/>
            <pc:sldMk cId="3221050036" sldId="256"/>
            <ac:picMk id="21" creationId="{5EBDF79E-7795-4029-9220-9F1A53DDEC03}"/>
          </ac:picMkLst>
        </pc:picChg>
        <pc:picChg chg="add del mod">
          <ac:chgData name="Alvaro Charlet" userId="5130afce-2030-434f-ad8a-0a98c5ab6b26" providerId="ADAL" clId="{9D56C62F-12F5-4183-B6B4-9585C4031DA1}" dt="2025-05-08T12:40:42.656" v="656" actId="478"/>
          <ac:picMkLst>
            <pc:docMk/>
            <pc:sldMk cId="3221050036" sldId="256"/>
            <ac:picMk id="24" creationId="{3B7EEC2A-5937-B552-308A-7772DE71C254}"/>
          </ac:picMkLst>
        </pc:picChg>
        <pc:picChg chg="add del mod">
          <ac:chgData name="Alvaro Charlet" userId="5130afce-2030-434f-ad8a-0a98c5ab6b26" providerId="ADAL" clId="{9D56C62F-12F5-4183-B6B4-9585C4031DA1}" dt="2025-05-08T12:44:00.382" v="660"/>
          <ac:picMkLst>
            <pc:docMk/>
            <pc:sldMk cId="3221050036" sldId="256"/>
            <ac:picMk id="27" creationId="{DF4C75C1-3C83-E018-8AD2-209F961B2F11}"/>
          </ac:picMkLst>
        </pc:picChg>
        <pc:picChg chg="add del mod">
          <ac:chgData name="Alvaro Charlet" userId="5130afce-2030-434f-ad8a-0a98c5ab6b26" providerId="ADAL" clId="{9D56C62F-12F5-4183-B6B4-9585C4031DA1}" dt="2025-05-08T12:46:48.291" v="732"/>
          <ac:picMkLst>
            <pc:docMk/>
            <pc:sldMk cId="3221050036" sldId="256"/>
            <ac:picMk id="28" creationId="{DBE33056-90B6-3478-1878-90CF8C160C90}"/>
          </ac:picMkLst>
        </pc:picChg>
        <pc:picChg chg="add del mod">
          <ac:chgData name="Alvaro Charlet" userId="5130afce-2030-434f-ad8a-0a98c5ab6b26" providerId="ADAL" clId="{9D56C62F-12F5-4183-B6B4-9585C4031DA1}" dt="2025-05-08T12:50:22.172" v="738"/>
          <ac:picMkLst>
            <pc:docMk/>
            <pc:sldMk cId="3221050036" sldId="256"/>
            <ac:picMk id="31" creationId="{E3FEAB83-0125-E918-33D6-ADE253603DA6}"/>
          </ac:picMkLst>
        </pc:picChg>
        <pc:picChg chg="add del mod ord">
          <ac:chgData name="Alvaro Charlet" userId="5130afce-2030-434f-ad8a-0a98c5ab6b26" providerId="ADAL" clId="{9D56C62F-12F5-4183-B6B4-9585C4031DA1}" dt="2025-05-08T12:53:13.786" v="739"/>
          <ac:picMkLst>
            <pc:docMk/>
            <pc:sldMk cId="3221050036" sldId="256"/>
            <ac:picMk id="33" creationId="{72B4CE45-5FA7-8BEA-F143-7212705097EB}"/>
          </ac:picMkLst>
        </pc:picChg>
        <pc:picChg chg="add del mod">
          <ac:chgData name="Alvaro Charlet" userId="5130afce-2030-434f-ad8a-0a98c5ab6b26" providerId="ADAL" clId="{9D56C62F-12F5-4183-B6B4-9585C4031DA1}" dt="2025-05-08T12:56:33.666" v="741"/>
          <ac:picMkLst>
            <pc:docMk/>
            <pc:sldMk cId="3221050036" sldId="256"/>
            <ac:picMk id="34" creationId="{27EE3507-0324-30A0-7B14-DB9D8D786D75}"/>
          </ac:picMkLst>
        </pc:picChg>
        <pc:picChg chg="add del mod ord">
          <ac:chgData name="Alvaro Charlet" userId="5130afce-2030-434f-ad8a-0a98c5ab6b26" providerId="ADAL" clId="{9D56C62F-12F5-4183-B6B4-9585C4031DA1}" dt="2025-05-08T12:56:49.966" v="742"/>
          <ac:picMkLst>
            <pc:docMk/>
            <pc:sldMk cId="3221050036" sldId="256"/>
            <ac:picMk id="38" creationId="{68BD395C-9A64-5886-21BE-851C31D0FC28}"/>
          </ac:picMkLst>
        </pc:picChg>
        <pc:picChg chg="add del mod">
          <ac:chgData name="Alvaro Charlet" userId="5130afce-2030-434f-ad8a-0a98c5ab6b26" providerId="ADAL" clId="{9D56C62F-12F5-4183-B6B4-9585C4031DA1}" dt="2025-05-08T12:57:15.815" v="744"/>
          <ac:picMkLst>
            <pc:docMk/>
            <pc:sldMk cId="3221050036" sldId="256"/>
            <ac:picMk id="39" creationId="{4AD4266F-99D5-157A-843E-024E8D6AF7B4}"/>
          </ac:picMkLst>
        </pc:picChg>
        <pc:picChg chg="add del mod ord">
          <ac:chgData name="Alvaro Charlet" userId="5130afce-2030-434f-ad8a-0a98c5ab6b26" providerId="ADAL" clId="{9D56C62F-12F5-4183-B6B4-9585C4031DA1}" dt="2025-05-08T12:57:31.562" v="745"/>
          <ac:picMkLst>
            <pc:docMk/>
            <pc:sldMk cId="3221050036" sldId="256"/>
            <ac:picMk id="43" creationId="{AC0D75B4-A128-BE64-A851-1BF83B8C40CE}"/>
          </ac:picMkLst>
        </pc:picChg>
        <pc:picChg chg="add mod">
          <ac:chgData name="Alvaro Charlet" userId="5130afce-2030-434f-ad8a-0a98c5ab6b26" providerId="ADAL" clId="{9D56C62F-12F5-4183-B6B4-9585C4031DA1}" dt="2025-05-08T12:57:31.562" v="745"/>
          <ac:picMkLst>
            <pc:docMk/>
            <pc:sldMk cId="3221050036" sldId="256"/>
            <ac:picMk id="44" creationId="{FFF26137-ABF4-EC25-4752-6BDEEE135B64}"/>
          </ac:picMkLst>
        </pc:picChg>
      </pc:sldChg>
      <pc:sldChg chg="addSp delSp modSp modTransition modAnim">
        <pc:chgData name="Alvaro Charlet" userId="5130afce-2030-434f-ad8a-0a98c5ab6b26" providerId="ADAL" clId="{9D56C62F-12F5-4183-B6B4-9585C4031DA1}" dt="2025-05-08T12:50:22.172" v="738"/>
        <pc:sldMkLst>
          <pc:docMk/>
          <pc:sldMk cId="2720951551" sldId="275"/>
        </pc:sldMkLst>
        <pc:picChg chg="add del mod">
          <ac:chgData name="Alvaro Charlet" userId="5130afce-2030-434f-ad8a-0a98c5ab6b26" providerId="ADAL" clId="{9D56C62F-12F5-4183-B6B4-9585C4031DA1}" dt="2025-05-08T12:39:20.881" v="570"/>
          <ac:picMkLst>
            <pc:docMk/>
            <pc:sldMk cId="2720951551" sldId="275"/>
            <ac:picMk id="3" creationId="{9AB5863C-A542-C22B-CB26-C8F9C0117F10}"/>
          </ac:picMkLst>
        </pc:picChg>
      </pc:sldChg>
      <pc:sldChg chg="addSp delSp modSp mod modTransition modAnim modNotesTx">
        <pc:chgData name="Alvaro Charlet" userId="5130afce-2030-434f-ad8a-0a98c5ab6b26" providerId="ADAL" clId="{9D56C62F-12F5-4183-B6B4-9585C4031DA1}" dt="2025-05-08T12:53:13.786" v="739"/>
        <pc:sldMkLst>
          <pc:docMk/>
          <pc:sldMk cId="1476669966" sldId="277"/>
        </pc:sldMkLst>
        <pc:spChg chg="mod">
          <ac:chgData name="Alvaro Charlet" userId="5130afce-2030-434f-ad8a-0a98c5ab6b26" providerId="ADAL" clId="{9D56C62F-12F5-4183-B6B4-9585C4031DA1}" dt="2025-05-08T11:46:26.262" v="20" actId="404"/>
          <ac:spMkLst>
            <pc:docMk/>
            <pc:sldMk cId="1476669966" sldId="277"/>
            <ac:spMk id="26" creationId="{05610726-89AC-B71C-33E1-E59AD7387ADE}"/>
          </ac:spMkLst>
        </pc:spChg>
        <pc:spChg chg="del">
          <ac:chgData name="Alvaro Charlet" userId="5130afce-2030-434f-ad8a-0a98c5ab6b26" providerId="ADAL" clId="{9D56C62F-12F5-4183-B6B4-9585C4031DA1}" dt="2025-05-08T12:10:02.842" v="71" actId="21"/>
          <ac:spMkLst>
            <pc:docMk/>
            <pc:sldMk cId="1476669966" sldId="277"/>
            <ac:spMk id="27" creationId="{D15F5F69-7BB4-09B3-1063-FE0D61394383}"/>
          </ac:spMkLst>
        </pc:spChg>
        <pc:spChg chg="mod">
          <ac:chgData name="Alvaro Charlet" userId="5130afce-2030-434f-ad8a-0a98c5ab6b26" providerId="ADAL" clId="{9D56C62F-12F5-4183-B6B4-9585C4031DA1}" dt="2025-05-08T11:46:16.716" v="19" actId="404"/>
          <ac:spMkLst>
            <pc:docMk/>
            <pc:sldMk cId="1476669966" sldId="277"/>
            <ac:spMk id="32" creationId="{CC14A538-095A-9CDE-90C8-49A0F7F806BF}"/>
          </ac:spMkLst>
        </pc:spChg>
        <pc:spChg chg="mod">
          <ac:chgData name="Alvaro Charlet" userId="5130afce-2030-434f-ad8a-0a98c5ab6b26" providerId="ADAL" clId="{9D56C62F-12F5-4183-B6B4-9585C4031DA1}" dt="2025-05-08T11:46:43.187" v="25" actId="255"/>
          <ac:spMkLst>
            <pc:docMk/>
            <pc:sldMk cId="1476669966" sldId="277"/>
            <ac:spMk id="33" creationId="{EEC262D8-CBA9-A918-1ADD-A0889B974E1C}"/>
          </ac:spMkLst>
        </pc:spChg>
        <pc:spChg chg="mod">
          <ac:chgData name="Alvaro Charlet" userId="5130afce-2030-434f-ad8a-0a98c5ab6b26" providerId="ADAL" clId="{9D56C62F-12F5-4183-B6B4-9585C4031DA1}" dt="2025-05-08T11:46:48.170" v="27" actId="403"/>
          <ac:spMkLst>
            <pc:docMk/>
            <pc:sldMk cId="1476669966" sldId="277"/>
            <ac:spMk id="34" creationId="{7B4A4A63-245D-B702-94C9-C80232637079}"/>
          </ac:spMkLst>
        </pc:spChg>
        <pc:picChg chg="add del mod">
          <ac:chgData name="Alvaro Charlet" userId="5130afce-2030-434f-ad8a-0a98c5ab6b26" providerId="ADAL" clId="{9D56C62F-12F5-4183-B6B4-9585C4031DA1}" dt="2025-05-08T12:39:20.881" v="570"/>
          <ac:picMkLst>
            <pc:docMk/>
            <pc:sldMk cId="1476669966" sldId="277"/>
            <ac:picMk id="38" creationId="{808BCFF1-6065-448B-F040-0BEA7F33428E}"/>
          </ac:picMkLst>
        </pc:picChg>
        <pc:picChg chg="add del mod">
          <ac:chgData name="Alvaro Charlet" userId="5130afce-2030-434f-ad8a-0a98c5ab6b26" providerId="ADAL" clId="{9D56C62F-12F5-4183-B6B4-9585C4031DA1}" dt="2025-05-08T12:46:48.291" v="732"/>
          <ac:picMkLst>
            <pc:docMk/>
            <pc:sldMk cId="1476669966" sldId="277"/>
            <ac:picMk id="42" creationId="{E42D5AED-CED8-D3DB-C93E-E29CB49CB903}"/>
          </ac:picMkLst>
        </pc:picChg>
        <pc:picChg chg="add del mod">
          <ac:chgData name="Alvaro Charlet" userId="5130afce-2030-434f-ad8a-0a98c5ab6b26" providerId="ADAL" clId="{9D56C62F-12F5-4183-B6B4-9585C4031DA1}" dt="2025-05-08T12:50:22.172" v="738"/>
          <ac:picMkLst>
            <pc:docMk/>
            <pc:sldMk cId="1476669966" sldId="277"/>
            <ac:picMk id="45" creationId="{042F670D-7D6E-1556-2970-A0A394F58E43}"/>
          </ac:picMkLst>
        </pc:picChg>
        <pc:picChg chg="add del mod ord">
          <ac:chgData name="Alvaro Charlet" userId="5130afce-2030-434f-ad8a-0a98c5ab6b26" providerId="ADAL" clId="{9D56C62F-12F5-4183-B6B4-9585C4031DA1}" dt="2025-05-08T12:53:13.786" v="739"/>
          <ac:picMkLst>
            <pc:docMk/>
            <pc:sldMk cId="1476669966" sldId="277"/>
            <ac:picMk id="47" creationId="{DEF3ADC7-0439-1FD0-68D4-41E7CA6DB217}"/>
          </ac:picMkLst>
        </pc:picChg>
        <pc:picChg chg="add mod">
          <ac:chgData name="Alvaro Charlet" userId="5130afce-2030-434f-ad8a-0a98c5ab6b26" providerId="ADAL" clId="{9D56C62F-12F5-4183-B6B4-9585C4031DA1}" dt="2025-05-08T12:53:13.786" v="739"/>
          <ac:picMkLst>
            <pc:docMk/>
            <pc:sldMk cId="1476669966" sldId="277"/>
            <ac:picMk id="48" creationId="{25B0BF1B-9B10-6191-4649-A146DF876742}"/>
          </ac:picMkLst>
        </pc:picChg>
      </pc:sldChg>
      <pc:sldChg chg="addSp delSp modSp mod modTransition modAnim modNotesTx">
        <pc:chgData name="Alvaro Charlet" userId="5130afce-2030-434f-ad8a-0a98c5ab6b26" providerId="ADAL" clId="{9D56C62F-12F5-4183-B6B4-9585C4031DA1}" dt="2025-05-08T12:53:13.786" v="739"/>
        <pc:sldMkLst>
          <pc:docMk/>
          <pc:sldMk cId="2230332470" sldId="278"/>
        </pc:sldMkLst>
        <pc:spChg chg="mod">
          <ac:chgData name="Alvaro Charlet" userId="5130afce-2030-434f-ad8a-0a98c5ab6b26" providerId="ADAL" clId="{9D56C62F-12F5-4183-B6B4-9585C4031DA1}" dt="2025-05-08T12:45:43.784" v="730" actId="1035"/>
          <ac:spMkLst>
            <pc:docMk/>
            <pc:sldMk cId="2230332470" sldId="278"/>
            <ac:spMk id="9" creationId="{0A891C99-E68E-B25F-4510-71A869C8F92D}"/>
          </ac:spMkLst>
        </pc:spChg>
        <pc:spChg chg="mod">
          <ac:chgData name="Alvaro Charlet" userId="5130afce-2030-434f-ad8a-0a98c5ab6b26" providerId="ADAL" clId="{9D56C62F-12F5-4183-B6B4-9585C4031DA1}" dt="2025-05-08T12:40:19.928" v="654" actId="14100"/>
          <ac:spMkLst>
            <pc:docMk/>
            <pc:sldMk cId="2230332470" sldId="278"/>
            <ac:spMk id="11" creationId="{A190D4F4-0E30-77CD-CF4F-C0444B6C72CE}"/>
          </ac:spMkLst>
        </pc:spChg>
        <pc:spChg chg="mod">
          <ac:chgData name="Alvaro Charlet" userId="5130afce-2030-434f-ad8a-0a98c5ab6b26" providerId="ADAL" clId="{9D56C62F-12F5-4183-B6B4-9585C4031DA1}" dt="2025-05-08T12:45:43.784" v="730" actId="1035"/>
          <ac:spMkLst>
            <pc:docMk/>
            <pc:sldMk cId="2230332470" sldId="278"/>
            <ac:spMk id="14" creationId="{F986F197-0041-3701-5D3A-7ED0C53497A6}"/>
          </ac:spMkLst>
        </pc:spChg>
        <pc:spChg chg="del">
          <ac:chgData name="Alvaro Charlet" userId="5130afce-2030-434f-ad8a-0a98c5ab6b26" providerId="ADAL" clId="{9D56C62F-12F5-4183-B6B4-9585C4031DA1}" dt="2025-05-08T12:10:05.952" v="72" actId="21"/>
          <ac:spMkLst>
            <pc:docMk/>
            <pc:sldMk cId="2230332470" sldId="278"/>
            <ac:spMk id="15" creationId="{D31FE2F9-50F2-194F-C490-3BDE5BE59F90}"/>
          </ac:spMkLst>
        </pc:spChg>
        <pc:picChg chg="add del mod">
          <ac:chgData name="Alvaro Charlet" userId="5130afce-2030-434f-ad8a-0a98c5ab6b26" providerId="ADAL" clId="{9D56C62F-12F5-4183-B6B4-9585C4031DA1}" dt="2025-05-08T12:38:01.604" v="568"/>
          <ac:picMkLst>
            <pc:docMk/>
            <pc:sldMk cId="2230332470" sldId="278"/>
            <ac:picMk id="17" creationId="{1F731162-F049-216E-40D0-F291816FE6CE}"/>
          </ac:picMkLst>
        </pc:picChg>
        <pc:picChg chg="add del mod ord">
          <ac:chgData name="Alvaro Charlet" userId="5130afce-2030-434f-ad8a-0a98c5ab6b26" providerId="ADAL" clId="{9D56C62F-12F5-4183-B6B4-9585C4031DA1}" dt="2025-05-08T12:39:03.351" v="569"/>
          <ac:picMkLst>
            <pc:docMk/>
            <pc:sldMk cId="2230332470" sldId="278"/>
            <ac:picMk id="19" creationId="{84F283BF-E750-92F0-4C28-16879DFB7424}"/>
          </ac:picMkLst>
        </pc:picChg>
        <pc:picChg chg="add del mod">
          <ac:chgData name="Alvaro Charlet" userId="5130afce-2030-434f-ad8a-0a98c5ab6b26" providerId="ADAL" clId="{9D56C62F-12F5-4183-B6B4-9585C4031DA1}" dt="2025-05-08T12:39:20.881" v="570"/>
          <ac:picMkLst>
            <pc:docMk/>
            <pc:sldMk cId="2230332470" sldId="278"/>
            <ac:picMk id="20" creationId="{5C682065-96B5-6180-0116-12A32873AF49}"/>
          </ac:picMkLst>
        </pc:picChg>
        <pc:picChg chg="add del mod">
          <ac:chgData name="Alvaro Charlet" userId="5130afce-2030-434f-ad8a-0a98c5ab6b26" providerId="ADAL" clId="{9D56C62F-12F5-4183-B6B4-9585C4031DA1}" dt="2025-05-08T12:46:48.291" v="732"/>
          <ac:picMkLst>
            <pc:docMk/>
            <pc:sldMk cId="2230332470" sldId="278"/>
            <ac:picMk id="24" creationId="{5FB74433-77A4-659F-6554-F6CEFF8634A1}"/>
          </ac:picMkLst>
        </pc:picChg>
        <pc:picChg chg="add del mod">
          <ac:chgData name="Alvaro Charlet" userId="5130afce-2030-434f-ad8a-0a98c5ab6b26" providerId="ADAL" clId="{9D56C62F-12F5-4183-B6B4-9585C4031DA1}" dt="2025-05-08T12:50:22.172" v="738"/>
          <ac:picMkLst>
            <pc:docMk/>
            <pc:sldMk cId="2230332470" sldId="278"/>
            <ac:picMk id="28" creationId="{78D9C526-D5D6-29D7-7482-9DA0052BC27C}"/>
          </ac:picMkLst>
        </pc:picChg>
        <pc:picChg chg="add del mod ord">
          <ac:chgData name="Alvaro Charlet" userId="5130afce-2030-434f-ad8a-0a98c5ab6b26" providerId="ADAL" clId="{9D56C62F-12F5-4183-B6B4-9585C4031DA1}" dt="2025-05-08T12:53:13.786" v="739"/>
          <ac:picMkLst>
            <pc:docMk/>
            <pc:sldMk cId="2230332470" sldId="278"/>
            <ac:picMk id="31" creationId="{0418FB9D-CF8E-D38E-05D4-6268346ED514}"/>
          </ac:picMkLst>
        </pc:picChg>
        <pc:picChg chg="add mod">
          <ac:chgData name="Alvaro Charlet" userId="5130afce-2030-434f-ad8a-0a98c5ab6b26" providerId="ADAL" clId="{9D56C62F-12F5-4183-B6B4-9585C4031DA1}" dt="2025-05-08T12:53:13.786" v="739"/>
          <ac:picMkLst>
            <pc:docMk/>
            <pc:sldMk cId="2230332470" sldId="278"/>
            <ac:picMk id="32" creationId="{56A9C782-475B-FE2C-BB85-226ECCF37BB7}"/>
          </ac:picMkLst>
        </pc:picChg>
      </pc:sldChg>
      <pc:sldChg chg="addSp delSp modSp mod ord modTransition modAnim modNotesTx">
        <pc:chgData name="Alvaro Charlet" userId="5130afce-2030-434f-ad8a-0a98c5ab6b26" providerId="ADAL" clId="{9D56C62F-12F5-4183-B6B4-9585C4031DA1}" dt="2025-05-08T12:53:13.786" v="739"/>
        <pc:sldMkLst>
          <pc:docMk/>
          <pc:sldMk cId="3912573013" sldId="279"/>
        </pc:sldMkLst>
        <pc:spChg chg="del">
          <ac:chgData name="Alvaro Charlet" userId="5130afce-2030-434f-ad8a-0a98c5ab6b26" providerId="ADAL" clId="{9D56C62F-12F5-4183-B6B4-9585C4031DA1}" dt="2025-05-08T12:10:10.387" v="74" actId="478"/>
          <ac:spMkLst>
            <pc:docMk/>
            <pc:sldMk cId="3912573013" sldId="279"/>
            <ac:spMk id="35" creationId="{517E24B2-B3B2-BA4E-1FA0-41C354373102}"/>
          </ac:spMkLst>
        </pc:spChg>
        <pc:spChg chg="mod">
          <ac:chgData name="Alvaro Charlet" userId="5130afce-2030-434f-ad8a-0a98c5ab6b26" providerId="ADAL" clId="{9D56C62F-12F5-4183-B6B4-9585C4031DA1}" dt="2025-05-08T12:27:52.438" v="255" actId="20577"/>
          <ac:spMkLst>
            <pc:docMk/>
            <pc:sldMk cId="3912573013" sldId="279"/>
            <ac:spMk id="40" creationId="{B433F665-56F1-36CA-09BD-A58746ED2730}"/>
          </ac:spMkLst>
        </pc:spChg>
        <pc:grpChg chg="mod">
          <ac:chgData name="Alvaro Charlet" userId="5130afce-2030-434f-ad8a-0a98c5ab6b26" providerId="ADAL" clId="{9D56C62F-12F5-4183-B6B4-9585C4031DA1}" dt="2025-05-08T12:45:31.820" v="716" actId="1076"/>
          <ac:grpSpMkLst>
            <pc:docMk/>
            <pc:sldMk cId="3912573013" sldId="279"/>
            <ac:grpSpMk id="13" creationId="{D07A02A8-4D0A-78FB-CAC0-C61902114227}"/>
          </ac:grpSpMkLst>
        </pc:grpChg>
        <pc:grpChg chg="mod">
          <ac:chgData name="Alvaro Charlet" userId="5130afce-2030-434f-ad8a-0a98c5ab6b26" providerId="ADAL" clId="{9D56C62F-12F5-4183-B6B4-9585C4031DA1}" dt="2025-05-08T12:44:50.308" v="705" actId="1076"/>
          <ac:grpSpMkLst>
            <pc:docMk/>
            <pc:sldMk cId="3912573013" sldId="279"/>
            <ac:grpSpMk id="20" creationId="{C8A3EAE6-CC03-6B79-1008-ED6CFE3CE03D}"/>
          </ac:grpSpMkLst>
        </pc:grpChg>
        <pc:grpChg chg="mod">
          <ac:chgData name="Alvaro Charlet" userId="5130afce-2030-434f-ad8a-0a98c5ab6b26" providerId="ADAL" clId="{9D56C62F-12F5-4183-B6B4-9585C4031DA1}" dt="2025-05-08T12:45:06.999" v="710" actId="1076"/>
          <ac:grpSpMkLst>
            <pc:docMk/>
            <pc:sldMk cId="3912573013" sldId="279"/>
            <ac:grpSpMk id="23" creationId="{297BE5E9-E533-5F0C-8D8D-C576FAB8D288}"/>
          </ac:grpSpMkLst>
        </pc:grpChg>
        <pc:grpChg chg="mod">
          <ac:chgData name="Alvaro Charlet" userId="5130afce-2030-434f-ad8a-0a98c5ab6b26" providerId="ADAL" clId="{9D56C62F-12F5-4183-B6B4-9585C4031DA1}" dt="2025-05-08T12:44:52.581" v="706" actId="1076"/>
          <ac:grpSpMkLst>
            <pc:docMk/>
            <pc:sldMk cId="3912573013" sldId="279"/>
            <ac:grpSpMk id="32" creationId="{37DD4A6D-82FA-4CDF-0F65-71F7FC25D071}"/>
          </ac:grpSpMkLst>
        </pc:grpChg>
        <pc:grpChg chg="add mod">
          <ac:chgData name="Alvaro Charlet" userId="5130afce-2030-434f-ad8a-0a98c5ab6b26" providerId="ADAL" clId="{9D56C62F-12F5-4183-B6B4-9585C4031DA1}" dt="2025-05-08T12:45:21.869" v="714" actId="1076"/>
          <ac:grpSpMkLst>
            <pc:docMk/>
            <pc:sldMk cId="3912573013" sldId="279"/>
            <ac:grpSpMk id="39" creationId="{D922D160-2FD0-15F4-7542-A50EF7A1B58F}"/>
          </ac:grpSpMkLst>
        </pc:grpChg>
        <pc:picChg chg="mod">
          <ac:chgData name="Alvaro Charlet" userId="5130afce-2030-434f-ad8a-0a98c5ab6b26" providerId="ADAL" clId="{9D56C62F-12F5-4183-B6B4-9585C4031DA1}" dt="2025-05-08T12:26:40.841" v="86" actId="1076"/>
          <ac:picMkLst>
            <pc:docMk/>
            <pc:sldMk cId="3912573013" sldId="279"/>
            <ac:picMk id="2" creationId="{CC0C0C34-9FF1-8B54-9314-4C00E974E5BF}"/>
          </ac:picMkLst>
        </pc:picChg>
        <pc:picChg chg="add del mod">
          <ac:chgData name="Alvaro Charlet" userId="5130afce-2030-434f-ad8a-0a98c5ab6b26" providerId="ADAL" clId="{9D56C62F-12F5-4183-B6B4-9585C4031DA1}" dt="2025-05-08T12:39:20.881" v="570"/>
          <ac:picMkLst>
            <pc:docMk/>
            <pc:sldMk cId="3912573013" sldId="279"/>
            <ac:picMk id="44" creationId="{ACF91817-2D61-4ECB-36BF-DE14D4B7B411}"/>
          </ac:picMkLst>
        </pc:picChg>
        <pc:picChg chg="add del mod">
          <ac:chgData name="Alvaro Charlet" userId="5130afce-2030-434f-ad8a-0a98c5ab6b26" providerId="ADAL" clId="{9D56C62F-12F5-4183-B6B4-9585C4031DA1}" dt="2025-05-08T12:46:48.291" v="732"/>
          <ac:picMkLst>
            <pc:docMk/>
            <pc:sldMk cId="3912573013" sldId="279"/>
            <ac:picMk id="46" creationId="{33D78E90-3679-021E-B1AA-E092E8DE7A9F}"/>
          </ac:picMkLst>
        </pc:picChg>
        <pc:picChg chg="add del mod">
          <ac:chgData name="Alvaro Charlet" userId="5130afce-2030-434f-ad8a-0a98c5ab6b26" providerId="ADAL" clId="{9D56C62F-12F5-4183-B6B4-9585C4031DA1}" dt="2025-05-08T12:50:22.172" v="738"/>
          <ac:picMkLst>
            <pc:docMk/>
            <pc:sldMk cId="3912573013" sldId="279"/>
            <ac:picMk id="55" creationId="{6294CE54-CA42-7986-6A89-5C6566E0A93F}"/>
          </ac:picMkLst>
        </pc:picChg>
        <pc:picChg chg="add del mod ord">
          <ac:chgData name="Alvaro Charlet" userId="5130afce-2030-434f-ad8a-0a98c5ab6b26" providerId="ADAL" clId="{9D56C62F-12F5-4183-B6B4-9585C4031DA1}" dt="2025-05-08T12:53:13.786" v="739"/>
          <ac:picMkLst>
            <pc:docMk/>
            <pc:sldMk cId="3912573013" sldId="279"/>
            <ac:picMk id="56" creationId="{10D3F99F-EBDD-5A83-4145-12FF8959A626}"/>
          </ac:picMkLst>
        </pc:picChg>
        <pc:picChg chg="add mod">
          <ac:chgData name="Alvaro Charlet" userId="5130afce-2030-434f-ad8a-0a98c5ab6b26" providerId="ADAL" clId="{9D56C62F-12F5-4183-B6B4-9585C4031DA1}" dt="2025-05-08T12:53:13.786" v="739"/>
          <ac:picMkLst>
            <pc:docMk/>
            <pc:sldMk cId="3912573013" sldId="279"/>
            <ac:picMk id="57" creationId="{15526031-B807-A012-297E-30A69D74D49A}"/>
          </ac:picMkLst>
        </pc:picChg>
        <pc:cxnChg chg="mod">
          <ac:chgData name="Alvaro Charlet" userId="5130afce-2030-434f-ad8a-0a98c5ab6b26" providerId="ADAL" clId="{9D56C62F-12F5-4183-B6B4-9585C4031DA1}" dt="2025-05-08T12:45:35.239" v="717" actId="14100"/>
          <ac:cxnSpMkLst>
            <pc:docMk/>
            <pc:sldMk cId="3912573013" sldId="279"/>
            <ac:cxnSpMk id="16" creationId="{F6FF103B-3C4B-3446-5C37-BE532CE9B0EE}"/>
          </ac:cxnSpMkLst>
        </pc:cxnChg>
        <pc:cxnChg chg="mod">
          <ac:chgData name="Alvaro Charlet" userId="5130afce-2030-434f-ad8a-0a98c5ab6b26" providerId="ADAL" clId="{9D56C62F-12F5-4183-B6B4-9585C4031DA1}" dt="2025-05-08T12:45:16.024" v="713" actId="14100"/>
          <ac:cxnSpMkLst>
            <pc:docMk/>
            <pc:sldMk cId="3912573013" sldId="279"/>
            <ac:cxnSpMk id="22" creationId="{B02B23EC-17D7-DE9C-63EC-A17434C450F3}"/>
          </ac:cxnSpMkLst>
        </pc:cxnChg>
        <pc:cxnChg chg="mod">
          <ac:chgData name="Alvaro Charlet" userId="5130afce-2030-434f-ad8a-0a98c5ab6b26" providerId="ADAL" clId="{9D56C62F-12F5-4183-B6B4-9585C4031DA1}" dt="2025-05-08T12:45:12.766" v="712" actId="14100"/>
          <ac:cxnSpMkLst>
            <pc:docMk/>
            <pc:sldMk cId="3912573013" sldId="279"/>
            <ac:cxnSpMk id="25" creationId="{C5E0911E-D843-00A5-0ABA-64C00F3097CD}"/>
          </ac:cxnSpMkLst>
        </pc:cxnChg>
        <pc:cxnChg chg="mod">
          <ac:chgData name="Alvaro Charlet" userId="5130afce-2030-434f-ad8a-0a98c5ab6b26" providerId="ADAL" clId="{9D56C62F-12F5-4183-B6B4-9585C4031DA1}" dt="2025-05-08T12:44:55.669" v="707" actId="14100"/>
          <ac:cxnSpMkLst>
            <pc:docMk/>
            <pc:sldMk cId="3912573013" sldId="279"/>
            <ac:cxnSpMk id="34" creationId="{5DF4A2F6-5018-47B8-7E8E-A7BFD42B08C0}"/>
          </ac:cxnSpMkLst>
        </pc:cxnChg>
        <pc:cxnChg chg="mod">
          <ac:chgData name="Alvaro Charlet" userId="5130afce-2030-434f-ad8a-0a98c5ab6b26" providerId="ADAL" clId="{9D56C62F-12F5-4183-B6B4-9585C4031DA1}" dt="2025-05-08T12:45:27.619" v="715" actId="14100"/>
          <ac:cxnSpMkLst>
            <pc:docMk/>
            <pc:sldMk cId="3912573013" sldId="279"/>
            <ac:cxnSpMk id="41" creationId="{95F04C74-596C-40B3-9DD4-6919D7F40BFE}"/>
          </ac:cxnSpMkLst>
        </pc:cxnChg>
      </pc:sldChg>
      <pc:sldChg chg="addSp modSp new del mod modTransition modShow">
        <pc:chgData name="Alvaro Charlet" userId="5130afce-2030-434f-ad8a-0a98c5ab6b26" providerId="ADAL" clId="{9D56C62F-12F5-4183-B6B4-9585C4031DA1}" dt="2025-05-08T13:34:19.613" v="746" actId="47"/>
        <pc:sldMkLst>
          <pc:docMk/>
          <pc:sldMk cId="2491904737" sldId="280"/>
        </pc:sldMkLst>
        <pc:spChg chg="add mod">
          <ac:chgData name="Alvaro Charlet" userId="5130afce-2030-434f-ad8a-0a98c5ab6b26" providerId="ADAL" clId="{9D56C62F-12F5-4183-B6B4-9585C4031DA1}" dt="2025-05-08T12:09:59.699" v="70"/>
          <ac:spMkLst>
            <pc:docMk/>
            <pc:sldMk cId="2491904737" sldId="280"/>
            <ac:spMk id="14" creationId="{0E8B7966-F6BC-40A3-9CDC-48E143A4C3BF}"/>
          </ac:spMkLst>
        </pc:spChg>
        <pc:spChg chg="add mod">
          <ac:chgData name="Alvaro Charlet" userId="5130afce-2030-434f-ad8a-0a98c5ab6b26" providerId="ADAL" clId="{9D56C62F-12F5-4183-B6B4-9585C4031DA1}" dt="2025-05-08T12:10:07.071" v="73"/>
          <ac:spMkLst>
            <pc:docMk/>
            <pc:sldMk cId="2491904737" sldId="280"/>
            <ac:spMk id="15" creationId="{D31FE2F9-50F2-194F-C490-3BDE5BE59F9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D1F2D97-14DC-3D68-F695-73A2E8626B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5432E61-330F-A25F-0EB6-75FB4F260AB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FEEF22F-4601-480B-AFDB-0EDCF7C2442C}" type="datetimeFigureOut">
              <a:rPr lang="en-US" smtClean="0"/>
              <a:t>5/8/2025</a:t>
            </a:fld>
            <a:endParaRPr lang="en-US"/>
          </a:p>
        </p:txBody>
      </p:sp>
      <p:sp>
        <p:nvSpPr>
          <p:cNvPr id="4" name="Footer Placeholder 3">
            <a:extLst>
              <a:ext uri="{FF2B5EF4-FFF2-40B4-BE49-F238E27FC236}">
                <a16:creationId xmlns:a16="http://schemas.microsoft.com/office/drawing/2014/main" id="{89441705-911E-87F8-95DF-E1272933AAF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6DA9F20-F66F-1B8A-DB3A-299D3718957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5387CF-09AA-4FE6-9F5A-B60CE63E1F12}" type="slidenum">
              <a:rPr lang="en-US" smtClean="0"/>
              <a:t>‹#›</a:t>
            </a:fld>
            <a:endParaRPr lang="en-US"/>
          </a:p>
        </p:txBody>
      </p:sp>
    </p:spTree>
    <p:extLst>
      <p:ext uri="{BB962C8B-B14F-4D97-AF65-F5344CB8AC3E}">
        <p14:creationId xmlns:p14="http://schemas.microsoft.com/office/powerpoint/2010/main" val="604662926"/>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0792A3-2C7B-47A0-80C9-DAA1E1046924}" type="datetimeFigureOut">
              <a:rPr lang="de-DE" smtClean="0"/>
              <a:t>08.05.2025</a:t>
            </a:fld>
            <a:endParaRPr lang="de-DE"/>
          </a:p>
        </p:txBody>
      </p:sp>
      <p:sp>
        <p:nvSpPr>
          <p:cNvPr id="4" name="Folienbildplatzhalter 3"/>
          <p:cNvSpPr>
            <a:spLocks noGrp="1" noRot="1" noChangeAspect="1"/>
          </p:cNvSpPr>
          <p:nvPr>
            <p:ph type="sldImg" idx="2"/>
          </p:nvPr>
        </p:nvSpPr>
        <p:spPr>
          <a:xfrm>
            <a:off x="1359568" y="932447"/>
            <a:ext cx="4138864" cy="2328112"/>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3561347"/>
            <a:ext cx="5486400" cy="4439653"/>
          </a:xfrm>
          <a:prstGeom prst="rect">
            <a:avLst/>
          </a:prstGeom>
        </p:spPr>
        <p:txBody>
          <a:bodyPr vert="horz" lIns="0" tIns="0" rIns="0" bIns="0" rtlCol="0"/>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A377EE-D37B-49B0-B274-FAC640F68D07}" type="slidenum">
              <a:rPr lang="de-DE" smtClean="0"/>
              <a:t>‹#›</a:t>
            </a:fld>
            <a:endParaRPr lang="de-DE"/>
          </a:p>
        </p:txBody>
      </p:sp>
    </p:spTree>
    <p:extLst>
      <p:ext uri="{BB962C8B-B14F-4D97-AF65-F5344CB8AC3E}">
        <p14:creationId xmlns:p14="http://schemas.microsoft.com/office/powerpoint/2010/main" val="787129825"/>
      </p:ext>
    </p:extLst>
  </p:cSld>
  <p:clrMap bg1="lt1" tx1="dk1" bg2="lt2" tx2="dk2" accent1="accent1" accent2="accent2" accent3="accent3" accent4="accent4" accent5="accent5" accent6="accent6" hlink="hlink" folHlink="folHlink"/>
  <p:notesStyle>
    <a:lvl1pPr marL="180000" indent="-180000" algn="l" defTabSz="914400" rtl="0" eaLnBrk="1" latinLnBrk="0" hangingPunct="1">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1pPr>
    <a:lvl2pPr marL="360000" indent="-180000" algn="l" defTabSz="914400" rtl="0" eaLnBrk="1" latinLnBrk="0" hangingPunct="1">
      <a:spcAft>
        <a:spcPts val="600"/>
      </a:spcAft>
      <a:buClr>
        <a:schemeClr val="accent2"/>
      </a:buClr>
      <a:buFont typeface="Arial" panose="020B0604020202020204" pitchFamily="34" charset="0"/>
      <a:buChar char="•"/>
      <a:defRPr sz="1400" kern="1200">
        <a:solidFill>
          <a:schemeClr val="tx1"/>
        </a:solidFill>
        <a:latin typeface="+mn-lt"/>
        <a:ea typeface="+mn-ea"/>
        <a:cs typeface="+mn-cs"/>
      </a:defRPr>
    </a:lvl2pPr>
    <a:lvl3pPr marL="540000" indent="-180000" algn="l" defTabSz="914400" rtl="0" eaLnBrk="1" latinLnBrk="0" hangingPunct="1">
      <a:spcAft>
        <a:spcPts val="600"/>
      </a:spcAft>
      <a:buClr>
        <a:srgbClr val="BDBDBD"/>
      </a:buClr>
      <a:buFont typeface="Arial" panose="020B0604020202020204" pitchFamily="34" charset="0"/>
      <a:buChar char="•"/>
      <a:defRPr sz="1400" kern="1200">
        <a:solidFill>
          <a:schemeClr val="tx1"/>
        </a:solidFill>
        <a:latin typeface="+mn-lt"/>
        <a:ea typeface="+mn-ea"/>
        <a:cs typeface="+mn-cs"/>
      </a:defRPr>
    </a:lvl3pPr>
    <a:lvl4pPr marL="720000" indent="-180000" algn="l" defTabSz="914400" rtl="0" eaLnBrk="1" latinLnBrk="0" hangingPunct="1">
      <a:spcAft>
        <a:spcPts val="600"/>
      </a:spcAft>
      <a:buClr>
        <a:srgbClr val="BDBDBD"/>
      </a:buClr>
      <a:buFont typeface="Arial" panose="020B0604020202020204" pitchFamily="34" charset="0"/>
      <a:buChar char="•"/>
      <a:defRPr sz="14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8900" y="931863"/>
            <a:ext cx="4140200" cy="2328862"/>
          </a:xfrm>
        </p:spPr>
      </p:sp>
      <p:sp>
        <p:nvSpPr>
          <p:cNvPr id="3" name="Notes Placeholder 2"/>
          <p:cNvSpPr>
            <a:spLocks noGrp="1"/>
          </p:cNvSpPr>
          <p:nvPr>
            <p:ph type="body" idx="1"/>
          </p:nvPr>
        </p:nvSpPr>
        <p:spPr/>
        <p:txBody>
          <a:bodyPr/>
          <a:lstStyle/>
          <a:p>
            <a:r>
              <a:rPr lang="en-US" dirty="0"/>
              <a:t>We are pleased to announce Sensirion’s latest A2L refrigerant detection system, the SGD43S-M3-Sx.</a:t>
            </a:r>
          </a:p>
        </p:txBody>
      </p:sp>
      <p:sp>
        <p:nvSpPr>
          <p:cNvPr id="4" name="Slide Number Placeholder 3"/>
          <p:cNvSpPr>
            <a:spLocks noGrp="1"/>
          </p:cNvSpPr>
          <p:nvPr>
            <p:ph type="sldNum" sz="quarter" idx="5"/>
          </p:nvPr>
        </p:nvSpPr>
        <p:spPr/>
        <p:txBody>
          <a:bodyPr/>
          <a:lstStyle/>
          <a:p>
            <a:fld id="{98A377EE-D37B-49B0-B274-FAC640F68D07}" type="slidenum">
              <a:rPr lang="de-DE" smtClean="0"/>
              <a:t>1</a:t>
            </a:fld>
            <a:endParaRPr lang="de-DE"/>
          </a:p>
        </p:txBody>
      </p:sp>
    </p:spTree>
    <p:extLst>
      <p:ext uri="{BB962C8B-B14F-4D97-AF65-F5344CB8AC3E}">
        <p14:creationId xmlns:p14="http://schemas.microsoft.com/office/powerpoint/2010/main" val="1866698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8900" y="931863"/>
            <a:ext cx="4140200" cy="2328862"/>
          </a:xfrm>
        </p:spPr>
      </p:sp>
      <p:sp>
        <p:nvSpPr>
          <p:cNvPr id="3" name="Notes Placeholder 2"/>
          <p:cNvSpPr>
            <a:spLocks noGrp="1"/>
          </p:cNvSpPr>
          <p:nvPr>
            <p:ph type="body" idx="1"/>
          </p:nvPr>
        </p:nvSpPr>
        <p:spPr/>
        <p:txBody>
          <a:bodyPr/>
          <a:lstStyle/>
          <a:p>
            <a:pPr marL="180000" marR="0" lvl="0" indent="-180000" algn="l" defTabSz="914400" rtl="0" eaLnBrk="1" fontAlgn="auto" latinLnBrk="0" hangingPunct="1">
              <a:lnSpc>
                <a:spcPct val="100000"/>
              </a:lnSpc>
              <a:spcBef>
                <a:spcPts val="0"/>
              </a:spcBef>
              <a:spcAft>
                <a:spcPts val="600"/>
              </a:spcAft>
              <a:buClr>
                <a:schemeClr val="accent1"/>
              </a:buClr>
              <a:buSzTx/>
              <a:buFont typeface="Arial" panose="020B0604020202020204" pitchFamily="34" charset="0"/>
              <a:buChar char="•"/>
              <a:tabLst/>
              <a:defRPr/>
            </a:pPr>
            <a:r>
              <a:rPr lang="en-US" dirty="0"/>
              <a:t>Introducing the SGD43S - Introducing SGD43S – a cutting-edge refrigerant detection system for modern HVACR systems. Engineered for accurate and reliable identification of A2L refrigerant leaks, it enhances safety and compliance with emerging regulations. </a:t>
            </a:r>
          </a:p>
          <a:p>
            <a:endParaRPr lang="en-US" dirty="0"/>
          </a:p>
        </p:txBody>
      </p:sp>
      <p:sp>
        <p:nvSpPr>
          <p:cNvPr id="4" name="Slide Number Placeholder 3"/>
          <p:cNvSpPr>
            <a:spLocks noGrp="1"/>
          </p:cNvSpPr>
          <p:nvPr>
            <p:ph type="sldNum" sz="quarter" idx="5"/>
          </p:nvPr>
        </p:nvSpPr>
        <p:spPr/>
        <p:txBody>
          <a:bodyPr/>
          <a:lstStyle/>
          <a:p>
            <a:fld id="{98A377EE-D37B-49B0-B274-FAC640F68D07}" type="slidenum">
              <a:rPr lang="de-DE" smtClean="0"/>
              <a:t>2</a:t>
            </a:fld>
            <a:endParaRPr lang="de-DE"/>
          </a:p>
        </p:txBody>
      </p:sp>
    </p:spTree>
    <p:extLst>
      <p:ext uri="{BB962C8B-B14F-4D97-AF65-F5344CB8AC3E}">
        <p14:creationId xmlns:p14="http://schemas.microsoft.com/office/powerpoint/2010/main" val="3279917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8900" y="931863"/>
            <a:ext cx="4140200" cy="2328862"/>
          </a:xfrm>
        </p:spPr>
      </p:sp>
      <p:sp>
        <p:nvSpPr>
          <p:cNvPr id="3" name="Notes Placeholder 2"/>
          <p:cNvSpPr>
            <a:spLocks noGrp="1"/>
          </p:cNvSpPr>
          <p:nvPr>
            <p:ph type="body" idx="1"/>
          </p:nvPr>
        </p:nvSpPr>
        <p:spPr/>
        <p:txBody>
          <a:bodyPr/>
          <a:lstStyle/>
          <a:p>
            <a:r>
              <a:rPr lang="en-US" dirty="0"/>
              <a:t>The product features a gas</a:t>
            </a:r>
          </a:p>
        </p:txBody>
      </p:sp>
      <p:sp>
        <p:nvSpPr>
          <p:cNvPr id="4" name="Slide Number Placeholder 3"/>
          <p:cNvSpPr>
            <a:spLocks noGrp="1"/>
          </p:cNvSpPr>
          <p:nvPr>
            <p:ph type="sldNum" sz="quarter" idx="5"/>
          </p:nvPr>
        </p:nvSpPr>
        <p:spPr/>
        <p:txBody>
          <a:bodyPr/>
          <a:lstStyle/>
          <a:p>
            <a:fld id="{98A377EE-D37B-49B0-B274-FAC640F68D07}" type="slidenum">
              <a:rPr lang="de-DE" smtClean="0"/>
              <a:t>3</a:t>
            </a:fld>
            <a:endParaRPr lang="de-DE"/>
          </a:p>
        </p:txBody>
      </p:sp>
    </p:spTree>
    <p:extLst>
      <p:ext uri="{BB962C8B-B14F-4D97-AF65-F5344CB8AC3E}">
        <p14:creationId xmlns:p14="http://schemas.microsoft.com/office/powerpoint/2010/main" val="632560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8900" y="931863"/>
            <a:ext cx="4140200" cy="2328862"/>
          </a:xfrm>
        </p:spPr>
      </p:sp>
      <p:sp>
        <p:nvSpPr>
          <p:cNvPr id="3" name="Notes Placeholder 2"/>
          <p:cNvSpPr>
            <a:spLocks noGrp="1"/>
          </p:cNvSpPr>
          <p:nvPr>
            <p:ph type="body" idx="1"/>
          </p:nvPr>
        </p:nvSpPr>
        <p:spPr/>
        <p:txBody>
          <a:bodyPr/>
          <a:lstStyle/>
          <a:p>
            <a:r>
              <a:rPr lang="en-US" dirty="0"/>
              <a:t>The SGD43S comes into two variants, tailored for your application</a:t>
            </a:r>
          </a:p>
          <a:p>
            <a:r>
              <a:rPr lang="en-US" dirty="0"/>
              <a:t>We at Sensirion, look forward to finding opportunities for the SGD43S with our channel partners </a:t>
            </a:r>
          </a:p>
        </p:txBody>
      </p:sp>
      <p:sp>
        <p:nvSpPr>
          <p:cNvPr id="4" name="Slide Number Placeholder 3"/>
          <p:cNvSpPr>
            <a:spLocks noGrp="1"/>
          </p:cNvSpPr>
          <p:nvPr>
            <p:ph type="sldNum" sz="quarter" idx="5"/>
          </p:nvPr>
        </p:nvSpPr>
        <p:spPr/>
        <p:txBody>
          <a:bodyPr/>
          <a:lstStyle/>
          <a:p>
            <a:fld id="{98A377EE-D37B-49B0-B274-FAC640F68D07}" type="slidenum">
              <a:rPr lang="de-DE" smtClean="0"/>
              <a:t>4</a:t>
            </a:fld>
            <a:endParaRPr lang="de-DE"/>
          </a:p>
        </p:txBody>
      </p:sp>
    </p:spTree>
    <p:extLst>
      <p:ext uri="{BB962C8B-B14F-4D97-AF65-F5344CB8AC3E}">
        <p14:creationId xmlns:p14="http://schemas.microsoft.com/office/powerpoint/2010/main" val="5606517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2.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2.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2.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2.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2.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18.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2.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2.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2.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2.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2.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2.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2.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2.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701C1F6-A140-C203-8BFC-35C0188A77B8}"/>
              </a:ext>
            </a:extLst>
          </p:cNvPr>
          <p:cNvSpPr>
            <a:spLocks noGrp="1"/>
          </p:cNvSpPr>
          <p:nvPr>
            <p:ph type="pic" sz="quarter" idx="11" hasCustomPrompt="1"/>
          </p:nvPr>
        </p:nvSpPr>
        <p:spPr bwMode="gray">
          <a:xfrm>
            <a:off x="0" y="0"/>
            <a:ext cx="12192000" cy="68580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dirty="0"/>
              <a:t> Image placeholder</a:t>
            </a:r>
          </a:p>
        </p:txBody>
      </p:sp>
      <p:graphicFrame>
        <p:nvGraphicFramePr>
          <p:cNvPr id="5" name="Objekt 4" hidden="1">
            <a:extLst>
              <a:ext uri="{FF2B5EF4-FFF2-40B4-BE49-F238E27FC236}">
                <a16:creationId xmlns:a16="http://schemas.microsoft.com/office/drawing/2014/main" id="{767385B7-6838-292C-9A71-B34C47821397}"/>
              </a:ext>
            </a:extLst>
          </p:cNvPr>
          <p:cNvGraphicFramePr>
            <a:graphicFrameLocks noChangeAspect="1"/>
          </p:cNvGraphicFramePr>
          <p:nvPr userDrawn="1">
            <p:custDataLst>
              <p:tags r:id="rId1"/>
            </p:custDataLst>
            <p:extLst>
              <p:ext uri="{D42A27DB-BD31-4B8C-83A1-F6EECF244321}">
                <p14:modId xmlns:p14="http://schemas.microsoft.com/office/powerpoint/2010/main" val="29775277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5" name="Objekt 4" hidden="1">
                        <a:extLst>
                          <a:ext uri="{FF2B5EF4-FFF2-40B4-BE49-F238E27FC236}">
                            <a16:creationId xmlns:a16="http://schemas.microsoft.com/office/drawing/2014/main" id="{767385B7-6838-292C-9A71-B34C4782139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9E4B5D56-4EE6-6923-EBA2-5824FC9584B2}"/>
              </a:ext>
            </a:extLst>
          </p:cNvPr>
          <p:cNvSpPr>
            <a:spLocks noGrp="1"/>
          </p:cNvSpPr>
          <p:nvPr>
            <p:ph type="ctrTitle" hasCustomPrompt="1"/>
          </p:nvPr>
        </p:nvSpPr>
        <p:spPr bwMode="gray">
          <a:xfrm>
            <a:off x="1189036" y="964959"/>
            <a:ext cx="9144000" cy="738664"/>
          </a:xfrm>
          <a:prstGeom prst="rect">
            <a:avLst/>
          </a:prstGeom>
        </p:spPr>
        <p:txBody>
          <a:bodyPr vert="horz" anchor="b"/>
          <a:lstStyle>
            <a:lvl1pPr algn="l">
              <a:lnSpc>
                <a:spcPct val="100000"/>
              </a:lnSpc>
              <a:defRPr sz="4800" cap="all" baseline="0"/>
            </a:lvl1pPr>
          </a:lstStyle>
          <a:p>
            <a:r>
              <a:rPr lang="en-US" noProof="0" dirty="0"/>
              <a:t>overhead</a:t>
            </a:r>
          </a:p>
        </p:txBody>
      </p:sp>
      <p:sp>
        <p:nvSpPr>
          <p:cNvPr id="6" name="Text Placeholder 5">
            <a:extLst>
              <a:ext uri="{FF2B5EF4-FFF2-40B4-BE49-F238E27FC236}">
                <a16:creationId xmlns:a16="http://schemas.microsoft.com/office/drawing/2014/main" id="{1A4D2577-167E-69EB-1162-5BBAC4F82FD4}"/>
              </a:ext>
            </a:extLst>
          </p:cNvPr>
          <p:cNvSpPr>
            <a:spLocks noGrp="1"/>
          </p:cNvSpPr>
          <p:nvPr>
            <p:ph type="body" sz="quarter" idx="10" hasCustomPrompt="1"/>
          </p:nvPr>
        </p:nvSpPr>
        <p:spPr bwMode="gray">
          <a:xfrm>
            <a:off x="1189036" y="3063969"/>
            <a:ext cx="9144000" cy="214312"/>
          </a:xfrm>
        </p:spPr>
        <p:txBody>
          <a:bodyPr wrap="square">
            <a:spAutoFit/>
          </a:bodyPr>
          <a:lstStyle>
            <a:lvl1pPr marL="0" indent="0">
              <a:lnSpc>
                <a:spcPct val="100000"/>
              </a:lnSpc>
              <a:buNone/>
              <a:defRPr/>
            </a:lvl1pPr>
          </a:lstStyle>
          <a:p>
            <a:pPr lvl="0"/>
            <a:r>
              <a:rPr lang="en-US" noProof="0" dirty="0"/>
              <a:t>Author | Date</a:t>
            </a:r>
          </a:p>
        </p:txBody>
      </p:sp>
      <p:sp>
        <p:nvSpPr>
          <p:cNvPr id="7" name="Text Placeholder 6">
            <a:extLst>
              <a:ext uri="{FF2B5EF4-FFF2-40B4-BE49-F238E27FC236}">
                <a16:creationId xmlns:a16="http://schemas.microsoft.com/office/drawing/2014/main" id="{87869E6D-0360-2933-8C4A-69CBE7710BF1}"/>
              </a:ext>
            </a:extLst>
          </p:cNvPr>
          <p:cNvSpPr>
            <a:spLocks noGrp="1"/>
          </p:cNvSpPr>
          <p:nvPr>
            <p:ph type="body" sz="quarter" idx="12" hasCustomPrompt="1"/>
          </p:nvPr>
        </p:nvSpPr>
        <p:spPr bwMode="gray">
          <a:xfrm>
            <a:off x="0" y="6057900"/>
            <a:ext cx="12192000" cy="800100"/>
          </a:xfrm>
          <a:gradFill>
            <a:gsLst>
              <a:gs pos="19000">
                <a:schemeClr val="bg1">
                  <a:alpha val="80000"/>
                </a:schemeClr>
              </a:gs>
              <a:gs pos="100000">
                <a:schemeClr val="bg1"/>
              </a:gs>
            </a:gsLst>
            <a:lin ang="0" scaled="1"/>
          </a:gradFill>
        </p:spPr>
        <p:txBody>
          <a:bodyPr/>
          <a:lstStyle>
            <a:lvl1pPr marL="0" indent="0">
              <a:buNone/>
              <a:defRPr/>
            </a:lvl1pPr>
          </a:lstStyle>
          <a:p>
            <a:pPr lvl="0"/>
            <a:r>
              <a:rPr lang="en-US" dirty="0"/>
              <a:t> </a:t>
            </a:r>
          </a:p>
        </p:txBody>
      </p:sp>
      <p:sp>
        <p:nvSpPr>
          <p:cNvPr id="20" name="Text Placeholder 19">
            <a:extLst>
              <a:ext uri="{FF2B5EF4-FFF2-40B4-BE49-F238E27FC236}">
                <a16:creationId xmlns:a16="http://schemas.microsoft.com/office/drawing/2014/main" id="{885E7427-45FF-59FD-D7C2-D246E3C50A76}"/>
              </a:ext>
            </a:extLst>
          </p:cNvPr>
          <p:cNvSpPr>
            <a:spLocks noGrp="1"/>
          </p:cNvSpPr>
          <p:nvPr>
            <p:ph type="body" sz="quarter" idx="13" hasCustomPrompt="1"/>
          </p:nvPr>
        </p:nvSpPr>
        <p:spPr bwMode="gray">
          <a:xfrm>
            <a:off x="9912063" y="6301582"/>
            <a:ext cx="1764000" cy="176400"/>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a:lvl1pPr>
          </a:lstStyle>
          <a:p>
            <a:pPr lvl="0"/>
            <a:r>
              <a:rPr lang="en-US" dirty="0"/>
              <a:t> </a:t>
            </a:r>
          </a:p>
        </p:txBody>
      </p:sp>
      <p:sp>
        <p:nvSpPr>
          <p:cNvPr id="9" name="Textplatzhalter 8">
            <a:extLst>
              <a:ext uri="{FF2B5EF4-FFF2-40B4-BE49-F238E27FC236}">
                <a16:creationId xmlns:a16="http://schemas.microsoft.com/office/drawing/2014/main" id="{64775200-1551-8488-CA6F-C4CF768DB1DB}"/>
              </a:ext>
            </a:extLst>
          </p:cNvPr>
          <p:cNvSpPr>
            <a:spLocks noGrp="1"/>
          </p:cNvSpPr>
          <p:nvPr>
            <p:ph type="body" sz="quarter" idx="14" hasCustomPrompt="1"/>
          </p:nvPr>
        </p:nvSpPr>
        <p:spPr>
          <a:xfrm>
            <a:off x="1189036" y="1703623"/>
            <a:ext cx="9144000" cy="1231106"/>
          </a:xfrm>
        </p:spPr>
        <p:txBody>
          <a:bodyPr>
            <a:spAutoFit/>
          </a:bodyPr>
          <a:lstStyle>
            <a:lvl1pPr marL="0" indent="0">
              <a:spcAft>
                <a:spcPts val="0"/>
              </a:spcAft>
              <a:buNone/>
              <a:defRPr sz="4000"/>
            </a:lvl1pPr>
          </a:lstStyle>
          <a:p>
            <a:pPr lvl="0"/>
            <a:r>
              <a:rPr lang="en-US" dirty="0"/>
              <a:t>Descriptive and more informative presentation header (position variable)</a:t>
            </a:r>
          </a:p>
        </p:txBody>
      </p:sp>
    </p:spTree>
    <p:extLst>
      <p:ext uri="{BB962C8B-B14F-4D97-AF65-F5344CB8AC3E}">
        <p14:creationId xmlns:p14="http://schemas.microsoft.com/office/powerpoint/2010/main" val="205424579"/>
      </p:ext>
    </p:extLst>
  </p:cSld>
  <p:clrMapOvr>
    <a:masterClrMapping/>
  </p:clrMapOvr>
  <p:extLst>
    <p:ext uri="{DCECCB84-F9BA-43D5-87BE-67443E8EF086}">
      <p15:sldGuideLst xmlns:p15="http://schemas.microsoft.com/office/powerpoint/2012/main">
        <p15:guide id="1" orient="horz" pos="3816" userDrawn="1">
          <p15:clr>
            <a:srgbClr val="F26B43"/>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and image left">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AE0FE1CD-B1AE-2871-3162-980A2C8857B3}"/>
              </a:ext>
            </a:extLst>
          </p:cNvPr>
          <p:cNvSpPr>
            <a:spLocks noGrp="1"/>
          </p:cNvSpPr>
          <p:nvPr>
            <p:ph type="pic" sz="quarter" idx="11" hasCustomPrompt="1"/>
          </p:nvPr>
        </p:nvSpPr>
        <p:spPr bwMode="gray">
          <a:xfrm>
            <a:off x="0" y="0"/>
            <a:ext cx="6096000" cy="68580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dirty="0"/>
              <a:t> Image placeholder</a:t>
            </a:r>
          </a:p>
        </p:txBody>
      </p:sp>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36668772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platzhalter 15">
            <a:extLst>
              <a:ext uri="{FF2B5EF4-FFF2-40B4-BE49-F238E27FC236}">
                <a16:creationId xmlns:a16="http://schemas.microsoft.com/office/drawing/2014/main" id="{9949918B-D12D-7BAD-20AE-4F6D7F538C37}"/>
              </a:ext>
            </a:extLst>
          </p:cNvPr>
          <p:cNvSpPr>
            <a:spLocks noGrp="1"/>
          </p:cNvSpPr>
          <p:nvPr>
            <p:ph type="body" sz="quarter" idx="13" hasCustomPrompt="1"/>
          </p:nvPr>
        </p:nvSpPr>
        <p:spPr bwMode="gray">
          <a:xfrm>
            <a:off x="6456363" y="921522"/>
            <a:ext cx="5219700" cy="276999"/>
          </a:xfrm>
        </p:spPr>
        <p:txBody>
          <a:bodyPr wrap="square">
            <a:spAutoFit/>
          </a:bodyPr>
          <a:lstStyle>
            <a:lvl1pPr marL="0" indent="0">
              <a:buNone/>
              <a:defRPr sz="1800"/>
            </a:lvl1pPr>
          </a:lstStyle>
          <a:p>
            <a:pPr lvl="0"/>
            <a:r>
              <a:rPr lang="en-US" dirty="0"/>
              <a:t>Subtitle</a:t>
            </a:r>
          </a:p>
        </p:txBody>
      </p:sp>
      <p:sp>
        <p:nvSpPr>
          <p:cNvPr id="5" name="Inhaltsplatzhalter 4">
            <a:extLst>
              <a:ext uri="{FF2B5EF4-FFF2-40B4-BE49-F238E27FC236}">
                <a16:creationId xmlns:a16="http://schemas.microsoft.com/office/drawing/2014/main" id="{6F21486E-9A25-93A1-CBA6-27F7E8AF8E64}"/>
              </a:ext>
            </a:extLst>
          </p:cNvPr>
          <p:cNvSpPr>
            <a:spLocks noGrp="1"/>
          </p:cNvSpPr>
          <p:nvPr>
            <p:ph sz="quarter" idx="15" hasCustomPrompt="1"/>
          </p:nvPr>
        </p:nvSpPr>
        <p:spPr bwMode="gray">
          <a:xfrm>
            <a:off x="6456363" y="1449388"/>
            <a:ext cx="5219700" cy="4608512"/>
          </a:xfrm>
        </p:spPr>
        <p:txBody>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Nineth level</a:t>
            </a:r>
          </a:p>
        </p:txBody>
      </p:sp>
      <p:sp>
        <p:nvSpPr>
          <p:cNvPr id="2" name="Title 1">
            <a:extLst>
              <a:ext uri="{FF2B5EF4-FFF2-40B4-BE49-F238E27FC236}">
                <a16:creationId xmlns:a16="http://schemas.microsoft.com/office/drawing/2014/main" id="{71A2DFB5-48F4-943E-B44B-45DD1B5A924C}"/>
              </a:ext>
            </a:extLst>
          </p:cNvPr>
          <p:cNvSpPr>
            <a:spLocks noGrp="1"/>
          </p:cNvSpPr>
          <p:nvPr>
            <p:ph type="title" hasCustomPrompt="1"/>
          </p:nvPr>
        </p:nvSpPr>
        <p:spPr bwMode="gray">
          <a:xfrm>
            <a:off x="6456362" y="476250"/>
            <a:ext cx="5219700" cy="430887"/>
          </a:xfrm>
        </p:spPr>
        <p:txBody>
          <a:bodyPr vert="horz"/>
          <a:lstStyle/>
          <a:p>
            <a:r>
              <a:rPr lang="en-US" dirty="0"/>
              <a:t>Click to edit title</a:t>
            </a:r>
          </a:p>
        </p:txBody>
      </p:sp>
      <p:sp>
        <p:nvSpPr>
          <p:cNvPr id="7" name="Footer Placeholder 6">
            <a:extLst>
              <a:ext uri="{FF2B5EF4-FFF2-40B4-BE49-F238E27FC236}">
                <a16:creationId xmlns:a16="http://schemas.microsoft.com/office/drawing/2014/main" id="{8349C354-53FD-5E75-76EC-6C80A35BC397}"/>
              </a:ext>
            </a:extLst>
          </p:cNvPr>
          <p:cNvSpPr>
            <a:spLocks noGrp="1"/>
          </p:cNvSpPr>
          <p:nvPr>
            <p:ph type="ftr" sz="quarter" idx="16"/>
          </p:nvPr>
        </p:nvSpPr>
        <p:spPr bwMode="gray"/>
        <p:txBody>
          <a:bodyPr/>
          <a:lstStyle/>
          <a:p>
            <a:r>
              <a:rPr lang="de-DE"/>
              <a:t>© Copyright Sensirion, Switzerland</a:t>
            </a:r>
            <a:endParaRPr lang="de-DE" dirty="0"/>
          </a:p>
        </p:txBody>
      </p:sp>
      <p:sp>
        <p:nvSpPr>
          <p:cNvPr id="8" name="Slide Number Placeholder 7">
            <a:extLst>
              <a:ext uri="{FF2B5EF4-FFF2-40B4-BE49-F238E27FC236}">
                <a16:creationId xmlns:a16="http://schemas.microsoft.com/office/drawing/2014/main" id="{94705C1F-6CF3-8FF8-4D42-9153C70BF287}"/>
              </a:ext>
            </a:extLst>
          </p:cNvPr>
          <p:cNvSpPr>
            <a:spLocks noGrp="1"/>
          </p:cNvSpPr>
          <p:nvPr>
            <p:ph type="sldNum" sz="quarter" idx="17"/>
          </p:nvPr>
        </p:nvSpPr>
        <p:spPr bwMode="gray"/>
        <p:txBody>
          <a:bodyPr/>
          <a:lstStyle/>
          <a:p>
            <a:fld id="{B1E691A1-F3A6-4574-B226-B412272B38A6}" type="slidenum">
              <a:rPr lang="de-DE" smtClean="0"/>
              <a:pPr/>
              <a:t>‹#›</a:t>
            </a:fld>
            <a:endParaRPr lang="de-DE"/>
          </a:p>
        </p:txBody>
      </p:sp>
    </p:spTree>
    <p:extLst>
      <p:ext uri="{BB962C8B-B14F-4D97-AF65-F5344CB8AC3E}">
        <p14:creationId xmlns:p14="http://schemas.microsoft.com/office/powerpoint/2010/main" val="2920932642"/>
      </p:ext>
    </p:extLst>
  </p:cSld>
  <p:clrMapOvr>
    <a:masterClrMapping/>
  </p:clrMapOvr>
  <p:extLst>
    <p:ext uri="{DCECCB84-F9BA-43D5-87BE-67443E8EF086}">
      <p15:sldGuideLst xmlns:p15="http://schemas.microsoft.com/office/powerpoint/2012/main">
        <p15:guide id="1" orient="horz" pos="913">
          <p15:clr>
            <a:srgbClr val="F26B43"/>
          </p15:clr>
        </p15:guide>
        <p15:guide id="2" orient="horz" pos="754">
          <p15:clr>
            <a:srgbClr val="F26B43"/>
          </p15:clr>
        </p15:guide>
        <p15:guide id="3" orient="horz" pos="300">
          <p15:clr>
            <a:srgbClr val="F26B43"/>
          </p15:clr>
        </p15:guide>
        <p15:guide id="4" orient="horz" pos="3974">
          <p15:clr>
            <a:srgbClr val="F26B43"/>
          </p15:clr>
        </p15:guide>
        <p15:guide id="5" orient="horz" pos="3816">
          <p15:clr>
            <a:srgbClr val="F26B43"/>
          </p15:clr>
        </p15:guide>
        <p15:guide id="6" pos="3840" userDrawn="1">
          <p15:clr>
            <a:srgbClr val="F26B43"/>
          </p15:clr>
        </p15:guide>
        <p15:guide id="7" pos="4067" userDrawn="1">
          <p15:clr>
            <a:srgbClr val="F26B43"/>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and image right">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AE0FE1CD-B1AE-2871-3162-980A2C8857B3}"/>
              </a:ext>
            </a:extLst>
          </p:cNvPr>
          <p:cNvSpPr>
            <a:spLocks noGrp="1"/>
          </p:cNvSpPr>
          <p:nvPr>
            <p:ph type="pic" sz="quarter" idx="11" hasCustomPrompt="1"/>
          </p:nvPr>
        </p:nvSpPr>
        <p:spPr bwMode="gray">
          <a:xfrm>
            <a:off x="6096000" y="0"/>
            <a:ext cx="6096000" cy="60579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dirty="0"/>
              <a:t> Image placeholder</a:t>
            </a:r>
          </a:p>
        </p:txBody>
      </p:sp>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31065985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Footer Placeholder 6">
            <a:extLst>
              <a:ext uri="{FF2B5EF4-FFF2-40B4-BE49-F238E27FC236}">
                <a16:creationId xmlns:a16="http://schemas.microsoft.com/office/drawing/2014/main" id="{8349C354-53FD-5E75-76EC-6C80A35BC397}"/>
              </a:ext>
            </a:extLst>
          </p:cNvPr>
          <p:cNvSpPr>
            <a:spLocks noGrp="1"/>
          </p:cNvSpPr>
          <p:nvPr>
            <p:ph type="ftr" sz="quarter" idx="16"/>
          </p:nvPr>
        </p:nvSpPr>
        <p:spPr bwMode="gray"/>
        <p:txBody>
          <a:bodyPr/>
          <a:lstStyle/>
          <a:p>
            <a:r>
              <a:rPr lang="de-DE"/>
              <a:t>© Copyright Sensirion, Switzerland</a:t>
            </a:r>
            <a:endParaRPr lang="de-DE" dirty="0"/>
          </a:p>
        </p:txBody>
      </p:sp>
      <p:sp>
        <p:nvSpPr>
          <p:cNvPr id="8" name="Slide Number Placeholder 7">
            <a:extLst>
              <a:ext uri="{FF2B5EF4-FFF2-40B4-BE49-F238E27FC236}">
                <a16:creationId xmlns:a16="http://schemas.microsoft.com/office/drawing/2014/main" id="{94705C1F-6CF3-8FF8-4D42-9153C70BF287}"/>
              </a:ext>
            </a:extLst>
          </p:cNvPr>
          <p:cNvSpPr>
            <a:spLocks noGrp="1"/>
          </p:cNvSpPr>
          <p:nvPr>
            <p:ph type="sldNum" sz="quarter" idx="17"/>
          </p:nvPr>
        </p:nvSpPr>
        <p:spPr bwMode="gray"/>
        <p:txBody>
          <a:bodyPr/>
          <a:lstStyle/>
          <a:p>
            <a:fld id="{B1E691A1-F3A6-4574-B226-B412272B38A6}" type="slidenum">
              <a:rPr lang="de-DE" smtClean="0"/>
              <a:pPr/>
              <a:t>‹#›</a:t>
            </a:fld>
            <a:endParaRPr lang="de-DE"/>
          </a:p>
        </p:txBody>
      </p:sp>
      <p:sp>
        <p:nvSpPr>
          <p:cNvPr id="6" name="Textplatzhalter 15">
            <a:extLst>
              <a:ext uri="{FF2B5EF4-FFF2-40B4-BE49-F238E27FC236}">
                <a16:creationId xmlns:a16="http://schemas.microsoft.com/office/drawing/2014/main" id="{A4B53DB6-80C3-D01F-BDE4-AFB56A6B75EA}"/>
              </a:ext>
            </a:extLst>
          </p:cNvPr>
          <p:cNvSpPr>
            <a:spLocks noGrp="1"/>
          </p:cNvSpPr>
          <p:nvPr>
            <p:ph type="body" sz="quarter" idx="13" hasCustomPrompt="1"/>
          </p:nvPr>
        </p:nvSpPr>
        <p:spPr bwMode="gray">
          <a:xfrm>
            <a:off x="515938" y="921522"/>
            <a:ext cx="5219701" cy="276999"/>
          </a:xfrm>
        </p:spPr>
        <p:txBody>
          <a:bodyPr wrap="square">
            <a:spAutoFit/>
          </a:bodyPr>
          <a:lstStyle>
            <a:lvl1pPr marL="0" indent="0">
              <a:buNone/>
              <a:defRPr sz="1800"/>
            </a:lvl1pPr>
          </a:lstStyle>
          <a:p>
            <a:pPr lvl="0"/>
            <a:r>
              <a:rPr lang="en-US" dirty="0"/>
              <a:t>Subtitle</a:t>
            </a:r>
          </a:p>
        </p:txBody>
      </p:sp>
      <p:sp>
        <p:nvSpPr>
          <p:cNvPr id="9" name="Inhaltsplatzhalter 4">
            <a:extLst>
              <a:ext uri="{FF2B5EF4-FFF2-40B4-BE49-F238E27FC236}">
                <a16:creationId xmlns:a16="http://schemas.microsoft.com/office/drawing/2014/main" id="{B948D79B-E0E8-80F3-AB99-7EF9CDDA9C62}"/>
              </a:ext>
            </a:extLst>
          </p:cNvPr>
          <p:cNvSpPr>
            <a:spLocks noGrp="1"/>
          </p:cNvSpPr>
          <p:nvPr>
            <p:ph sz="quarter" idx="15" hasCustomPrompt="1"/>
          </p:nvPr>
        </p:nvSpPr>
        <p:spPr bwMode="gray">
          <a:xfrm>
            <a:off x="515937" y="1449388"/>
            <a:ext cx="5219701" cy="4608512"/>
          </a:xfrm>
        </p:spPr>
        <p:txBody>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Nineth level</a:t>
            </a:r>
          </a:p>
        </p:txBody>
      </p:sp>
      <p:sp>
        <p:nvSpPr>
          <p:cNvPr id="10" name="Title 1">
            <a:extLst>
              <a:ext uri="{FF2B5EF4-FFF2-40B4-BE49-F238E27FC236}">
                <a16:creationId xmlns:a16="http://schemas.microsoft.com/office/drawing/2014/main" id="{1AA63BB0-73AC-7587-28FB-0A96DF658943}"/>
              </a:ext>
            </a:extLst>
          </p:cNvPr>
          <p:cNvSpPr>
            <a:spLocks noGrp="1"/>
          </p:cNvSpPr>
          <p:nvPr>
            <p:ph type="title" hasCustomPrompt="1"/>
          </p:nvPr>
        </p:nvSpPr>
        <p:spPr bwMode="gray">
          <a:xfrm>
            <a:off x="515937" y="476250"/>
            <a:ext cx="5219701" cy="430887"/>
          </a:xfrm>
        </p:spPr>
        <p:txBody>
          <a:bodyPr vert="horz"/>
          <a:lstStyle/>
          <a:p>
            <a:r>
              <a:rPr lang="en-US" dirty="0"/>
              <a:t>Click to edit title</a:t>
            </a:r>
          </a:p>
        </p:txBody>
      </p:sp>
      <p:sp>
        <p:nvSpPr>
          <p:cNvPr id="2" name="Textfeld 1">
            <a:extLst>
              <a:ext uri="{FF2B5EF4-FFF2-40B4-BE49-F238E27FC236}">
                <a16:creationId xmlns:a16="http://schemas.microsoft.com/office/drawing/2014/main" id="{56437736-CFA1-CDD9-8686-D532BC412AAA}"/>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dirty="0">
                <a:solidFill>
                  <a:schemeClr val="accent2"/>
                </a:solidFill>
                <a:latin typeface="+mn-lt"/>
                <a:ea typeface="+mn-ea"/>
                <a:cs typeface="+mn-cs"/>
              </a:rPr>
              <a:t>Confidential</a:t>
            </a:r>
          </a:p>
        </p:txBody>
      </p:sp>
    </p:spTree>
    <p:extLst>
      <p:ext uri="{BB962C8B-B14F-4D97-AF65-F5344CB8AC3E}">
        <p14:creationId xmlns:p14="http://schemas.microsoft.com/office/powerpoint/2010/main" val="1249023530"/>
      </p:ext>
    </p:extLst>
  </p:cSld>
  <p:clrMapOvr>
    <a:masterClrMapping/>
  </p:clrMapOvr>
  <p:extLst>
    <p:ext uri="{DCECCB84-F9BA-43D5-87BE-67443E8EF086}">
      <p15:sldGuideLst xmlns:p15="http://schemas.microsoft.com/office/powerpoint/2012/main">
        <p15:guide id="1" orient="horz" pos="913">
          <p15:clr>
            <a:srgbClr val="F26B43"/>
          </p15:clr>
        </p15:guide>
        <p15:guide id="2" orient="horz" pos="754">
          <p15:clr>
            <a:srgbClr val="F26B43"/>
          </p15:clr>
        </p15:guide>
        <p15:guide id="3" orient="horz" pos="300">
          <p15:clr>
            <a:srgbClr val="F26B43"/>
          </p15:clr>
        </p15:guide>
        <p15:guide id="4" orient="horz" pos="3974">
          <p15:clr>
            <a:srgbClr val="F26B43"/>
          </p15:clr>
        </p15:guide>
        <p15:guide id="5" orient="horz" pos="3816">
          <p15:clr>
            <a:srgbClr val="F26B43"/>
          </p15:clr>
        </p15:guide>
        <p15:guide id="6" pos="3840" userDrawn="1">
          <p15:clr>
            <a:srgbClr val="F26B43"/>
          </p15:clr>
        </p15:guide>
        <p15:guide id="7" pos="3613" userDrawn="1">
          <p15:clr>
            <a:srgbClr val="F26B43"/>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with collage and information">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AE0FE1CD-B1AE-2871-3162-980A2C8857B3}"/>
              </a:ext>
            </a:extLst>
          </p:cNvPr>
          <p:cNvSpPr>
            <a:spLocks noGrp="1"/>
          </p:cNvSpPr>
          <p:nvPr>
            <p:ph type="pic" sz="quarter" idx="11" hasCustomPrompt="1"/>
          </p:nvPr>
        </p:nvSpPr>
        <p:spPr bwMode="gray">
          <a:xfrm>
            <a:off x="-1" y="2903025"/>
            <a:ext cx="4053600" cy="39564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dirty="0"/>
              <a:t> Image placeholder</a:t>
            </a:r>
          </a:p>
        </p:txBody>
      </p:sp>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18488273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Footer Placeholder 6">
            <a:extLst>
              <a:ext uri="{FF2B5EF4-FFF2-40B4-BE49-F238E27FC236}">
                <a16:creationId xmlns:a16="http://schemas.microsoft.com/office/drawing/2014/main" id="{8349C354-53FD-5E75-76EC-6C80A35BC397}"/>
              </a:ext>
            </a:extLst>
          </p:cNvPr>
          <p:cNvSpPr>
            <a:spLocks noGrp="1"/>
          </p:cNvSpPr>
          <p:nvPr>
            <p:ph type="ftr" sz="quarter" idx="16"/>
          </p:nvPr>
        </p:nvSpPr>
        <p:spPr bwMode="gray"/>
        <p:txBody>
          <a:bodyPr/>
          <a:lstStyle/>
          <a:p>
            <a:r>
              <a:rPr lang="de-DE"/>
              <a:t>© Copyright Sensirion, Switzerland</a:t>
            </a:r>
            <a:endParaRPr lang="de-DE" dirty="0"/>
          </a:p>
        </p:txBody>
      </p:sp>
      <p:sp>
        <p:nvSpPr>
          <p:cNvPr id="8" name="Slide Number Placeholder 7">
            <a:extLst>
              <a:ext uri="{FF2B5EF4-FFF2-40B4-BE49-F238E27FC236}">
                <a16:creationId xmlns:a16="http://schemas.microsoft.com/office/drawing/2014/main" id="{94705C1F-6CF3-8FF8-4D42-9153C70BF287}"/>
              </a:ext>
            </a:extLst>
          </p:cNvPr>
          <p:cNvSpPr>
            <a:spLocks noGrp="1"/>
          </p:cNvSpPr>
          <p:nvPr>
            <p:ph type="sldNum" sz="quarter" idx="17"/>
          </p:nvPr>
        </p:nvSpPr>
        <p:spPr bwMode="gray"/>
        <p:txBody>
          <a:bodyPr/>
          <a:lstStyle/>
          <a:p>
            <a:fld id="{B1E691A1-F3A6-4574-B226-B412272B38A6}" type="slidenum">
              <a:rPr lang="de-DE" smtClean="0"/>
              <a:pPr/>
              <a:t>‹#›</a:t>
            </a:fld>
            <a:endParaRPr lang="de-DE"/>
          </a:p>
        </p:txBody>
      </p:sp>
      <p:sp>
        <p:nvSpPr>
          <p:cNvPr id="6" name="Textplatzhalter 15">
            <a:extLst>
              <a:ext uri="{FF2B5EF4-FFF2-40B4-BE49-F238E27FC236}">
                <a16:creationId xmlns:a16="http://schemas.microsoft.com/office/drawing/2014/main" id="{A4B53DB6-80C3-D01F-BDE4-AFB56A6B75EA}"/>
              </a:ext>
            </a:extLst>
          </p:cNvPr>
          <p:cNvSpPr>
            <a:spLocks noGrp="1"/>
          </p:cNvSpPr>
          <p:nvPr>
            <p:ph type="body" sz="quarter" idx="13" hasCustomPrompt="1"/>
          </p:nvPr>
        </p:nvSpPr>
        <p:spPr bwMode="gray">
          <a:xfrm>
            <a:off x="6456364" y="921522"/>
            <a:ext cx="5219701" cy="276999"/>
          </a:xfrm>
        </p:spPr>
        <p:txBody>
          <a:bodyPr wrap="square">
            <a:spAutoFit/>
          </a:bodyPr>
          <a:lstStyle>
            <a:lvl1pPr marL="0" indent="0">
              <a:buNone/>
              <a:defRPr sz="1800"/>
            </a:lvl1pPr>
          </a:lstStyle>
          <a:p>
            <a:pPr lvl="0"/>
            <a:r>
              <a:rPr lang="en-US" dirty="0"/>
              <a:t>Subtitle</a:t>
            </a:r>
          </a:p>
        </p:txBody>
      </p:sp>
      <p:sp>
        <p:nvSpPr>
          <p:cNvPr id="9" name="Inhaltsplatzhalter 4">
            <a:extLst>
              <a:ext uri="{FF2B5EF4-FFF2-40B4-BE49-F238E27FC236}">
                <a16:creationId xmlns:a16="http://schemas.microsoft.com/office/drawing/2014/main" id="{B948D79B-E0E8-80F3-AB99-7EF9CDDA9C62}"/>
              </a:ext>
            </a:extLst>
          </p:cNvPr>
          <p:cNvSpPr>
            <a:spLocks noGrp="1"/>
          </p:cNvSpPr>
          <p:nvPr>
            <p:ph sz="quarter" idx="15" hasCustomPrompt="1"/>
          </p:nvPr>
        </p:nvSpPr>
        <p:spPr bwMode="gray">
          <a:xfrm>
            <a:off x="6456363" y="1449388"/>
            <a:ext cx="5219701" cy="4608512"/>
          </a:xfrm>
        </p:spPr>
        <p:txBody>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Nineth level</a:t>
            </a:r>
          </a:p>
        </p:txBody>
      </p:sp>
      <p:sp>
        <p:nvSpPr>
          <p:cNvPr id="10" name="Title 1">
            <a:extLst>
              <a:ext uri="{FF2B5EF4-FFF2-40B4-BE49-F238E27FC236}">
                <a16:creationId xmlns:a16="http://schemas.microsoft.com/office/drawing/2014/main" id="{1AA63BB0-73AC-7587-28FB-0A96DF658943}"/>
              </a:ext>
            </a:extLst>
          </p:cNvPr>
          <p:cNvSpPr>
            <a:spLocks noGrp="1"/>
          </p:cNvSpPr>
          <p:nvPr>
            <p:ph type="title" hasCustomPrompt="1"/>
          </p:nvPr>
        </p:nvSpPr>
        <p:spPr bwMode="gray">
          <a:xfrm>
            <a:off x="6456363" y="476250"/>
            <a:ext cx="5219701" cy="430887"/>
          </a:xfrm>
        </p:spPr>
        <p:txBody>
          <a:bodyPr vert="horz"/>
          <a:lstStyle/>
          <a:p>
            <a:r>
              <a:rPr lang="en-US" dirty="0"/>
              <a:t>Click to edit title</a:t>
            </a:r>
          </a:p>
        </p:txBody>
      </p:sp>
      <p:sp>
        <p:nvSpPr>
          <p:cNvPr id="2" name="Picture Placeholder 7">
            <a:extLst>
              <a:ext uri="{FF2B5EF4-FFF2-40B4-BE49-F238E27FC236}">
                <a16:creationId xmlns:a16="http://schemas.microsoft.com/office/drawing/2014/main" id="{070EB6FF-BDB8-BC57-43D8-64D1EFB9A77C}"/>
              </a:ext>
            </a:extLst>
          </p:cNvPr>
          <p:cNvSpPr>
            <a:spLocks noGrp="1"/>
          </p:cNvSpPr>
          <p:nvPr>
            <p:ph type="pic" sz="quarter" idx="18" hasCustomPrompt="1"/>
          </p:nvPr>
        </p:nvSpPr>
        <p:spPr bwMode="gray">
          <a:xfrm>
            <a:off x="2044799" y="0"/>
            <a:ext cx="2008800" cy="28656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dirty="0"/>
              <a:t> Image placeholder</a:t>
            </a:r>
          </a:p>
        </p:txBody>
      </p:sp>
      <p:sp>
        <p:nvSpPr>
          <p:cNvPr id="5" name="Picture Placeholder 7">
            <a:extLst>
              <a:ext uri="{FF2B5EF4-FFF2-40B4-BE49-F238E27FC236}">
                <a16:creationId xmlns:a16="http://schemas.microsoft.com/office/drawing/2014/main" id="{34A790C3-EB46-C493-10F9-1874E4BDD5AB}"/>
              </a:ext>
            </a:extLst>
          </p:cNvPr>
          <p:cNvSpPr>
            <a:spLocks noGrp="1"/>
          </p:cNvSpPr>
          <p:nvPr>
            <p:ph type="pic" sz="quarter" idx="19" hasCustomPrompt="1"/>
          </p:nvPr>
        </p:nvSpPr>
        <p:spPr bwMode="gray">
          <a:xfrm>
            <a:off x="4087999" y="0"/>
            <a:ext cx="2008800" cy="17640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dirty="0"/>
              <a:t>4,9 c</a:t>
            </a:r>
          </a:p>
        </p:txBody>
      </p:sp>
      <p:sp>
        <p:nvSpPr>
          <p:cNvPr id="11" name="Picture Placeholder 7">
            <a:extLst>
              <a:ext uri="{FF2B5EF4-FFF2-40B4-BE49-F238E27FC236}">
                <a16:creationId xmlns:a16="http://schemas.microsoft.com/office/drawing/2014/main" id="{5604904C-2CE1-5025-AED5-7AD531C88649}"/>
              </a:ext>
            </a:extLst>
          </p:cNvPr>
          <p:cNvSpPr>
            <a:spLocks noGrp="1"/>
          </p:cNvSpPr>
          <p:nvPr>
            <p:ph type="pic" sz="quarter" idx="20" hasCustomPrompt="1"/>
          </p:nvPr>
        </p:nvSpPr>
        <p:spPr bwMode="gray">
          <a:xfrm>
            <a:off x="4087999" y="1798125"/>
            <a:ext cx="2008800" cy="29772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dirty="0"/>
              <a:t> Image placeholder</a:t>
            </a:r>
          </a:p>
        </p:txBody>
      </p:sp>
      <p:sp>
        <p:nvSpPr>
          <p:cNvPr id="12" name="Text Placeholder 6">
            <a:extLst>
              <a:ext uri="{FF2B5EF4-FFF2-40B4-BE49-F238E27FC236}">
                <a16:creationId xmlns:a16="http://schemas.microsoft.com/office/drawing/2014/main" id="{E12DF83D-A7E2-50CC-12C7-794751D711C6}"/>
              </a:ext>
            </a:extLst>
          </p:cNvPr>
          <p:cNvSpPr>
            <a:spLocks noGrp="1"/>
          </p:cNvSpPr>
          <p:nvPr>
            <p:ph type="body" sz="quarter" idx="12" hasCustomPrompt="1"/>
          </p:nvPr>
        </p:nvSpPr>
        <p:spPr bwMode="gray">
          <a:xfrm>
            <a:off x="-1" y="0"/>
            <a:ext cx="2008800" cy="2865600"/>
          </a:xfrm>
          <a:solidFill>
            <a:schemeClr val="bg2"/>
          </a:solidFill>
        </p:spPr>
        <p:txBody>
          <a:bodyPr lIns="216000" tIns="144000" rIns="216000" bIns="144000" anchor="ctr"/>
          <a:lstStyle>
            <a:lvl1pPr marL="0" indent="0" algn="ctr">
              <a:spcAft>
                <a:spcPts val="0"/>
              </a:spcAft>
              <a:buNone/>
              <a:defRPr b="0"/>
            </a:lvl1pPr>
          </a:lstStyle>
          <a:p>
            <a:pPr lvl="0"/>
            <a:r>
              <a:rPr lang="en-US" dirty="0"/>
              <a:t>Text</a:t>
            </a:r>
          </a:p>
        </p:txBody>
      </p:sp>
      <p:sp>
        <p:nvSpPr>
          <p:cNvPr id="13" name="Text Placeholder 6">
            <a:extLst>
              <a:ext uri="{FF2B5EF4-FFF2-40B4-BE49-F238E27FC236}">
                <a16:creationId xmlns:a16="http://schemas.microsoft.com/office/drawing/2014/main" id="{1B4CE3C8-260E-4092-DCF2-14AA83498B85}"/>
              </a:ext>
            </a:extLst>
          </p:cNvPr>
          <p:cNvSpPr>
            <a:spLocks noGrp="1"/>
          </p:cNvSpPr>
          <p:nvPr>
            <p:ph type="body" sz="quarter" idx="21" hasCustomPrompt="1"/>
          </p:nvPr>
        </p:nvSpPr>
        <p:spPr bwMode="gray">
          <a:xfrm>
            <a:off x="4087999" y="4811201"/>
            <a:ext cx="2008800" cy="2048400"/>
          </a:xfrm>
          <a:solidFill>
            <a:schemeClr val="accent1"/>
          </a:solidFill>
        </p:spPr>
        <p:txBody>
          <a:bodyPr lIns="216000" tIns="144000" rIns="216000" bIns="144000" anchor="ctr"/>
          <a:lstStyle>
            <a:lvl1pPr marL="0" indent="0" algn="ctr">
              <a:spcAft>
                <a:spcPts val="0"/>
              </a:spcAft>
              <a:buNone/>
              <a:defRPr sz="2800" b="1">
                <a:solidFill>
                  <a:schemeClr val="bg1"/>
                </a:solidFill>
              </a:defRPr>
            </a:lvl1pPr>
          </a:lstStyle>
          <a:p>
            <a:pPr lvl="0"/>
            <a:r>
              <a:rPr lang="en-US" dirty="0"/>
              <a:t>Text</a:t>
            </a:r>
          </a:p>
        </p:txBody>
      </p:sp>
    </p:spTree>
    <p:extLst>
      <p:ext uri="{BB962C8B-B14F-4D97-AF65-F5344CB8AC3E}">
        <p14:creationId xmlns:p14="http://schemas.microsoft.com/office/powerpoint/2010/main" val="970001423"/>
      </p:ext>
    </p:extLst>
  </p:cSld>
  <p:clrMapOvr>
    <a:masterClrMapping/>
  </p:clrMapOvr>
  <p:extLst>
    <p:ext uri="{DCECCB84-F9BA-43D5-87BE-67443E8EF086}">
      <p15:sldGuideLst xmlns:p15="http://schemas.microsoft.com/office/powerpoint/2012/main">
        <p15:guide id="1" orient="horz" pos="913">
          <p15:clr>
            <a:srgbClr val="F26B43"/>
          </p15:clr>
        </p15:guide>
        <p15:guide id="2" orient="horz" pos="754">
          <p15:clr>
            <a:srgbClr val="F26B43"/>
          </p15:clr>
        </p15:guide>
        <p15:guide id="3" orient="horz" pos="300">
          <p15:clr>
            <a:srgbClr val="F26B43"/>
          </p15:clr>
        </p15:guide>
        <p15:guide id="4" orient="horz" pos="3974">
          <p15:clr>
            <a:srgbClr val="F26B43"/>
          </p15:clr>
        </p15:guide>
        <p15:guide id="5" orient="horz" pos="3816">
          <p15:clr>
            <a:srgbClr val="F26B43"/>
          </p15:clr>
        </p15:guide>
        <p15:guide id="6" pos="4067" userDrawn="1">
          <p15:clr>
            <a:srgbClr val="F26B43"/>
          </p15:clr>
        </p15:guide>
        <p15:guide id="7" pos="3840" userDrawn="1">
          <p15:clr>
            <a:srgbClr val="F26B43"/>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image + short text">
    <p:spTree>
      <p:nvGrpSpPr>
        <p:cNvPr id="1" name=""/>
        <p:cNvGrpSpPr/>
        <p:nvPr/>
      </p:nvGrpSpPr>
      <p:grpSpPr>
        <a:xfrm>
          <a:off x="0" y="0"/>
          <a:ext cx="0" cy="0"/>
          <a:chOff x="0" y="0"/>
          <a:chExt cx="0" cy="0"/>
        </a:xfrm>
      </p:grpSpPr>
      <p:sp>
        <p:nvSpPr>
          <p:cNvPr id="4" name="Rechteck 16">
            <a:extLst>
              <a:ext uri="{FF2B5EF4-FFF2-40B4-BE49-F238E27FC236}">
                <a16:creationId xmlns:a16="http://schemas.microsoft.com/office/drawing/2014/main" id="{654104DA-6ABA-2977-3F0C-6ED439081925}"/>
              </a:ext>
            </a:extLst>
          </p:cNvPr>
          <p:cNvSpPr>
            <a:spLocks/>
          </p:cNvSpPr>
          <p:nvPr userDrawn="1"/>
        </p:nvSpPr>
        <p:spPr bwMode="gray">
          <a:xfrm>
            <a:off x="6095999" y="4262322"/>
            <a:ext cx="6096000" cy="2595678"/>
          </a:xfrm>
          <a:prstGeom prst="rect">
            <a:avLst/>
          </a:prstGeom>
          <a:solidFill>
            <a:srgbClr val="66CC33"/>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Arial Narrow"/>
              <a:ea typeface="+mn-ea"/>
              <a:cs typeface="+mn-cs"/>
            </a:endParaRPr>
          </a:p>
        </p:txBody>
      </p:sp>
      <p:sp>
        <p:nvSpPr>
          <p:cNvPr id="3" name="Picture Placeholder 7">
            <a:extLst>
              <a:ext uri="{FF2B5EF4-FFF2-40B4-BE49-F238E27FC236}">
                <a16:creationId xmlns:a16="http://schemas.microsoft.com/office/drawing/2014/main" id="{AE0FE1CD-B1AE-2871-3162-980A2C8857B3}"/>
              </a:ext>
            </a:extLst>
          </p:cNvPr>
          <p:cNvSpPr>
            <a:spLocks noGrp="1"/>
          </p:cNvSpPr>
          <p:nvPr>
            <p:ph type="pic" sz="quarter" idx="11" hasCustomPrompt="1"/>
          </p:nvPr>
        </p:nvSpPr>
        <p:spPr bwMode="gray">
          <a:xfrm>
            <a:off x="0" y="0"/>
            <a:ext cx="6096000" cy="68580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dirty="0"/>
              <a:t> Image placeholder</a:t>
            </a:r>
          </a:p>
        </p:txBody>
      </p:sp>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15075988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platzhalter 15">
            <a:extLst>
              <a:ext uri="{FF2B5EF4-FFF2-40B4-BE49-F238E27FC236}">
                <a16:creationId xmlns:a16="http://schemas.microsoft.com/office/drawing/2014/main" id="{9949918B-D12D-7BAD-20AE-4F6D7F538C37}"/>
              </a:ext>
            </a:extLst>
          </p:cNvPr>
          <p:cNvSpPr>
            <a:spLocks noGrp="1"/>
          </p:cNvSpPr>
          <p:nvPr>
            <p:ph type="body" sz="quarter" idx="13" hasCustomPrompt="1"/>
          </p:nvPr>
        </p:nvSpPr>
        <p:spPr bwMode="gray">
          <a:xfrm>
            <a:off x="6456363" y="921522"/>
            <a:ext cx="5219700" cy="276999"/>
          </a:xfrm>
        </p:spPr>
        <p:txBody>
          <a:bodyPr wrap="square">
            <a:spAutoFit/>
          </a:bodyPr>
          <a:lstStyle>
            <a:lvl1pPr marL="0" indent="0">
              <a:buNone/>
              <a:defRPr sz="1800"/>
            </a:lvl1pPr>
          </a:lstStyle>
          <a:p>
            <a:pPr lvl="0"/>
            <a:r>
              <a:rPr lang="en-US" dirty="0"/>
              <a:t>Subtitle</a:t>
            </a:r>
          </a:p>
        </p:txBody>
      </p:sp>
      <p:sp>
        <p:nvSpPr>
          <p:cNvPr id="5" name="Inhaltsplatzhalter 4">
            <a:extLst>
              <a:ext uri="{FF2B5EF4-FFF2-40B4-BE49-F238E27FC236}">
                <a16:creationId xmlns:a16="http://schemas.microsoft.com/office/drawing/2014/main" id="{6F21486E-9A25-93A1-CBA6-27F7E8AF8E64}"/>
              </a:ext>
            </a:extLst>
          </p:cNvPr>
          <p:cNvSpPr>
            <a:spLocks noGrp="1"/>
          </p:cNvSpPr>
          <p:nvPr>
            <p:ph sz="quarter" idx="15" hasCustomPrompt="1"/>
          </p:nvPr>
        </p:nvSpPr>
        <p:spPr bwMode="gray">
          <a:xfrm>
            <a:off x="6456363" y="1449388"/>
            <a:ext cx="5219700" cy="2259012"/>
          </a:xfrm>
        </p:spPr>
        <p:txBody>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1">
            <a:extLst>
              <a:ext uri="{FF2B5EF4-FFF2-40B4-BE49-F238E27FC236}">
                <a16:creationId xmlns:a16="http://schemas.microsoft.com/office/drawing/2014/main" id="{71A2DFB5-48F4-943E-B44B-45DD1B5A924C}"/>
              </a:ext>
            </a:extLst>
          </p:cNvPr>
          <p:cNvSpPr>
            <a:spLocks noGrp="1"/>
          </p:cNvSpPr>
          <p:nvPr>
            <p:ph type="title" hasCustomPrompt="1"/>
          </p:nvPr>
        </p:nvSpPr>
        <p:spPr bwMode="gray">
          <a:xfrm>
            <a:off x="6456362" y="476250"/>
            <a:ext cx="5219700" cy="430887"/>
          </a:xfrm>
        </p:spPr>
        <p:txBody>
          <a:bodyPr vert="horz"/>
          <a:lstStyle/>
          <a:p>
            <a:r>
              <a:rPr lang="en-US" dirty="0"/>
              <a:t>Click to edit title</a:t>
            </a:r>
          </a:p>
        </p:txBody>
      </p:sp>
      <p:sp>
        <p:nvSpPr>
          <p:cNvPr id="7" name="Footer Placeholder 6">
            <a:extLst>
              <a:ext uri="{FF2B5EF4-FFF2-40B4-BE49-F238E27FC236}">
                <a16:creationId xmlns:a16="http://schemas.microsoft.com/office/drawing/2014/main" id="{8349C354-53FD-5E75-76EC-6C80A35BC397}"/>
              </a:ext>
            </a:extLst>
          </p:cNvPr>
          <p:cNvSpPr>
            <a:spLocks noGrp="1"/>
          </p:cNvSpPr>
          <p:nvPr>
            <p:ph type="ftr" sz="quarter" idx="16"/>
          </p:nvPr>
        </p:nvSpPr>
        <p:spPr bwMode="gray"/>
        <p:txBody>
          <a:bodyPr/>
          <a:lstStyle/>
          <a:p>
            <a:r>
              <a:rPr lang="de-DE"/>
              <a:t>© Copyright Sensirion, Switzerland</a:t>
            </a:r>
            <a:endParaRPr lang="de-DE" dirty="0"/>
          </a:p>
        </p:txBody>
      </p:sp>
      <p:sp>
        <p:nvSpPr>
          <p:cNvPr id="8" name="Slide Number Placeholder 7">
            <a:extLst>
              <a:ext uri="{FF2B5EF4-FFF2-40B4-BE49-F238E27FC236}">
                <a16:creationId xmlns:a16="http://schemas.microsoft.com/office/drawing/2014/main" id="{94705C1F-6CF3-8FF8-4D42-9153C70BF287}"/>
              </a:ext>
            </a:extLst>
          </p:cNvPr>
          <p:cNvSpPr>
            <a:spLocks noGrp="1"/>
          </p:cNvSpPr>
          <p:nvPr>
            <p:ph type="sldNum" sz="quarter" idx="17"/>
          </p:nvPr>
        </p:nvSpPr>
        <p:spPr bwMode="gray"/>
        <p:txBody>
          <a:bodyPr/>
          <a:lstStyle/>
          <a:p>
            <a:fld id="{B1E691A1-F3A6-4574-B226-B412272B38A6}" type="slidenum">
              <a:rPr lang="de-DE" smtClean="0"/>
              <a:pPr/>
              <a:t>‹#›</a:t>
            </a:fld>
            <a:endParaRPr lang="de-DE"/>
          </a:p>
        </p:txBody>
      </p:sp>
      <p:grpSp>
        <p:nvGrpSpPr>
          <p:cNvPr id="6" name="Gruppieren 9">
            <a:extLst>
              <a:ext uri="{FF2B5EF4-FFF2-40B4-BE49-F238E27FC236}">
                <a16:creationId xmlns:a16="http://schemas.microsoft.com/office/drawing/2014/main" id="{77D196A1-72F4-4E77-D00E-CAC43B13229E}"/>
              </a:ext>
            </a:extLst>
          </p:cNvPr>
          <p:cNvGrpSpPr/>
          <p:nvPr userDrawn="1"/>
        </p:nvGrpSpPr>
        <p:grpSpPr bwMode="gray">
          <a:xfrm>
            <a:off x="10375900" y="6308725"/>
            <a:ext cx="1300163" cy="130175"/>
            <a:chOff x="10390188" y="6381750"/>
            <a:chExt cx="1300163" cy="130175"/>
          </a:xfrm>
          <a:solidFill>
            <a:schemeClr val="bg1"/>
          </a:solidFill>
        </p:grpSpPr>
        <p:sp>
          <p:nvSpPr>
            <p:cNvPr id="9" name="Freeform 5">
              <a:extLst>
                <a:ext uri="{FF2B5EF4-FFF2-40B4-BE49-F238E27FC236}">
                  <a16:creationId xmlns:a16="http://schemas.microsoft.com/office/drawing/2014/main" id="{842708C1-6BDF-B7DA-245B-7FED966C4D43}"/>
                </a:ext>
              </a:extLst>
            </p:cNvPr>
            <p:cNvSpPr>
              <a:spLocks/>
            </p:cNvSpPr>
            <p:nvPr/>
          </p:nvSpPr>
          <p:spPr bwMode="gray">
            <a:xfrm>
              <a:off x="10390188" y="6383338"/>
              <a:ext cx="153988" cy="125413"/>
            </a:xfrm>
            <a:custGeom>
              <a:avLst/>
              <a:gdLst>
                <a:gd name="T0" fmla="*/ 172 w 428"/>
                <a:gd name="T1" fmla="*/ 60 h 338"/>
                <a:gd name="T2" fmla="*/ 99 w 428"/>
                <a:gd name="T3" fmla="*/ 104 h 338"/>
                <a:gd name="T4" fmla="*/ 159 w 428"/>
                <a:gd name="T5" fmla="*/ 141 h 338"/>
                <a:gd name="T6" fmla="*/ 284 w 428"/>
                <a:gd name="T7" fmla="*/ 141 h 338"/>
                <a:gd name="T8" fmla="*/ 428 w 428"/>
                <a:gd name="T9" fmla="*/ 237 h 338"/>
                <a:gd name="T10" fmla="*/ 270 w 428"/>
                <a:gd name="T11" fmla="*/ 338 h 338"/>
                <a:gd name="T12" fmla="*/ 18 w 428"/>
                <a:gd name="T13" fmla="*/ 338 h 338"/>
                <a:gd name="T14" fmla="*/ 18 w 428"/>
                <a:gd name="T15" fmla="*/ 277 h 338"/>
                <a:gd name="T16" fmla="*/ 255 w 428"/>
                <a:gd name="T17" fmla="*/ 277 h 338"/>
                <a:gd name="T18" fmla="*/ 329 w 428"/>
                <a:gd name="T19" fmla="*/ 239 h 338"/>
                <a:gd name="T20" fmla="*/ 261 w 428"/>
                <a:gd name="T21" fmla="*/ 200 h 338"/>
                <a:gd name="T22" fmla="*/ 150 w 428"/>
                <a:gd name="T23" fmla="*/ 200 h 338"/>
                <a:gd name="T24" fmla="*/ 0 w 428"/>
                <a:gd name="T25" fmla="*/ 103 h 338"/>
                <a:gd name="T26" fmla="*/ 158 w 428"/>
                <a:gd name="T27" fmla="*/ 0 h 338"/>
                <a:gd name="T28" fmla="*/ 406 w 428"/>
                <a:gd name="T29" fmla="*/ 0 h 338"/>
                <a:gd name="T30" fmla="*/ 406 w 428"/>
                <a:gd name="T31" fmla="*/ 60 h 338"/>
                <a:gd name="T32" fmla="*/ 172 w 428"/>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8" h="338">
                  <a:moveTo>
                    <a:pt x="172" y="60"/>
                  </a:moveTo>
                  <a:cubicBezTo>
                    <a:pt x="122" y="60"/>
                    <a:pt x="99" y="73"/>
                    <a:pt x="99" y="104"/>
                  </a:cubicBezTo>
                  <a:cubicBezTo>
                    <a:pt x="99" y="129"/>
                    <a:pt x="119" y="141"/>
                    <a:pt x="159" y="141"/>
                  </a:cubicBezTo>
                  <a:lnTo>
                    <a:pt x="284" y="141"/>
                  </a:lnTo>
                  <a:cubicBezTo>
                    <a:pt x="384" y="141"/>
                    <a:pt x="428" y="166"/>
                    <a:pt x="428" y="237"/>
                  </a:cubicBezTo>
                  <a:cubicBezTo>
                    <a:pt x="428" y="308"/>
                    <a:pt x="377" y="338"/>
                    <a:pt x="270" y="338"/>
                  </a:cubicBezTo>
                  <a:lnTo>
                    <a:pt x="18" y="338"/>
                  </a:lnTo>
                  <a:lnTo>
                    <a:pt x="18" y="277"/>
                  </a:lnTo>
                  <a:lnTo>
                    <a:pt x="255" y="277"/>
                  </a:lnTo>
                  <a:cubicBezTo>
                    <a:pt x="305" y="277"/>
                    <a:pt x="329" y="268"/>
                    <a:pt x="329" y="239"/>
                  </a:cubicBezTo>
                  <a:cubicBezTo>
                    <a:pt x="329" y="209"/>
                    <a:pt x="307" y="200"/>
                    <a:pt x="261" y="200"/>
                  </a:cubicBezTo>
                  <a:lnTo>
                    <a:pt x="150" y="200"/>
                  </a:lnTo>
                  <a:cubicBezTo>
                    <a:pt x="47" y="200"/>
                    <a:pt x="0" y="171"/>
                    <a:pt x="0" y="103"/>
                  </a:cubicBezTo>
                  <a:cubicBezTo>
                    <a:pt x="0" y="30"/>
                    <a:pt x="51" y="0"/>
                    <a:pt x="158" y="0"/>
                  </a:cubicBezTo>
                  <a:lnTo>
                    <a:pt x="406" y="0"/>
                  </a:lnTo>
                  <a:lnTo>
                    <a:pt x="406" y="60"/>
                  </a:lnTo>
                  <a:lnTo>
                    <a:pt x="172" y="60"/>
                  </a:lnTo>
                  <a:close/>
                </a:path>
              </a:pathLst>
            </a:custGeom>
            <a:grp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0" name="Freeform 6">
              <a:extLst>
                <a:ext uri="{FF2B5EF4-FFF2-40B4-BE49-F238E27FC236}">
                  <a16:creationId xmlns:a16="http://schemas.microsoft.com/office/drawing/2014/main" id="{8486788C-1B91-D9B0-03C0-6872DE49568A}"/>
                </a:ext>
              </a:extLst>
            </p:cNvPr>
            <p:cNvSpPr>
              <a:spLocks/>
            </p:cNvSpPr>
            <p:nvPr/>
          </p:nvSpPr>
          <p:spPr bwMode="gray">
            <a:xfrm>
              <a:off x="10558463" y="6383338"/>
              <a:ext cx="133350" cy="125413"/>
            </a:xfrm>
            <a:custGeom>
              <a:avLst/>
              <a:gdLst>
                <a:gd name="T0" fmla="*/ 107 w 369"/>
                <a:gd name="T1" fmla="*/ 137 h 338"/>
                <a:gd name="T2" fmla="*/ 369 w 369"/>
                <a:gd name="T3" fmla="*/ 137 h 338"/>
                <a:gd name="T4" fmla="*/ 369 w 369"/>
                <a:gd name="T5" fmla="*/ 196 h 338"/>
                <a:gd name="T6" fmla="*/ 107 w 369"/>
                <a:gd name="T7" fmla="*/ 196 h 338"/>
                <a:gd name="T8" fmla="*/ 214 w 369"/>
                <a:gd name="T9" fmla="*/ 279 h 338"/>
                <a:gd name="T10" fmla="*/ 369 w 369"/>
                <a:gd name="T11" fmla="*/ 279 h 338"/>
                <a:gd name="T12" fmla="*/ 369 w 369"/>
                <a:gd name="T13" fmla="*/ 338 h 338"/>
                <a:gd name="T14" fmla="*/ 210 w 369"/>
                <a:gd name="T15" fmla="*/ 338 h 338"/>
                <a:gd name="T16" fmla="*/ 69 w 369"/>
                <a:gd name="T17" fmla="*/ 308 h 338"/>
                <a:gd name="T18" fmla="*/ 0 w 369"/>
                <a:gd name="T19" fmla="*/ 175 h 338"/>
                <a:gd name="T20" fmla="*/ 212 w 369"/>
                <a:gd name="T21" fmla="*/ 0 h 338"/>
                <a:gd name="T22" fmla="*/ 369 w 369"/>
                <a:gd name="T23" fmla="*/ 0 h 338"/>
                <a:gd name="T24" fmla="*/ 369 w 369"/>
                <a:gd name="T25" fmla="*/ 59 h 338"/>
                <a:gd name="T26" fmla="*/ 214 w 369"/>
                <a:gd name="T27" fmla="*/ 59 h 338"/>
                <a:gd name="T28" fmla="*/ 107 w 369"/>
                <a:gd name="T29" fmla="*/ 13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9" h="338">
                  <a:moveTo>
                    <a:pt x="107" y="137"/>
                  </a:moveTo>
                  <a:lnTo>
                    <a:pt x="369" y="137"/>
                  </a:lnTo>
                  <a:lnTo>
                    <a:pt x="369" y="196"/>
                  </a:lnTo>
                  <a:lnTo>
                    <a:pt x="107" y="196"/>
                  </a:lnTo>
                  <a:cubicBezTo>
                    <a:pt x="107" y="257"/>
                    <a:pt x="139" y="279"/>
                    <a:pt x="214" y="279"/>
                  </a:cubicBezTo>
                  <a:lnTo>
                    <a:pt x="369" y="279"/>
                  </a:lnTo>
                  <a:lnTo>
                    <a:pt x="369" y="338"/>
                  </a:lnTo>
                  <a:lnTo>
                    <a:pt x="210" y="338"/>
                  </a:lnTo>
                  <a:cubicBezTo>
                    <a:pt x="155" y="338"/>
                    <a:pt x="113" y="334"/>
                    <a:pt x="69" y="308"/>
                  </a:cubicBezTo>
                  <a:cubicBezTo>
                    <a:pt x="23" y="280"/>
                    <a:pt x="0" y="236"/>
                    <a:pt x="0" y="175"/>
                  </a:cubicBezTo>
                  <a:cubicBezTo>
                    <a:pt x="0" y="55"/>
                    <a:pt x="67" y="0"/>
                    <a:pt x="212" y="0"/>
                  </a:cubicBezTo>
                  <a:lnTo>
                    <a:pt x="369" y="0"/>
                  </a:lnTo>
                  <a:lnTo>
                    <a:pt x="369" y="59"/>
                  </a:lnTo>
                  <a:lnTo>
                    <a:pt x="214" y="59"/>
                  </a:lnTo>
                  <a:cubicBezTo>
                    <a:pt x="146" y="59"/>
                    <a:pt x="111" y="84"/>
                    <a:pt x="107" y="137"/>
                  </a:cubicBezTo>
                  <a:close/>
                </a:path>
              </a:pathLst>
            </a:custGeom>
            <a:grp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1" name="Freeform 7">
              <a:extLst>
                <a:ext uri="{FF2B5EF4-FFF2-40B4-BE49-F238E27FC236}">
                  <a16:creationId xmlns:a16="http://schemas.microsoft.com/office/drawing/2014/main" id="{EF30CC10-46A7-579D-925C-0F3140C7AEB0}"/>
                </a:ext>
              </a:extLst>
            </p:cNvPr>
            <p:cNvSpPr>
              <a:spLocks/>
            </p:cNvSpPr>
            <p:nvPr/>
          </p:nvSpPr>
          <p:spPr bwMode="gray">
            <a:xfrm>
              <a:off x="10720388" y="6383338"/>
              <a:ext cx="142875" cy="125413"/>
            </a:xfrm>
            <a:custGeom>
              <a:avLst/>
              <a:gdLst>
                <a:gd name="T0" fmla="*/ 120 w 397"/>
                <a:gd name="T1" fmla="*/ 1 h 339"/>
                <a:gd name="T2" fmla="*/ 304 w 397"/>
                <a:gd name="T3" fmla="*/ 244 h 339"/>
                <a:gd name="T4" fmla="*/ 304 w 397"/>
                <a:gd name="T5" fmla="*/ 0 h 339"/>
                <a:gd name="T6" fmla="*/ 397 w 397"/>
                <a:gd name="T7" fmla="*/ 0 h 339"/>
                <a:gd name="T8" fmla="*/ 396 w 397"/>
                <a:gd name="T9" fmla="*/ 339 h 339"/>
                <a:gd name="T10" fmla="*/ 287 w 397"/>
                <a:gd name="T11" fmla="*/ 339 h 339"/>
                <a:gd name="T12" fmla="*/ 93 w 397"/>
                <a:gd name="T13" fmla="*/ 83 h 339"/>
                <a:gd name="T14" fmla="*/ 93 w 397"/>
                <a:gd name="T15" fmla="*/ 339 h 339"/>
                <a:gd name="T16" fmla="*/ 0 w 397"/>
                <a:gd name="T17" fmla="*/ 339 h 339"/>
                <a:gd name="T18" fmla="*/ 0 w 397"/>
                <a:gd name="T19" fmla="*/ 1 h 339"/>
                <a:gd name="T20" fmla="*/ 120 w 397"/>
                <a:gd name="T21" fmla="*/ 1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7" h="339">
                  <a:moveTo>
                    <a:pt x="120" y="1"/>
                  </a:moveTo>
                  <a:lnTo>
                    <a:pt x="304" y="244"/>
                  </a:lnTo>
                  <a:lnTo>
                    <a:pt x="304" y="0"/>
                  </a:lnTo>
                  <a:lnTo>
                    <a:pt x="397" y="0"/>
                  </a:lnTo>
                  <a:lnTo>
                    <a:pt x="396" y="339"/>
                  </a:lnTo>
                  <a:lnTo>
                    <a:pt x="287" y="339"/>
                  </a:lnTo>
                  <a:lnTo>
                    <a:pt x="93" y="83"/>
                  </a:lnTo>
                  <a:lnTo>
                    <a:pt x="93" y="339"/>
                  </a:lnTo>
                  <a:lnTo>
                    <a:pt x="0" y="339"/>
                  </a:lnTo>
                  <a:lnTo>
                    <a:pt x="0" y="1"/>
                  </a:lnTo>
                  <a:lnTo>
                    <a:pt x="120" y="1"/>
                  </a:lnTo>
                  <a:close/>
                </a:path>
              </a:pathLst>
            </a:custGeom>
            <a:grp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2" name="Freeform 8">
              <a:extLst>
                <a:ext uri="{FF2B5EF4-FFF2-40B4-BE49-F238E27FC236}">
                  <a16:creationId xmlns:a16="http://schemas.microsoft.com/office/drawing/2014/main" id="{31D896FC-A4CF-6966-0929-21CE9AF9E7EE}"/>
                </a:ext>
              </a:extLst>
            </p:cNvPr>
            <p:cNvSpPr>
              <a:spLocks/>
            </p:cNvSpPr>
            <p:nvPr/>
          </p:nvSpPr>
          <p:spPr bwMode="gray">
            <a:xfrm>
              <a:off x="10887075" y="6383338"/>
              <a:ext cx="153988" cy="125413"/>
            </a:xfrm>
            <a:custGeom>
              <a:avLst/>
              <a:gdLst>
                <a:gd name="T0" fmla="*/ 171 w 427"/>
                <a:gd name="T1" fmla="*/ 60 h 338"/>
                <a:gd name="T2" fmla="*/ 99 w 427"/>
                <a:gd name="T3" fmla="*/ 104 h 338"/>
                <a:gd name="T4" fmla="*/ 158 w 427"/>
                <a:gd name="T5" fmla="*/ 141 h 338"/>
                <a:gd name="T6" fmla="*/ 284 w 427"/>
                <a:gd name="T7" fmla="*/ 141 h 338"/>
                <a:gd name="T8" fmla="*/ 427 w 427"/>
                <a:gd name="T9" fmla="*/ 237 h 338"/>
                <a:gd name="T10" fmla="*/ 270 w 427"/>
                <a:gd name="T11" fmla="*/ 338 h 338"/>
                <a:gd name="T12" fmla="*/ 18 w 427"/>
                <a:gd name="T13" fmla="*/ 338 h 338"/>
                <a:gd name="T14" fmla="*/ 18 w 427"/>
                <a:gd name="T15" fmla="*/ 277 h 338"/>
                <a:gd name="T16" fmla="*/ 255 w 427"/>
                <a:gd name="T17" fmla="*/ 277 h 338"/>
                <a:gd name="T18" fmla="*/ 328 w 427"/>
                <a:gd name="T19" fmla="*/ 239 h 338"/>
                <a:gd name="T20" fmla="*/ 261 w 427"/>
                <a:gd name="T21" fmla="*/ 200 h 338"/>
                <a:gd name="T22" fmla="*/ 150 w 427"/>
                <a:gd name="T23" fmla="*/ 200 h 338"/>
                <a:gd name="T24" fmla="*/ 0 w 427"/>
                <a:gd name="T25" fmla="*/ 103 h 338"/>
                <a:gd name="T26" fmla="*/ 158 w 427"/>
                <a:gd name="T27" fmla="*/ 0 h 338"/>
                <a:gd name="T28" fmla="*/ 405 w 427"/>
                <a:gd name="T29" fmla="*/ 0 h 338"/>
                <a:gd name="T30" fmla="*/ 405 w 427"/>
                <a:gd name="T31" fmla="*/ 60 h 338"/>
                <a:gd name="T32" fmla="*/ 171 w 427"/>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338">
                  <a:moveTo>
                    <a:pt x="171" y="60"/>
                  </a:moveTo>
                  <a:cubicBezTo>
                    <a:pt x="122" y="60"/>
                    <a:pt x="99" y="73"/>
                    <a:pt x="99" y="104"/>
                  </a:cubicBezTo>
                  <a:cubicBezTo>
                    <a:pt x="99" y="129"/>
                    <a:pt x="119" y="141"/>
                    <a:pt x="158" y="141"/>
                  </a:cubicBezTo>
                  <a:lnTo>
                    <a:pt x="284" y="141"/>
                  </a:lnTo>
                  <a:cubicBezTo>
                    <a:pt x="384" y="141"/>
                    <a:pt x="427" y="166"/>
                    <a:pt x="427" y="237"/>
                  </a:cubicBezTo>
                  <a:cubicBezTo>
                    <a:pt x="427" y="308"/>
                    <a:pt x="376" y="338"/>
                    <a:pt x="270" y="338"/>
                  </a:cubicBezTo>
                  <a:lnTo>
                    <a:pt x="18" y="338"/>
                  </a:lnTo>
                  <a:lnTo>
                    <a:pt x="18" y="277"/>
                  </a:lnTo>
                  <a:lnTo>
                    <a:pt x="255" y="277"/>
                  </a:lnTo>
                  <a:cubicBezTo>
                    <a:pt x="305" y="277"/>
                    <a:pt x="328" y="268"/>
                    <a:pt x="328" y="239"/>
                  </a:cubicBezTo>
                  <a:cubicBezTo>
                    <a:pt x="328" y="209"/>
                    <a:pt x="307" y="200"/>
                    <a:pt x="261" y="200"/>
                  </a:cubicBezTo>
                  <a:lnTo>
                    <a:pt x="150" y="200"/>
                  </a:lnTo>
                  <a:cubicBezTo>
                    <a:pt x="47" y="200"/>
                    <a:pt x="0" y="171"/>
                    <a:pt x="0" y="103"/>
                  </a:cubicBezTo>
                  <a:cubicBezTo>
                    <a:pt x="0" y="30"/>
                    <a:pt x="51" y="0"/>
                    <a:pt x="158" y="0"/>
                  </a:cubicBezTo>
                  <a:lnTo>
                    <a:pt x="405" y="0"/>
                  </a:lnTo>
                  <a:lnTo>
                    <a:pt x="405" y="60"/>
                  </a:lnTo>
                  <a:lnTo>
                    <a:pt x="171" y="60"/>
                  </a:lnTo>
                  <a:close/>
                </a:path>
              </a:pathLst>
            </a:custGeom>
            <a:grp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3" name="Rectangle 9">
              <a:extLst>
                <a:ext uri="{FF2B5EF4-FFF2-40B4-BE49-F238E27FC236}">
                  <a16:creationId xmlns:a16="http://schemas.microsoft.com/office/drawing/2014/main" id="{989BD606-B1B7-9B25-CDC2-7984E9E5115F}"/>
                </a:ext>
              </a:extLst>
            </p:cNvPr>
            <p:cNvSpPr>
              <a:spLocks noChangeArrowheads="1"/>
            </p:cNvSpPr>
            <p:nvPr/>
          </p:nvSpPr>
          <p:spPr bwMode="gray">
            <a:xfrm>
              <a:off x="11066463" y="6383338"/>
              <a:ext cx="36513" cy="125413"/>
            </a:xfrm>
            <a:prstGeom prst="rect">
              <a:avLst/>
            </a:prstGeom>
            <a:grp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4" name="Freeform 10">
              <a:extLst>
                <a:ext uri="{FF2B5EF4-FFF2-40B4-BE49-F238E27FC236}">
                  <a16:creationId xmlns:a16="http://schemas.microsoft.com/office/drawing/2014/main" id="{FC58B466-965C-8B1B-08EC-E485C91DFAF8}"/>
                </a:ext>
              </a:extLst>
            </p:cNvPr>
            <p:cNvSpPr>
              <a:spLocks noEditPoints="1"/>
            </p:cNvSpPr>
            <p:nvPr/>
          </p:nvSpPr>
          <p:spPr bwMode="gray">
            <a:xfrm>
              <a:off x="11136313" y="6383338"/>
              <a:ext cx="147638" cy="125413"/>
            </a:xfrm>
            <a:custGeom>
              <a:avLst/>
              <a:gdLst>
                <a:gd name="T0" fmla="*/ 211 w 412"/>
                <a:gd name="T1" fmla="*/ 60 h 338"/>
                <a:gd name="T2" fmla="*/ 295 w 412"/>
                <a:gd name="T3" fmla="*/ 103 h 338"/>
                <a:gd name="T4" fmla="*/ 211 w 412"/>
                <a:gd name="T5" fmla="*/ 145 h 338"/>
                <a:gd name="T6" fmla="*/ 95 w 412"/>
                <a:gd name="T7" fmla="*/ 145 h 338"/>
                <a:gd name="T8" fmla="*/ 95 w 412"/>
                <a:gd name="T9" fmla="*/ 60 h 338"/>
                <a:gd name="T10" fmla="*/ 211 w 412"/>
                <a:gd name="T11" fmla="*/ 60 h 338"/>
                <a:gd name="T12" fmla="*/ 0 w 412"/>
                <a:gd name="T13" fmla="*/ 0 h 338"/>
                <a:gd name="T14" fmla="*/ 0 w 412"/>
                <a:gd name="T15" fmla="*/ 338 h 338"/>
                <a:gd name="T16" fmla="*/ 95 w 412"/>
                <a:gd name="T17" fmla="*/ 338 h 338"/>
                <a:gd name="T18" fmla="*/ 95 w 412"/>
                <a:gd name="T19" fmla="*/ 205 h 338"/>
                <a:gd name="T20" fmla="*/ 206 w 412"/>
                <a:gd name="T21" fmla="*/ 205 h 338"/>
                <a:gd name="T22" fmla="*/ 305 w 412"/>
                <a:gd name="T23" fmla="*/ 338 h 338"/>
                <a:gd name="T24" fmla="*/ 412 w 412"/>
                <a:gd name="T25" fmla="*/ 338 h 338"/>
                <a:gd name="T26" fmla="*/ 300 w 412"/>
                <a:gd name="T27" fmla="*/ 197 h 338"/>
                <a:gd name="T28" fmla="*/ 391 w 412"/>
                <a:gd name="T29" fmla="*/ 102 h 338"/>
                <a:gd name="T30" fmla="*/ 233 w 412"/>
                <a:gd name="T31" fmla="*/ 0 h 338"/>
                <a:gd name="T32" fmla="*/ 0 w 412"/>
                <a:gd name="T33"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2" h="338">
                  <a:moveTo>
                    <a:pt x="211" y="60"/>
                  </a:moveTo>
                  <a:cubicBezTo>
                    <a:pt x="267" y="60"/>
                    <a:pt x="295" y="68"/>
                    <a:pt x="295" y="103"/>
                  </a:cubicBezTo>
                  <a:cubicBezTo>
                    <a:pt x="295" y="137"/>
                    <a:pt x="267" y="145"/>
                    <a:pt x="211" y="145"/>
                  </a:cubicBezTo>
                  <a:lnTo>
                    <a:pt x="95" y="145"/>
                  </a:lnTo>
                  <a:lnTo>
                    <a:pt x="95" y="60"/>
                  </a:lnTo>
                  <a:lnTo>
                    <a:pt x="211" y="60"/>
                  </a:lnTo>
                  <a:close/>
                  <a:moveTo>
                    <a:pt x="0" y="0"/>
                  </a:moveTo>
                  <a:lnTo>
                    <a:pt x="0" y="338"/>
                  </a:lnTo>
                  <a:lnTo>
                    <a:pt x="95" y="338"/>
                  </a:lnTo>
                  <a:lnTo>
                    <a:pt x="95" y="205"/>
                  </a:lnTo>
                  <a:lnTo>
                    <a:pt x="206" y="205"/>
                  </a:lnTo>
                  <a:lnTo>
                    <a:pt x="305" y="338"/>
                  </a:lnTo>
                  <a:lnTo>
                    <a:pt x="412" y="338"/>
                  </a:lnTo>
                  <a:lnTo>
                    <a:pt x="300" y="197"/>
                  </a:lnTo>
                  <a:cubicBezTo>
                    <a:pt x="358" y="187"/>
                    <a:pt x="391" y="154"/>
                    <a:pt x="391" y="102"/>
                  </a:cubicBezTo>
                  <a:cubicBezTo>
                    <a:pt x="391" y="31"/>
                    <a:pt x="340" y="0"/>
                    <a:pt x="233" y="0"/>
                  </a:cubicBezTo>
                  <a:lnTo>
                    <a:pt x="0" y="0"/>
                  </a:lnTo>
                  <a:close/>
                </a:path>
              </a:pathLst>
            </a:custGeom>
            <a:grp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5" name="Rectangle 11">
              <a:extLst>
                <a:ext uri="{FF2B5EF4-FFF2-40B4-BE49-F238E27FC236}">
                  <a16:creationId xmlns:a16="http://schemas.microsoft.com/office/drawing/2014/main" id="{87A0DC9C-BE52-1A5D-84E9-73AD0A681F1B}"/>
                </a:ext>
              </a:extLst>
            </p:cNvPr>
            <p:cNvSpPr>
              <a:spLocks noChangeArrowheads="1"/>
            </p:cNvSpPr>
            <p:nvPr/>
          </p:nvSpPr>
          <p:spPr bwMode="gray">
            <a:xfrm>
              <a:off x="11304588" y="6383338"/>
              <a:ext cx="36513" cy="125413"/>
            </a:xfrm>
            <a:prstGeom prst="rect">
              <a:avLst/>
            </a:prstGeom>
            <a:grp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7" name="Freeform 12">
              <a:extLst>
                <a:ext uri="{FF2B5EF4-FFF2-40B4-BE49-F238E27FC236}">
                  <a16:creationId xmlns:a16="http://schemas.microsoft.com/office/drawing/2014/main" id="{32A56C7D-800E-90B4-234B-79671DC74A97}"/>
                </a:ext>
              </a:extLst>
            </p:cNvPr>
            <p:cNvSpPr>
              <a:spLocks noEditPoints="1"/>
            </p:cNvSpPr>
            <p:nvPr/>
          </p:nvSpPr>
          <p:spPr bwMode="gray">
            <a:xfrm>
              <a:off x="11363325" y="6381750"/>
              <a:ext cx="161925" cy="130175"/>
            </a:xfrm>
            <a:custGeom>
              <a:avLst/>
              <a:gdLst>
                <a:gd name="T0" fmla="*/ 225 w 449"/>
                <a:gd name="T1" fmla="*/ 57 h 351"/>
                <a:gd name="T2" fmla="*/ 346 w 449"/>
                <a:gd name="T3" fmla="*/ 175 h 351"/>
                <a:gd name="T4" fmla="*/ 225 w 449"/>
                <a:gd name="T5" fmla="*/ 292 h 351"/>
                <a:gd name="T6" fmla="*/ 104 w 449"/>
                <a:gd name="T7" fmla="*/ 172 h 351"/>
                <a:gd name="T8" fmla="*/ 225 w 449"/>
                <a:gd name="T9" fmla="*/ 57 h 351"/>
                <a:gd name="T10" fmla="*/ 0 w 449"/>
                <a:gd name="T11" fmla="*/ 172 h 351"/>
                <a:gd name="T12" fmla="*/ 225 w 449"/>
                <a:gd name="T13" fmla="*/ 351 h 351"/>
                <a:gd name="T14" fmla="*/ 449 w 449"/>
                <a:gd name="T15" fmla="*/ 175 h 351"/>
                <a:gd name="T16" fmla="*/ 247 w 449"/>
                <a:gd name="T17" fmla="*/ 0 h 351"/>
                <a:gd name="T18" fmla="*/ 203 w 449"/>
                <a:gd name="T19" fmla="*/ 0 h 351"/>
                <a:gd name="T20" fmla="*/ 0 w 449"/>
                <a:gd name="T21" fmla="*/ 172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9" h="351">
                  <a:moveTo>
                    <a:pt x="225" y="57"/>
                  </a:moveTo>
                  <a:cubicBezTo>
                    <a:pt x="308" y="57"/>
                    <a:pt x="346" y="95"/>
                    <a:pt x="346" y="175"/>
                  </a:cubicBezTo>
                  <a:cubicBezTo>
                    <a:pt x="346" y="254"/>
                    <a:pt x="308" y="292"/>
                    <a:pt x="225" y="292"/>
                  </a:cubicBezTo>
                  <a:cubicBezTo>
                    <a:pt x="140" y="292"/>
                    <a:pt x="104" y="254"/>
                    <a:pt x="104" y="172"/>
                  </a:cubicBezTo>
                  <a:cubicBezTo>
                    <a:pt x="104" y="95"/>
                    <a:pt x="143" y="57"/>
                    <a:pt x="225" y="57"/>
                  </a:cubicBezTo>
                  <a:close/>
                  <a:moveTo>
                    <a:pt x="0" y="172"/>
                  </a:moveTo>
                  <a:cubicBezTo>
                    <a:pt x="0" y="294"/>
                    <a:pt x="70" y="351"/>
                    <a:pt x="225" y="351"/>
                  </a:cubicBezTo>
                  <a:cubicBezTo>
                    <a:pt x="378" y="351"/>
                    <a:pt x="449" y="294"/>
                    <a:pt x="449" y="175"/>
                  </a:cubicBezTo>
                  <a:cubicBezTo>
                    <a:pt x="449" y="61"/>
                    <a:pt x="385" y="5"/>
                    <a:pt x="247" y="0"/>
                  </a:cubicBezTo>
                  <a:lnTo>
                    <a:pt x="203" y="0"/>
                  </a:lnTo>
                  <a:cubicBezTo>
                    <a:pt x="67" y="5"/>
                    <a:pt x="0" y="61"/>
                    <a:pt x="0" y="172"/>
                  </a:cubicBezTo>
                  <a:close/>
                </a:path>
              </a:pathLst>
            </a:custGeom>
            <a:grp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9" name="Freeform 13">
              <a:extLst>
                <a:ext uri="{FF2B5EF4-FFF2-40B4-BE49-F238E27FC236}">
                  <a16:creationId xmlns:a16="http://schemas.microsoft.com/office/drawing/2014/main" id="{09C07526-4DC6-E3C3-3361-B7A9A66EE90F}"/>
                </a:ext>
              </a:extLst>
            </p:cNvPr>
            <p:cNvSpPr>
              <a:spLocks/>
            </p:cNvSpPr>
            <p:nvPr/>
          </p:nvSpPr>
          <p:spPr bwMode="gray">
            <a:xfrm>
              <a:off x="11549063" y="6383338"/>
              <a:ext cx="141288" cy="125413"/>
            </a:xfrm>
            <a:custGeom>
              <a:avLst/>
              <a:gdLst>
                <a:gd name="T0" fmla="*/ 120 w 396"/>
                <a:gd name="T1" fmla="*/ 0 h 338"/>
                <a:gd name="T2" fmla="*/ 304 w 396"/>
                <a:gd name="T3" fmla="*/ 243 h 338"/>
                <a:gd name="T4" fmla="*/ 304 w 396"/>
                <a:gd name="T5" fmla="*/ 0 h 338"/>
                <a:gd name="T6" fmla="*/ 396 w 396"/>
                <a:gd name="T7" fmla="*/ 0 h 338"/>
                <a:gd name="T8" fmla="*/ 396 w 396"/>
                <a:gd name="T9" fmla="*/ 338 h 338"/>
                <a:gd name="T10" fmla="*/ 286 w 396"/>
                <a:gd name="T11" fmla="*/ 338 h 338"/>
                <a:gd name="T12" fmla="*/ 93 w 396"/>
                <a:gd name="T13" fmla="*/ 82 h 338"/>
                <a:gd name="T14" fmla="*/ 93 w 396"/>
                <a:gd name="T15" fmla="*/ 338 h 338"/>
                <a:gd name="T16" fmla="*/ 0 w 396"/>
                <a:gd name="T17" fmla="*/ 338 h 338"/>
                <a:gd name="T18" fmla="*/ 0 w 396"/>
                <a:gd name="T19" fmla="*/ 0 h 338"/>
                <a:gd name="T20" fmla="*/ 120 w 396"/>
                <a:gd name="T21"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6" h="338">
                  <a:moveTo>
                    <a:pt x="120" y="0"/>
                  </a:moveTo>
                  <a:lnTo>
                    <a:pt x="304" y="243"/>
                  </a:lnTo>
                  <a:lnTo>
                    <a:pt x="304" y="0"/>
                  </a:lnTo>
                  <a:lnTo>
                    <a:pt x="396" y="0"/>
                  </a:lnTo>
                  <a:lnTo>
                    <a:pt x="396" y="338"/>
                  </a:lnTo>
                  <a:lnTo>
                    <a:pt x="286" y="338"/>
                  </a:lnTo>
                  <a:lnTo>
                    <a:pt x="93" y="82"/>
                  </a:lnTo>
                  <a:lnTo>
                    <a:pt x="93" y="338"/>
                  </a:lnTo>
                  <a:lnTo>
                    <a:pt x="0" y="338"/>
                  </a:lnTo>
                  <a:lnTo>
                    <a:pt x="0" y="0"/>
                  </a:lnTo>
                  <a:lnTo>
                    <a:pt x="120" y="0"/>
                  </a:lnTo>
                  <a:close/>
                </a:path>
              </a:pathLst>
            </a:custGeom>
            <a:grp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grpSp>
      <p:sp>
        <p:nvSpPr>
          <p:cNvPr id="22" name="Text Placeholder 21">
            <a:extLst>
              <a:ext uri="{FF2B5EF4-FFF2-40B4-BE49-F238E27FC236}">
                <a16:creationId xmlns:a16="http://schemas.microsoft.com/office/drawing/2014/main" id="{19F1BABE-ACD0-0AE7-DBC8-B7D3751D4D34}"/>
              </a:ext>
            </a:extLst>
          </p:cNvPr>
          <p:cNvSpPr>
            <a:spLocks noGrp="1"/>
          </p:cNvSpPr>
          <p:nvPr>
            <p:ph type="body" sz="quarter" idx="18" hasCustomPrompt="1"/>
          </p:nvPr>
        </p:nvSpPr>
        <p:spPr bwMode="gray">
          <a:xfrm>
            <a:off x="6456362" y="4553706"/>
            <a:ext cx="5219700" cy="1383544"/>
          </a:xfrm>
        </p:spPr>
        <p:txBody>
          <a:bodyPr/>
          <a:lstStyle>
            <a:lvl1pPr marL="0" indent="0">
              <a:buNone/>
              <a:defRPr sz="2800">
                <a:solidFill>
                  <a:schemeClr val="bg1"/>
                </a:solidFill>
              </a:defRPr>
            </a:lvl1pPr>
          </a:lstStyle>
          <a:p>
            <a:pPr marL="0" marR="0" lvl="0" indent="0" algn="l" defTabSz="914400" rtl="0" eaLnBrk="1" fontAlgn="auto" latinLnBrk="0" hangingPunct="1">
              <a:lnSpc>
                <a:spcPct val="100000"/>
              </a:lnSpc>
              <a:spcBef>
                <a:spcPts val="0"/>
              </a:spcBef>
              <a:spcAft>
                <a:spcPts val="600"/>
              </a:spcAft>
              <a:buClr>
                <a:schemeClr val="accent1"/>
              </a:buClr>
              <a:buSzTx/>
              <a:buFont typeface="Arial" panose="020B0604020202020204" pitchFamily="34" charset="0"/>
              <a:buNone/>
              <a:tabLst/>
              <a:defRPr/>
            </a:pPr>
            <a:r>
              <a:rPr lang="en-US" noProof="0" dirty="0"/>
              <a:t>"Here could be a big quotation. Please write a short and meaningful text."</a:t>
            </a:r>
          </a:p>
        </p:txBody>
      </p:sp>
    </p:spTree>
    <p:extLst>
      <p:ext uri="{BB962C8B-B14F-4D97-AF65-F5344CB8AC3E}">
        <p14:creationId xmlns:p14="http://schemas.microsoft.com/office/powerpoint/2010/main" val="1675644209"/>
      </p:ext>
    </p:extLst>
  </p:cSld>
  <p:clrMapOvr>
    <a:masterClrMapping/>
  </p:clrMapOvr>
  <p:extLst>
    <p:ext uri="{DCECCB84-F9BA-43D5-87BE-67443E8EF086}">
      <p15:sldGuideLst xmlns:p15="http://schemas.microsoft.com/office/powerpoint/2012/main">
        <p15:guide id="1" orient="horz" pos="913">
          <p15:clr>
            <a:srgbClr val="F26B43"/>
          </p15:clr>
        </p15:guide>
        <p15:guide id="2" orient="horz" pos="754">
          <p15:clr>
            <a:srgbClr val="F26B43"/>
          </p15:clr>
        </p15:guide>
        <p15:guide id="3" orient="horz" pos="300">
          <p15:clr>
            <a:srgbClr val="F26B43"/>
          </p15:clr>
        </p15:guide>
        <p15:guide id="4" orient="horz" pos="3974">
          <p15:clr>
            <a:srgbClr val="F26B43"/>
          </p15:clr>
        </p15:guide>
        <p15:guide id="5" orient="horz" pos="3816">
          <p15:clr>
            <a:srgbClr val="F26B43"/>
          </p15:clr>
        </p15:guide>
        <p15:guide id="6" pos="3840">
          <p15:clr>
            <a:srgbClr val="F26B43"/>
          </p15:clr>
        </p15:guide>
        <p15:guide id="7" pos="4067">
          <p15:clr>
            <a:srgbClr val="F26B43"/>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with text and highlighted text">
    <p:spTree>
      <p:nvGrpSpPr>
        <p:cNvPr id="1" name=""/>
        <p:cNvGrpSpPr/>
        <p:nvPr/>
      </p:nvGrpSpPr>
      <p:grpSpPr>
        <a:xfrm>
          <a:off x="0" y="0"/>
          <a:ext cx="0" cy="0"/>
          <a:chOff x="0" y="0"/>
          <a:chExt cx="0" cy="0"/>
        </a:xfrm>
      </p:grpSpPr>
      <p:sp>
        <p:nvSpPr>
          <p:cNvPr id="23" name="Rechteck 16">
            <a:extLst>
              <a:ext uri="{FF2B5EF4-FFF2-40B4-BE49-F238E27FC236}">
                <a16:creationId xmlns:a16="http://schemas.microsoft.com/office/drawing/2014/main" id="{91D5211F-56ED-4CDB-97CF-483B92C7E91A}"/>
              </a:ext>
            </a:extLst>
          </p:cNvPr>
          <p:cNvSpPr>
            <a:spLocks/>
          </p:cNvSpPr>
          <p:nvPr userDrawn="1"/>
        </p:nvSpPr>
        <p:spPr bwMode="gray">
          <a:xfrm>
            <a:off x="6095999" y="2780387"/>
            <a:ext cx="6096000" cy="4077613"/>
          </a:xfrm>
          <a:prstGeom prst="rect">
            <a:avLst/>
          </a:prstGeom>
          <a:solidFill>
            <a:srgbClr val="EEEEE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 name="Picture Placeholder 7">
            <a:extLst>
              <a:ext uri="{FF2B5EF4-FFF2-40B4-BE49-F238E27FC236}">
                <a16:creationId xmlns:a16="http://schemas.microsoft.com/office/drawing/2014/main" id="{AE0FE1CD-B1AE-2871-3162-980A2C8857B3}"/>
              </a:ext>
            </a:extLst>
          </p:cNvPr>
          <p:cNvSpPr>
            <a:spLocks noGrp="1"/>
          </p:cNvSpPr>
          <p:nvPr>
            <p:ph type="pic" sz="quarter" idx="11" hasCustomPrompt="1"/>
          </p:nvPr>
        </p:nvSpPr>
        <p:spPr bwMode="gray">
          <a:xfrm>
            <a:off x="0" y="0"/>
            <a:ext cx="6096000" cy="68580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dirty="0"/>
              <a:t> Image placeholder</a:t>
            </a:r>
          </a:p>
        </p:txBody>
      </p:sp>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9640356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platzhalter 15">
            <a:extLst>
              <a:ext uri="{FF2B5EF4-FFF2-40B4-BE49-F238E27FC236}">
                <a16:creationId xmlns:a16="http://schemas.microsoft.com/office/drawing/2014/main" id="{9949918B-D12D-7BAD-20AE-4F6D7F538C37}"/>
              </a:ext>
            </a:extLst>
          </p:cNvPr>
          <p:cNvSpPr>
            <a:spLocks noGrp="1"/>
          </p:cNvSpPr>
          <p:nvPr>
            <p:ph type="body" sz="quarter" idx="13" hasCustomPrompt="1"/>
          </p:nvPr>
        </p:nvSpPr>
        <p:spPr bwMode="gray">
          <a:xfrm>
            <a:off x="6456363" y="921522"/>
            <a:ext cx="5219700" cy="276999"/>
          </a:xfrm>
        </p:spPr>
        <p:txBody>
          <a:bodyPr wrap="square">
            <a:spAutoFit/>
          </a:bodyPr>
          <a:lstStyle>
            <a:lvl1pPr marL="0" indent="0">
              <a:buNone/>
              <a:defRPr sz="1800"/>
            </a:lvl1pPr>
          </a:lstStyle>
          <a:p>
            <a:pPr lvl="0"/>
            <a:r>
              <a:rPr lang="en-US" dirty="0"/>
              <a:t>Subtitle</a:t>
            </a:r>
          </a:p>
        </p:txBody>
      </p:sp>
      <p:sp>
        <p:nvSpPr>
          <p:cNvPr id="2" name="Title 1">
            <a:extLst>
              <a:ext uri="{FF2B5EF4-FFF2-40B4-BE49-F238E27FC236}">
                <a16:creationId xmlns:a16="http://schemas.microsoft.com/office/drawing/2014/main" id="{71A2DFB5-48F4-943E-B44B-45DD1B5A924C}"/>
              </a:ext>
            </a:extLst>
          </p:cNvPr>
          <p:cNvSpPr>
            <a:spLocks noGrp="1"/>
          </p:cNvSpPr>
          <p:nvPr>
            <p:ph type="title" hasCustomPrompt="1"/>
          </p:nvPr>
        </p:nvSpPr>
        <p:spPr bwMode="gray">
          <a:xfrm>
            <a:off x="6456362" y="476250"/>
            <a:ext cx="5219700" cy="430887"/>
          </a:xfrm>
        </p:spPr>
        <p:txBody>
          <a:bodyPr vert="horz"/>
          <a:lstStyle/>
          <a:p>
            <a:r>
              <a:rPr lang="en-US" dirty="0"/>
              <a:t>Click to edit title</a:t>
            </a:r>
          </a:p>
        </p:txBody>
      </p:sp>
      <p:sp>
        <p:nvSpPr>
          <p:cNvPr id="7" name="Footer Placeholder 6">
            <a:extLst>
              <a:ext uri="{FF2B5EF4-FFF2-40B4-BE49-F238E27FC236}">
                <a16:creationId xmlns:a16="http://schemas.microsoft.com/office/drawing/2014/main" id="{8349C354-53FD-5E75-76EC-6C80A35BC397}"/>
              </a:ext>
            </a:extLst>
          </p:cNvPr>
          <p:cNvSpPr>
            <a:spLocks noGrp="1"/>
          </p:cNvSpPr>
          <p:nvPr>
            <p:ph type="ftr" sz="quarter" idx="16"/>
          </p:nvPr>
        </p:nvSpPr>
        <p:spPr bwMode="gray"/>
        <p:txBody>
          <a:bodyPr/>
          <a:lstStyle/>
          <a:p>
            <a:r>
              <a:rPr lang="de-DE"/>
              <a:t>© Copyright Sensirion, Switzerland</a:t>
            </a:r>
            <a:endParaRPr lang="de-DE" dirty="0"/>
          </a:p>
        </p:txBody>
      </p:sp>
      <p:sp>
        <p:nvSpPr>
          <p:cNvPr id="8" name="Slide Number Placeholder 7">
            <a:extLst>
              <a:ext uri="{FF2B5EF4-FFF2-40B4-BE49-F238E27FC236}">
                <a16:creationId xmlns:a16="http://schemas.microsoft.com/office/drawing/2014/main" id="{94705C1F-6CF3-8FF8-4D42-9153C70BF287}"/>
              </a:ext>
            </a:extLst>
          </p:cNvPr>
          <p:cNvSpPr>
            <a:spLocks noGrp="1"/>
          </p:cNvSpPr>
          <p:nvPr>
            <p:ph type="sldNum" sz="quarter" idx="17"/>
          </p:nvPr>
        </p:nvSpPr>
        <p:spPr bwMode="gray"/>
        <p:txBody>
          <a:bodyPr/>
          <a:lstStyle/>
          <a:p>
            <a:fld id="{B1E691A1-F3A6-4574-B226-B412272B38A6}" type="slidenum">
              <a:rPr lang="de-DE" smtClean="0"/>
              <a:pPr/>
              <a:t>‹#›</a:t>
            </a:fld>
            <a:endParaRPr lang="de-DE"/>
          </a:p>
        </p:txBody>
      </p:sp>
      <p:sp>
        <p:nvSpPr>
          <p:cNvPr id="21" name="Text Placeholder 20">
            <a:extLst>
              <a:ext uri="{FF2B5EF4-FFF2-40B4-BE49-F238E27FC236}">
                <a16:creationId xmlns:a16="http://schemas.microsoft.com/office/drawing/2014/main" id="{E83FA28B-EF70-F097-4CE2-2328A5A69964}"/>
              </a:ext>
            </a:extLst>
          </p:cNvPr>
          <p:cNvSpPr>
            <a:spLocks noGrp="1"/>
          </p:cNvSpPr>
          <p:nvPr>
            <p:ph type="body" sz="quarter" idx="18" hasCustomPrompt="1"/>
          </p:nvPr>
        </p:nvSpPr>
        <p:spPr bwMode="gray">
          <a:xfrm>
            <a:off x="6456363" y="1449388"/>
            <a:ext cx="5219700" cy="892552"/>
          </a:xfrm>
        </p:spPr>
        <p:txBody>
          <a:bodyPr>
            <a:spAutoFit/>
          </a:bodyPr>
          <a:lstStyle>
            <a:lvl1pPr>
              <a:defRPr/>
            </a:lvl1pPr>
          </a:lstStyle>
          <a:p>
            <a:pPr lvl="0"/>
            <a:r>
              <a:rPr lang="en-US" dirty="0"/>
              <a:t>First level</a:t>
            </a:r>
          </a:p>
          <a:p>
            <a:pPr lvl="1"/>
            <a:r>
              <a:rPr lang="en-US" dirty="0"/>
              <a:t>Second level</a:t>
            </a:r>
          </a:p>
          <a:p>
            <a:pPr lvl="2"/>
            <a:r>
              <a:rPr lang="en-US" dirty="0"/>
              <a:t>Third level</a:t>
            </a:r>
          </a:p>
        </p:txBody>
      </p:sp>
      <p:grpSp>
        <p:nvGrpSpPr>
          <p:cNvPr id="24" name="Gruppieren 9">
            <a:extLst>
              <a:ext uri="{FF2B5EF4-FFF2-40B4-BE49-F238E27FC236}">
                <a16:creationId xmlns:a16="http://schemas.microsoft.com/office/drawing/2014/main" id="{0F44FDDE-CC04-474D-24D7-55C182638E86}"/>
              </a:ext>
            </a:extLst>
          </p:cNvPr>
          <p:cNvGrpSpPr/>
          <p:nvPr userDrawn="1"/>
        </p:nvGrpSpPr>
        <p:grpSpPr bwMode="gray">
          <a:xfrm>
            <a:off x="10375900" y="6308725"/>
            <a:ext cx="1300163" cy="130175"/>
            <a:chOff x="10390188" y="6381750"/>
            <a:chExt cx="1300163" cy="130175"/>
          </a:xfrm>
        </p:grpSpPr>
        <p:sp>
          <p:nvSpPr>
            <p:cNvPr id="25" name="Freeform 5">
              <a:extLst>
                <a:ext uri="{FF2B5EF4-FFF2-40B4-BE49-F238E27FC236}">
                  <a16:creationId xmlns:a16="http://schemas.microsoft.com/office/drawing/2014/main" id="{1A28078A-8714-93CE-BE26-2963BA47565E}"/>
                </a:ext>
              </a:extLst>
            </p:cNvPr>
            <p:cNvSpPr>
              <a:spLocks/>
            </p:cNvSpPr>
            <p:nvPr/>
          </p:nvSpPr>
          <p:spPr bwMode="gray">
            <a:xfrm>
              <a:off x="10390188" y="6383338"/>
              <a:ext cx="153988" cy="125413"/>
            </a:xfrm>
            <a:custGeom>
              <a:avLst/>
              <a:gdLst>
                <a:gd name="T0" fmla="*/ 172 w 428"/>
                <a:gd name="T1" fmla="*/ 60 h 338"/>
                <a:gd name="T2" fmla="*/ 99 w 428"/>
                <a:gd name="T3" fmla="*/ 104 h 338"/>
                <a:gd name="T4" fmla="*/ 159 w 428"/>
                <a:gd name="T5" fmla="*/ 141 h 338"/>
                <a:gd name="T6" fmla="*/ 284 w 428"/>
                <a:gd name="T7" fmla="*/ 141 h 338"/>
                <a:gd name="T8" fmla="*/ 428 w 428"/>
                <a:gd name="T9" fmla="*/ 237 h 338"/>
                <a:gd name="T10" fmla="*/ 270 w 428"/>
                <a:gd name="T11" fmla="*/ 338 h 338"/>
                <a:gd name="T12" fmla="*/ 18 w 428"/>
                <a:gd name="T13" fmla="*/ 338 h 338"/>
                <a:gd name="T14" fmla="*/ 18 w 428"/>
                <a:gd name="T15" fmla="*/ 277 h 338"/>
                <a:gd name="T16" fmla="*/ 255 w 428"/>
                <a:gd name="T17" fmla="*/ 277 h 338"/>
                <a:gd name="T18" fmla="*/ 329 w 428"/>
                <a:gd name="T19" fmla="*/ 239 h 338"/>
                <a:gd name="T20" fmla="*/ 261 w 428"/>
                <a:gd name="T21" fmla="*/ 200 h 338"/>
                <a:gd name="T22" fmla="*/ 150 w 428"/>
                <a:gd name="T23" fmla="*/ 200 h 338"/>
                <a:gd name="T24" fmla="*/ 0 w 428"/>
                <a:gd name="T25" fmla="*/ 103 h 338"/>
                <a:gd name="T26" fmla="*/ 158 w 428"/>
                <a:gd name="T27" fmla="*/ 0 h 338"/>
                <a:gd name="T28" fmla="*/ 406 w 428"/>
                <a:gd name="T29" fmla="*/ 0 h 338"/>
                <a:gd name="T30" fmla="*/ 406 w 428"/>
                <a:gd name="T31" fmla="*/ 60 h 338"/>
                <a:gd name="T32" fmla="*/ 172 w 428"/>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8" h="338">
                  <a:moveTo>
                    <a:pt x="172" y="60"/>
                  </a:moveTo>
                  <a:cubicBezTo>
                    <a:pt x="122" y="60"/>
                    <a:pt x="99" y="73"/>
                    <a:pt x="99" y="104"/>
                  </a:cubicBezTo>
                  <a:cubicBezTo>
                    <a:pt x="99" y="129"/>
                    <a:pt x="119" y="141"/>
                    <a:pt x="159" y="141"/>
                  </a:cubicBezTo>
                  <a:lnTo>
                    <a:pt x="284" y="141"/>
                  </a:lnTo>
                  <a:cubicBezTo>
                    <a:pt x="384" y="141"/>
                    <a:pt x="428" y="166"/>
                    <a:pt x="428" y="237"/>
                  </a:cubicBezTo>
                  <a:cubicBezTo>
                    <a:pt x="428" y="308"/>
                    <a:pt x="377" y="338"/>
                    <a:pt x="270" y="338"/>
                  </a:cubicBezTo>
                  <a:lnTo>
                    <a:pt x="18" y="338"/>
                  </a:lnTo>
                  <a:lnTo>
                    <a:pt x="18" y="277"/>
                  </a:lnTo>
                  <a:lnTo>
                    <a:pt x="255" y="277"/>
                  </a:lnTo>
                  <a:cubicBezTo>
                    <a:pt x="305" y="277"/>
                    <a:pt x="329" y="268"/>
                    <a:pt x="329" y="239"/>
                  </a:cubicBezTo>
                  <a:cubicBezTo>
                    <a:pt x="329" y="209"/>
                    <a:pt x="307" y="200"/>
                    <a:pt x="261" y="200"/>
                  </a:cubicBezTo>
                  <a:lnTo>
                    <a:pt x="150" y="200"/>
                  </a:lnTo>
                  <a:cubicBezTo>
                    <a:pt x="47" y="200"/>
                    <a:pt x="0" y="171"/>
                    <a:pt x="0" y="103"/>
                  </a:cubicBezTo>
                  <a:cubicBezTo>
                    <a:pt x="0" y="30"/>
                    <a:pt x="51" y="0"/>
                    <a:pt x="158" y="0"/>
                  </a:cubicBezTo>
                  <a:lnTo>
                    <a:pt x="406" y="0"/>
                  </a:lnTo>
                  <a:lnTo>
                    <a:pt x="406" y="60"/>
                  </a:lnTo>
                  <a:lnTo>
                    <a:pt x="172" y="60"/>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26" name="Freeform 6">
              <a:extLst>
                <a:ext uri="{FF2B5EF4-FFF2-40B4-BE49-F238E27FC236}">
                  <a16:creationId xmlns:a16="http://schemas.microsoft.com/office/drawing/2014/main" id="{90788C78-3565-F69B-E358-3D82EE142E53}"/>
                </a:ext>
              </a:extLst>
            </p:cNvPr>
            <p:cNvSpPr>
              <a:spLocks/>
            </p:cNvSpPr>
            <p:nvPr/>
          </p:nvSpPr>
          <p:spPr bwMode="gray">
            <a:xfrm>
              <a:off x="10558463" y="6383338"/>
              <a:ext cx="133350" cy="125413"/>
            </a:xfrm>
            <a:custGeom>
              <a:avLst/>
              <a:gdLst>
                <a:gd name="T0" fmla="*/ 107 w 369"/>
                <a:gd name="T1" fmla="*/ 137 h 338"/>
                <a:gd name="T2" fmla="*/ 369 w 369"/>
                <a:gd name="T3" fmla="*/ 137 h 338"/>
                <a:gd name="T4" fmla="*/ 369 w 369"/>
                <a:gd name="T5" fmla="*/ 196 h 338"/>
                <a:gd name="T6" fmla="*/ 107 w 369"/>
                <a:gd name="T7" fmla="*/ 196 h 338"/>
                <a:gd name="T8" fmla="*/ 214 w 369"/>
                <a:gd name="T9" fmla="*/ 279 h 338"/>
                <a:gd name="T10" fmla="*/ 369 w 369"/>
                <a:gd name="T11" fmla="*/ 279 h 338"/>
                <a:gd name="T12" fmla="*/ 369 w 369"/>
                <a:gd name="T13" fmla="*/ 338 h 338"/>
                <a:gd name="T14" fmla="*/ 210 w 369"/>
                <a:gd name="T15" fmla="*/ 338 h 338"/>
                <a:gd name="T16" fmla="*/ 69 w 369"/>
                <a:gd name="T17" fmla="*/ 308 h 338"/>
                <a:gd name="T18" fmla="*/ 0 w 369"/>
                <a:gd name="T19" fmla="*/ 175 h 338"/>
                <a:gd name="T20" fmla="*/ 212 w 369"/>
                <a:gd name="T21" fmla="*/ 0 h 338"/>
                <a:gd name="T22" fmla="*/ 369 w 369"/>
                <a:gd name="T23" fmla="*/ 0 h 338"/>
                <a:gd name="T24" fmla="*/ 369 w 369"/>
                <a:gd name="T25" fmla="*/ 59 h 338"/>
                <a:gd name="T26" fmla="*/ 214 w 369"/>
                <a:gd name="T27" fmla="*/ 59 h 338"/>
                <a:gd name="T28" fmla="*/ 107 w 369"/>
                <a:gd name="T29" fmla="*/ 13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9" h="338">
                  <a:moveTo>
                    <a:pt x="107" y="137"/>
                  </a:moveTo>
                  <a:lnTo>
                    <a:pt x="369" y="137"/>
                  </a:lnTo>
                  <a:lnTo>
                    <a:pt x="369" y="196"/>
                  </a:lnTo>
                  <a:lnTo>
                    <a:pt x="107" y="196"/>
                  </a:lnTo>
                  <a:cubicBezTo>
                    <a:pt x="107" y="257"/>
                    <a:pt x="139" y="279"/>
                    <a:pt x="214" y="279"/>
                  </a:cubicBezTo>
                  <a:lnTo>
                    <a:pt x="369" y="279"/>
                  </a:lnTo>
                  <a:lnTo>
                    <a:pt x="369" y="338"/>
                  </a:lnTo>
                  <a:lnTo>
                    <a:pt x="210" y="338"/>
                  </a:lnTo>
                  <a:cubicBezTo>
                    <a:pt x="155" y="338"/>
                    <a:pt x="113" y="334"/>
                    <a:pt x="69" y="308"/>
                  </a:cubicBezTo>
                  <a:cubicBezTo>
                    <a:pt x="23" y="280"/>
                    <a:pt x="0" y="236"/>
                    <a:pt x="0" y="175"/>
                  </a:cubicBezTo>
                  <a:cubicBezTo>
                    <a:pt x="0" y="55"/>
                    <a:pt x="67" y="0"/>
                    <a:pt x="212" y="0"/>
                  </a:cubicBezTo>
                  <a:lnTo>
                    <a:pt x="369" y="0"/>
                  </a:lnTo>
                  <a:lnTo>
                    <a:pt x="369" y="59"/>
                  </a:lnTo>
                  <a:lnTo>
                    <a:pt x="214" y="59"/>
                  </a:lnTo>
                  <a:cubicBezTo>
                    <a:pt x="146" y="59"/>
                    <a:pt x="111" y="84"/>
                    <a:pt x="107" y="137"/>
                  </a:cubicBez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27" name="Freeform 7">
              <a:extLst>
                <a:ext uri="{FF2B5EF4-FFF2-40B4-BE49-F238E27FC236}">
                  <a16:creationId xmlns:a16="http://schemas.microsoft.com/office/drawing/2014/main" id="{E78A2A55-B9BB-12F1-4E0E-B27C0D226DE9}"/>
                </a:ext>
              </a:extLst>
            </p:cNvPr>
            <p:cNvSpPr>
              <a:spLocks/>
            </p:cNvSpPr>
            <p:nvPr/>
          </p:nvSpPr>
          <p:spPr bwMode="gray">
            <a:xfrm>
              <a:off x="10720388" y="6383338"/>
              <a:ext cx="142875" cy="125413"/>
            </a:xfrm>
            <a:custGeom>
              <a:avLst/>
              <a:gdLst>
                <a:gd name="T0" fmla="*/ 120 w 397"/>
                <a:gd name="T1" fmla="*/ 1 h 339"/>
                <a:gd name="T2" fmla="*/ 304 w 397"/>
                <a:gd name="T3" fmla="*/ 244 h 339"/>
                <a:gd name="T4" fmla="*/ 304 w 397"/>
                <a:gd name="T5" fmla="*/ 0 h 339"/>
                <a:gd name="T6" fmla="*/ 397 w 397"/>
                <a:gd name="T7" fmla="*/ 0 h 339"/>
                <a:gd name="T8" fmla="*/ 396 w 397"/>
                <a:gd name="T9" fmla="*/ 339 h 339"/>
                <a:gd name="T10" fmla="*/ 287 w 397"/>
                <a:gd name="T11" fmla="*/ 339 h 339"/>
                <a:gd name="T12" fmla="*/ 93 w 397"/>
                <a:gd name="T13" fmla="*/ 83 h 339"/>
                <a:gd name="T14" fmla="*/ 93 w 397"/>
                <a:gd name="T15" fmla="*/ 339 h 339"/>
                <a:gd name="T16" fmla="*/ 0 w 397"/>
                <a:gd name="T17" fmla="*/ 339 h 339"/>
                <a:gd name="T18" fmla="*/ 0 w 397"/>
                <a:gd name="T19" fmla="*/ 1 h 339"/>
                <a:gd name="T20" fmla="*/ 120 w 397"/>
                <a:gd name="T21" fmla="*/ 1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7" h="339">
                  <a:moveTo>
                    <a:pt x="120" y="1"/>
                  </a:moveTo>
                  <a:lnTo>
                    <a:pt x="304" y="244"/>
                  </a:lnTo>
                  <a:lnTo>
                    <a:pt x="304" y="0"/>
                  </a:lnTo>
                  <a:lnTo>
                    <a:pt x="397" y="0"/>
                  </a:lnTo>
                  <a:lnTo>
                    <a:pt x="396" y="339"/>
                  </a:lnTo>
                  <a:lnTo>
                    <a:pt x="287" y="339"/>
                  </a:lnTo>
                  <a:lnTo>
                    <a:pt x="93" y="83"/>
                  </a:lnTo>
                  <a:lnTo>
                    <a:pt x="93" y="339"/>
                  </a:lnTo>
                  <a:lnTo>
                    <a:pt x="0" y="339"/>
                  </a:lnTo>
                  <a:lnTo>
                    <a:pt x="0" y="1"/>
                  </a:lnTo>
                  <a:lnTo>
                    <a:pt x="120" y="1"/>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28" name="Freeform 8">
              <a:extLst>
                <a:ext uri="{FF2B5EF4-FFF2-40B4-BE49-F238E27FC236}">
                  <a16:creationId xmlns:a16="http://schemas.microsoft.com/office/drawing/2014/main" id="{327D1575-AE29-CF3A-427F-8917FCF8B397}"/>
                </a:ext>
              </a:extLst>
            </p:cNvPr>
            <p:cNvSpPr>
              <a:spLocks/>
            </p:cNvSpPr>
            <p:nvPr/>
          </p:nvSpPr>
          <p:spPr bwMode="gray">
            <a:xfrm>
              <a:off x="10887075" y="6383338"/>
              <a:ext cx="153988" cy="125413"/>
            </a:xfrm>
            <a:custGeom>
              <a:avLst/>
              <a:gdLst>
                <a:gd name="T0" fmla="*/ 171 w 427"/>
                <a:gd name="T1" fmla="*/ 60 h 338"/>
                <a:gd name="T2" fmla="*/ 99 w 427"/>
                <a:gd name="T3" fmla="*/ 104 h 338"/>
                <a:gd name="T4" fmla="*/ 158 w 427"/>
                <a:gd name="T5" fmla="*/ 141 h 338"/>
                <a:gd name="T6" fmla="*/ 284 w 427"/>
                <a:gd name="T7" fmla="*/ 141 h 338"/>
                <a:gd name="T8" fmla="*/ 427 w 427"/>
                <a:gd name="T9" fmla="*/ 237 h 338"/>
                <a:gd name="T10" fmla="*/ 270 w 427"/>
                <a:gd name="T11" fmla="*/ 338 h 338"/>
                <a:gd name="T12" fmla="*/ 18 w 427"/>
                <a:gd name="T13" fmla="*/ 338 h 338"/>
                <a:gd name="T14" fmla="*/ 18 w 427"/>
                <a:gd name="T15" fmla="*/ 277 h 338"/>
                <a:gd name="T16" fmla="*/ 255 w 427"/>
                <a:gd name="T17" fmla="*/ 277 h 338"/>
                <a:gd name="T18" fmla="*/ 328 w 427"/>
                <a:gd name="T19" fmla="*/ 239 h 338"/>
                <a:gd name="T20" fmla="*/ 261 w 427"/>
                <a:gd name="T21" fmla="*/ 200 h 338"/>
                <a:gd name="T22" fmla="*/ 150 w 427"/>
                <a:gd name="T23" fmla="*/ 200 h 338"/>
                <a:gd name="T24" fmla="*/ 0 w 427"/>
                <a:gd name="T25" fmla="*/ 103 h 338"/>
                <a:gd name="T26" fmla="*/ 158 w 427"/>
                <a:gd name="T27" fmla="*/ 0 h 338"/>
                <a:gd name="T28" fmla="*/ 405 w 427"/>
                <a:gd name="T29" fmla="*/ 0 h 338"/>
                <a:gd name="T30" fmla="*/ 405 w 427"/>
                <a:gd name="T31" fmla="*/ 60 h 338"/>
                <a:gd name="T32" fmla="*/ 171 w 427"/>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338">
                  <a:moveTo>
                    <a:pt x="171" y="60"/>
                  </a:moveTo>
                  <a:cubicBezTo>
                    <a:pt x="122" y="60"/>
                    <a:pt x="99" y="73"/>
                    <a:pt x="99" y="104"/>
                  </a:cubicBezTo>
                  <a:cubicBezTo>
                    <a:pt x="99" y="129"/>
                    <a:pt x="119" y="141"/>
                    <a:pt x="158" y="141"/>
                  </a:cubicBezTo>
                  <a:lnTo>
                    <a:pt x="284" y="141"/>
                  </a:lnTo>
                  <a:cubicBezTo>
                    <a:pt x="384" y="141"/>
                    <a:pt x="427" y="166"/>
                    <a:pt x="427" y="237"/>
                  </a:cubicBezTo>
                  <a:cubicBezTo>
                    <a:pt x="427" y="308"/>
                    <a:pt x="376" y="338"/>
                    <a:pt x="270" y="338"/>
                  </a:cubicBezTo>
                  <a:lnTo>
                    <a:pt x="18" y="338"/>
                  </a:lnTo>
                  <a:lnTo>
                    <a:pt x="18" y="277"/>
                  </a:lnTo>
                  <a:lnTo>
                    <a:pt x="255" y="277"/>
                  </a:lnTo>
                  <a:cubicBezTo>
                    <a:pt x="305" y="277"/>
                    <a:pt x="328" y="268"/>
                    <a:pt x="328" y="239"/>
                  </a:cubicBezTo>
                  <a:cubicBezTo>
                    <a:pt x="328" y="209"/>
                    <a:pt x="307" y="200"/>
                    <a:pt x="261" y="200"/>
                  </a:cubicBezTo>
                  <a:lnTo>
                    <a:pt x="150" y="200"/>
                  </a:lnTo>
                  <a:cubicBezTo>
                    <a:pt x="47" y="200"/>
                    <a:pt x="0" y="171"/>
                    <a:pt x="0" y="103"/>
                  </a:cubicBezTo>
                  <a:cubicBezTo>
                    <a:pt x="0" y="30"/>
                    <a:pt x="51" y="0"/>
                    <a:pt x="158" y="0"/>
                  </a:cubicBezTo>
                  <a:lnTo>
                    <a:pt x="405" y="0"/>
                  </a:lnTo>
                  <a:lnTo>
                    <a:pt x="405" y="60"/>
                  </a:lnTo>
                  <a:lnTo>
                    <a:pt x="171" y="60"/>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29" name="Rectangle 9">
              <a:extLst>
                <a:ext uri="{FF2B5EF4-FFF2-40B4-BE49-F238E27FC236}">
                  <a16:creationId xmlns:a16="http://schemas.microsoft.com/office/drawing/2014/main" id="{374EC2BB-8E73-7D8C-2546-89E564A97973}"/>
                </a:ext>
              </a:extLst>
            </p:cNvPr>
            <p:cNvSpPr>
              <a:spLocks noChangeArrowheads="1"/>
            </p:cNvSpPr>
            <p:nvPr/>
          </p:nvSpPr>
          <p:spPr bwMode="gray">
            <a:xfrm>
              <a:off x="11066463" y="6383338"/>
              <a:ext cx="36513" cy="125413"/>
            </a:xfrm>
            <a:prstGeom prst="rect">
              <a:avLst/>
            </a:pr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30" name="Freeform 10">
              <a:extLst>
                <a:ext uri="{FF2B5EF4-FFF2-40B4-BE49-F238E27FC236}">
                  <a16:creationId xmlns:a16="http://schemas.microsoft.com/office/drawing/2014/main" id="{08981905-DDB7-CF12-44BE-C91ABAD26437}"/>
                </a:ext>
              </a:extLst>
            </p:cNvPr>
            <p:cNvSpPr>
              <a:spLocks noEditPoints="1"/>
            </p:cNvSpPr>
            <p:nvPr/>
          </p:nvSpPr>
          <p:spPr bwMode="gray">
            <a:xfrm>
              <a:off x="11136313" y="6383338"/>
              <a:ext cx="147638" cy="125413"/>
            </a:xfrm>
            <a:custGeom>
              <a:avLst/>
              <a:gdLst>
                <a:gd name="T0" fmla="*/ 211 w 412"/>
                <a:gd name="T1" fmla="*/ 60 h 338"/>
                <a:gd name="T2" fmla="*/ 295 w 412"/>
                <a:gd name="T3" fmla="*/ 103 h 338"/>
                <a:gd name="T4" fmla="*/ 211 w 412"/>
                <a:gd name="T5" fmla="*/ 145 h 338"/>
                <a:gd name="T6" fmla="*/ 95 w 412"/>
                <a:gd name="T7" fmla="*/ 145 h 338"/>
                <a:gd name="T8" fmla="*/ 95 w 412"/>
                <a:gd name="T9" fmla="*/ 60 h 338"/>
                <a:gd name="T10" fmla="*/ 211 w 412"/>
                <a:gd name="T11" fmla="*/ 60 h 338"/>
                <a:gd name="T12" fmla="*/ 0 w 412"/>
                <a:gd name="T13" fmla="*/ 0 h 338"/>
                <a:gd name="T14" fmla="*/ 0 w 412"/>
                <a:gd name="T15" fmla="*/ 338 h 338"/>
                <a:gd name="T16" fmla="*/ 95 w 412"/>
                <a:gd name="T17" fmla="*/ 338 h 338"/>
                <a:gd name="T18" fmla="*/ 95 w 412"/>
                <a:gd name="T19" fmla="*/ 205 h 338"/>
                <a:gd name="T20" fmla="*/ 206 w 412"/>
                <a:gd name="T21" fmla="*/ 205 h 338"/>
                <a:gd name="T22" fmla="*/ 305 w 412"/>
                <a:gd name="T23" fmla="*/ 338 h 338"/>
                <a:gd name="T24" fmla="*/ 412 w 412"/>
                <a:gd name="T25" fmla="*/ 338 h 338"/>
                <a:gd name="T26" fmla="*/ 300 w 412"/>
                <a:gd name="T27" fmla="*/ 197 h 338"/>
                <a:gd name="T28" fmla="*/ 391 w 412"/>
                <a:gd name="T29" fmla="*/ 102 h 338"/>
                <a:gd name="T30" fmla="*/ 233 w 412"/>
                <a:gd name="T31" fmla="*/ 0 h 338"/>
                <a:gd name="T32" fmla="*/ 0 w 412"/>
                <a:gd name="T33"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2" h="338">
                  <a:moveTo>
                    <a:pt x="211" y="60"/>
                  </a:moveTo>
                  <a:cubicBezTo>
                    <a:pt x="267" y="60"/>
                    <a:pt x="295" y="68"/>
                    <a:pt x="295" y="103"/>
                  </a:cubicBezTo>
                  <a:cubicBezTo>
                    <a:pt x="295" y="137"/>
                    <a:pt x="267" y="145"/>
                    <a:pt x="211" y="145"/>
                  </a:cubicBezTo>
                  <a:lnTo>
                    <a:pt x="95" y="145"/>
                  </a:lnTo>
                  <a:lnTo>
                    <a:pt x="95" y="60"/>
                  </a:lnTo>
                  <a:lnTo>
                    <a:pt x="211" y="60"/>
                  </a:lnTo>
                  <a:close/>
                  <a:moveTo>
                    <a:pt x="0" y="0"/>
                  </a:moveTo>
                  <a:lnTo>
                    <a:pt x="0" y="338"/>
                  </a:lnTo>
                  <a:lnTo>
                    <a:pt x="95" y="338"/>
                  </a:lnTo>
                  <a:lnTo>
                    <a:pt x="95" y="205"/>
                  </a:lnTo>
                  <a:lnTo>
                    <a:pt x="206" y="205"/>
                  </a:lnTo>
                  <a:lnTo>
                    <a:pt x="305" y="338"/>
                  </a:lnTo>
                  <a:lnTo>
                    <a:pt x="412" y="338"/>
                  </a:lnTo>
                  <a:lnTo>
                    <a:pt x="300" y="197"/>
                  </a:lnTo>
                  <a:cubicBezTo>
                    <a:pt x="358" y="187"/>
                    <a:pt x="391" y="154"/>
                    <a:pt x="391" y="102"/>
                  </a:cubicBezTo>
                  <a:cubicBezTo>
                    <a:pt x="391" y="31"/>
                    <a:pt x="340" y="0"/>
                    <a:pt x="233" y="0"/>
                  </a:cubicBezTo>
                  <a:lnTo>
                    <a:pt x="0" y="0"/>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31" name="Rectangle 11">
              <a:extLst>
                <a:ext uri="{FF2B5EF4-FFF2-40B4-BE49-F238E27FC236}">
                  <a16:creationId xmlns:a16="http://schemas.microsoft.com/office/drawing/2014/main" id="{6FCAD919-4F93-86F1-EECF-938EDE1FBADC}"/>
                </a:ext>
              </a:extLst>
            </p:cNvPr>
            <p:cNvSpPr>
              <a:spLocks noChangeArrowheads="1"/>
            </p:cNvSpPr>
            <p:nvPr/>
          </p:nvSpPr>
          <p:spPr bwMode="gray">
            <a:xfrm>
              <a:off x="11304588" y="6383338"/>
              <a:ext cx="36513" cy="125413"/>
            </a:xfrm>
            <a:prstGeom prst="rect">
              <a:avLst/>
            </a:pr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32" name="Freeform 12">
              <a:extLst>
                <a:ext uri="{FF2B5EF4-FFF2-40B4-BE49-F238E27FC236}">
                  <a16:creationId xmlns:a16="http://schemas.microsoft.com/office/drawing/2014/main" id="{7A5264F1-7C86-CA50-C155-CAA2BD881D44}"/>
                </a:ext>
              </a:extLst>
            </p:cNvPr>
            <p:cNvSpPr>
              <a:spLocks noEditPoints="1"/>
            </p:cNvSpPr>
            <p:nvPr/>
          </p:nvSpPr>
          <p:spPr bwMode="gray">
            <a:xfrm>
              <a:off x="11363325" y="6381750"/>
              <a:ext cx="161925" cy="130175"/>
            </a:xfrm>
            <a:custGeom>
              <a:avLst/>
              <a:gdLst>
                <a:gd name="T0" fmla="*/ 225 w 449"/>
                <a:gd name="T1" fmla="*/ 57 h 351"/>
                <a:gd name="T2" fmla="*/ 346 w 449"/>
                <a:gd name="T3" fmla="*/ 175 h 351"/>
                <a:gd name="T4" fmla="*/ 225 w 449"/>
                <a:gd name="T5" fmla="*/ 292 h 351"/>
                <a:gd name="T6" fmla="*/ 104 w 449"/>
                <a:gd name="T7" fmla="*/ 172 h 351"/>
                <a:gd name="T8" fmla="*/ 225 w 449"/>
                <a:gd name="T9" fmla="*/ 57 h 351"/>
                <a:gd name="T10" fmla="*/ 0 w 449"/>
                <a:gd name="T11" fmla="*/ 172 h 351"/>
                <a:gd name="T12" fmla="*/ 225 w 449"/>
                <a:gd name="T13" fmla="*/ 351 h 351"/>
                <a:gd name="T14" fmla="*/ 449 w 449"/>
                <a:gd name="T15" fmla="*/ 175 h 351"/>
                <a:gd name="T16" fmla="*/ 247 w 449"/>
                <a:gd name="T17" fmla="*/ 0 h 351"/>
                <a:gd name="T18" fmla="*/ 203 w 449"/>
                <a:gd name="T19" fmla="*/ 0 h 351"/>
                <a:gd name="T20" fmla="*/ 0 w 449"/>
                <a:gd name="T21" fmla="*/ 172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9" h="351">
                  <a:moveTo>
                    <a:pt x="225" y="57"/>
                  </a:moveTo>
                  <a:cubicBezTo>
                    <a:pt x="308" y="57"/>
                    <a:pt x="346" y="95"/>
                    <a:pt x="346" y="175"/>
                  </a:cubicBezTo>
                  <a:cubicBezTo>
                    <a:pt x="346" y="254"/>
                    <a:pt x="308" y="292"/>
                    <a:pt x="225" y="292"/>
                  </a:cubicBezTo>
                  <a:cubicBezTo>
                    <a:pt x="140" y="292"/>
                    <a:pt x="104" y="254"/>
                    <a:pt x="104" y="172"/>
                  </a:cubicBezTo>
                  <a:cubicBezTo>
                    <a:pt x="104" y="95"/>
                    <a:pt x="143" y="57"/>
                    <a:pt x="225" y="57"/>
                  </a:cubicBezTo>
                  <a:close/>
                  <a:moveTo>
                    <a:pt x="0" y="172"/>
                  </a:moveTo>
                  <a:cubicBezTo>
                    <a:pt x="0" y="294"/>
                    <a:pt x="70" y="351"/>
                    <a:pt x="225" y="351"/>
                  </a:cubicBezTo>
                  <a:cubicBezTo>
                    <a:pt x="378" y="351"/>
                    <a:pt x="449" y="294"/>
                    <a:pt x="449" y="175"/>
                  </a:cubicBezTo>
                  <a:cubicBezTo>
                    <a:pt x="449" y="61"/>
                    <a:pt x="385" y="5"/>
                    <a:pt x="247" y="0"/>
                  </a:cubicBezTo>
                  <a:lnTo>
                    <a:pt x="203" y="0"/>
                  </a:lnTo>
                  <a:cubicBezTo>
                    <a:pt x="67" y="5"/>
                    <a:pt x="0" y="61"/>
                    <a:pt x="0" y="172"/>
                  </a:cubicBez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33" name="Freeform 13">
              <a:extLst>
                <a:ext uri="{FF2B5EF4-FFF2-40B4-BE49-F238E27FC236}">
                  <a16:creationId xmlns:a16="http://schemas.microsoft.com/office/drawing/2014/main" id="{86E6E369-7AC0-6A21-5058-7AD60DDE0255}"/>
                </a:ext>
              </a:extLst>
            </p:cNvPr>
            <p:cNvSpPr>
              <a:spLocks/>
            </p:cNvSpPr>
            <p:nvPr/>
          </p:nvSpPr>
          <p:spPr bwMode="gray">
            <a:xfrm>
              <a:off x="11549063" y="6383338"/>
              <a:ext cx="141288" cy="125413"/>
            </a:xfrm>
            <a:custGeom>
              <a:avLst/>
              <a:gdLst>
                <a:gd name="T0" fmla="*/ 120 w 396"/>
                <a:gd name="T1" fmla="*/ 0 h 338"/>
                <a:gd name="T2" fmla="*/ 304 w 396"/>
                <a:gd name="T3" fmla="*/ 243 h 338"/>
                <a:gd name="T4" fmla="*/ 304 w 396"/>
                <a:gd name="T5" fmla="*/ 0 h 338"/>
                <a:gd name="T6" fmla="*/ 396 w 396"/>
                <a:gd name="T7" fmla="*/ 0 h 338"/>
                <a:gd name="T8" fmla="*/ 396 w 396"/>
                <a:gd name="T9" fmla="*/ 338 h 338"/>
                <a:gd name="T10" fmla="*/ 286 w 396"/>
                <a:gd name="T11" fmla="*/ 338 h 338"/>
                <a:gd name="T12" fmla="*/ 93 w 396"/>
                <a:gd name="T13" fmla="*/ 82 h 338"/>
                <a:gd name="T14" fmla="*/ 93 w 396"/>
                <a:gd name="T15" fmla="*/ 338 h 338"/>
                <a:gd name="T16" fmla="*/ 0 w 396"/>
                <a:gd name="T17" fmla="*/ 338 h 338"/>
                <a:gd name="T18" fmla="*/ 0 w 396"/>
                <a:gd name="T19" fmla="*/ 0 h 338"/>
                <a:gd name="T20" fmla="*/ 120 w 396"/>
                <a:gd name="T21"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6" h="338">
                  <a:moveTo>
                    <a:pt x="120" y="0"/>
                  </a:moveTo>
                  <a:lnTo>
                    <a:pt x="304" y="243"/>
                  </a:lnTo>
                  <a:lnTo>
                    <a:pt x="304" y="0"/>
                  </a:lnTo>
                  <a:lnTo>
                    <a:pt x="396" y="0"/>
                  </a:lnTo>
                  <a:lnTo>
                    <a:pt x="396" y="338"/>
                  </a:lnTo>
                  <a:lnTo>
                    <a:pt x="286" y="338"/>
                  </a:lnTo>
                  <a:lnTo>
                    <a:pt x="93" y="82"/>
                  </a:lnTo>
                  <a:lnTo>
                    <a:pt x="93" y="338"/>
                  </a:lnTo>
                  <a:lnTo>
                    <a:pt x="0" y="338"/>
                  </a:lnTo>
                  <a:lnTo>
                    <a:pt x="0" y="0"/>
                  </a:lnTo>
                  <a:lnTo>
                    <a:pt x="120" y="0"/>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grpSp>
      <p:sp>
        <p:nvSpPr>
          <p:cNvPr id="35" name="Text Placeholder 34">
            <a:extLst>
              <a:ext uri="{FF2B5EF4-FFF2-40B4-BE49-F238E27FC236}">
                <a16:creationId xmlns:a16="http://schemas.microsoft.com/office/drawing/2014/main" id="{54F6975E-DC59-631E-F3F8-235D6AE75E66}"/>
              </a:ext>
            </a:extLst>
          </p:cNvPr>
          <p:cNvSpPr>
            <a:spLocks noGrp="1"/>
          </p:cNvSpPr>
          <p:nvPr>
            <p:ph type="body" sz="quarter" idx="19" hasCustomPrompt="1"/>
          </p:nvPr>
        </p:nvSpPr>
        <p:spPr bwMode="gray">
          <a:xfrm>
            <a:off x="6456363" y="3149600"/>
            <a:ext cx="5219700" cy="2908300"/>
          </a:xfrm>
        </p:spPr>
        <p:txBody>
          <a:bodyPr/>
          <a:lstStyle>
            <a:lvl1pPr>
              <a:defRPr/>
            </a:lvl1p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Nineth level</a:t>
            </a:r>
          </a:p>
        </p:txBody>
      </p:sp>
    </p:spTree>
    <p:extLst>
      <p:ext uri="{BB962C8B-B14F-4D97-AF65-F5344CB8AC3E}">
        <p14:creationId xmlns:p14="http://schemas.microsoft.com/office/powerpoint/2010/main" val="3615227027"/>
      </p:ext>
    </p:extLst>
  </p:cSld>
  <p:clrMapOvr>
    <a:masterClrMapping/>
  </p:clrMapOvr>
  <p:extLst>
    <p:ext uri="{DCECCB84-F9BA-43D5-87BE-67443E8EF086}">
      <p15:sldGuideLst xmlns:p15="http://schemas.microsoft.com/office/powerpoint/2012/main">
        <p15:guide id="1" orient="horz" pos="913">
          <p15:clr>
            <a:srgbClr val="F26B43"/>
          </p15:clr>
        </p15:guide>
        <p15:guide id="2" orient="horz" pos="754">
          <p15:clr>
            <a:srgbClr val="F26B43"/>
          </p15:clr>
        </p15:guide>
        <p15:guide id="3" orient="horz" pos="300">
          <p15:clr>
            <a:srgbClr val="F26B43"/>
          </p15:clr>
        </p15:guide>
        <p15:guide id="4" orient="horz" pos="3974">
          <p15:clr>
            <a:srgbClr val="F26B43"/>
          </p15:clr>
        </p15:guide>
        <p15:guide id="5" orient="horz" pos="3816">
          <p15:clr>
            <a:srgbClr val="F26B43"/>
          </p15:clr>
        </p15:guide>
        <p15:guide id="6" pos="3840">
          <p15:clr>
            <a:srgbClr val="F26B43"/>
          </p15:clr>
        </p15:guide>
        <p15:guide id="7" pos="4067">
          <p15:clr>
            <a:srgbClr val="F26B43"/>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g image with description">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AE0FE1CD-B1AE-2871-3162-980A2C8857B3}"/>
              </a:ext>
            </a:extLst>
          </p:cNvPr>
          <p:cNvSpPr>
            <a:spLocks noGrp="1"/>
          </p:cNvSpPr>
          <p:nvPr>
            <p:ph type="pic" sz="quarter" idx="11" hasCustomPrompt="1"/>
          </p:nvPr>
        </p:nvSpPr>
        <p:spPr bwMode="gray">
          <a:xfrm>
            <a:off x="0" y="0"/>
            <a:ext cx="8256588" cy="68580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dirty="0"/>
              <a:t> Image placeholder</a:t>
            </a:r>
          </a:p>
        </p:txBody>
      </p:sp>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13796598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platzhalter 15">
            <a:extLst>
              <a:ext uri="{FF2B5EF4-FFF2-40B4-BE49-F238E27FC236}">
                <a16:creationId xmlns:a16="http://schemas.microsoft.com/office/drawing/2014/main" id="{9949918B-D12D-7BAD-20AE-4F6D7F538C37}"/>
              </a:ext>
            </a:extLst>
          </p:cNvPr>
          <p:cNvSpPr>
            <a:spLocks noGrp="1"/>
          </p:cNvSpPr>
          <p:nvPr>
            <p:ph type="body" sz="quarter" idx="13" hasCustomPrompt="1"/>
          </p:nvPr>
        </p:nvSpPr>
        <p:spPr bwMode="gray">
          <a:xfrm>
            <a:off x="8616951" y="3067822"/>
            <a:ext cx="3059112" cy="276999"/>
          </a:xfrm>
        </p:spPr>
        <p:txBody>
          <a:bodyPr wrap="square">
            <a:spAutoFit/>
          </a:bodyPr>
          <a:lstStyle>
            <a:lvl1pPr marL="0" indent="0">
              <a:buNone/>
              <a:defRPr sz="1800"/>
            </a:lvl1pPr>
          </a:lstStyle>
          <a:p>
            <a:pPr lvl="0"/>
            <a:r>
              <a:rPr lang="en-US" dirty="0"/>
              <a:t>Subtitle</a:t>
            </a:r>
          </a:p>
        </p:txBody>
      </p:sp>
      <p:sp>
        <p:nvSpPr>
          <p:cNvPr id="2" name="Title 1">
            <a:extLst>
              <a:ext uri="{FF2B5EF4-FFF2-40B4-BE49-F238E27FC236}">
                <a16:creationId xmlns:a16="http://schemas.microsoft.com/office/drawing/2014/main" id="{71A2DFB5-48F4-943E-B44B-45DD1B5A924C}"/>
              </a:ext>
            </a:extLst>
          </p:cNvPr>
          <p:cNvSpPr>
            <a:spLocks noGrp="1"/>
          </p:cNvSpPr>
          <p:nvPr>
            <p:ph type="title" hasCustomPrompt="1"/>
          </p:nvPr>
        </p:nvSpPr>
        <p:spPr bwMode="gray">
          <a:xfrm>
            <a:off x="8616950" y="2622550"/>
            <a:ext cx="3059112" cy="430887"/>
          </a:xfrm>
        </p:spPr>
        <p:txBody>
          <a:bodyPr vert="horz" anchor="b"/>
          <a:lstStyle/>
          <a:p>
            <a:r>
              <a:rPr lang="en-US" dirty="0"/>
              <a:t>Click to edit title</a:t>
            </a:r>
          </a:p>
        </p:txBody>
      </p:sp>
      <p:sp>
        <p:nvSpPr>
          <p:cNvPr id="7" name="Footer Placeholder 6">
            <a:extLst>
              <a:ext uri="{FF2B5EF4-FFF2-40B4-BE49-F238E27FC236}">
                <a16:creationId xmlns:a16="http://schemas.microsoft.com/office/drawing/2014/main" id="{8349C354-53FD-5E75-76EC-6C80A35BC397}"/>
              </a:ext>
            </a:extLst>
          </p:cNvPr>
          <p:cNvSpPr>
            <a:spLocks noGrp="1"/>
          </p:cNvSpPr>
          <p:nvPr>
            <p:ph type="ftr" sz="quarter" idx="16"/>
          </p:nvPr>
        </p:nvSpPr>
        <p:spPr bwMode="gray"/>
        <p:txBody>
          <a:bodyPr/>
          <a:lstStyle/>
          <a:p>
            <a:r>
              <a:rPr lang="de-DE"/>
              <a:t>© Copyright Sensirion, Switzerland</a:t>
            </a:r>
            <a:endParaRPr lang="de-DE" dirty="0"/>
          </a:p>
        </p:txBody>
      </p:sp>
      <p:sp>
        <p:nvSpPr>
          <p:cNvPr id="8" name="Slide Number Placeholder 7">
            <a:extLst>
              <a:ext uri="{FF2B5EF4-FFF2-40B4-BE49-F238E27FC236}">
                <a16:creationId xmlns:a16="http://schemas.microsoft.com/office/drawing/2014/main" id="{94705C1F-6CF3-8FF8-4D42-9153C70BF287}"/>
              </a:ext>
            </a:extLst>
          </p:cNvPr>
          <p:cNvSpPr>
            <a:spLocks noGrp="1"/>
          </p:cNvSpPr>
          <p:nvPr>
            <p:ph type="sldNum" sz="quarter" idx="17"/>
          </p:nvPr>
        </p:nvSpPr>
        <p:spPr bwMode="gray"/>
        <p:txBody>
          <a:bodyPr/>
          <a:lstStyle/>
          <a:p>
            <a:fld id="{B1E691A1-F3A6-4574-B226-B412272B38A6}" type="slidenum">
              <a:rPr lang="de-DE" smtClean="0"/>
              <a:pPr/>
              <a:t>‹#›</a:t>
            </a:fld>
            <a:endParaRPr lang="de-DE"/>
          </a:p>
        </p:txBody>
      </p:sp>
      <p:sp>
        <p:nvSpPr>
          <p:cNvPr id="21" name="Text Placeholder 20">
            <a:extLst>
              <a:ext uri="{FF2B5EF4-FFF2-40B4-BE49-F238E27FC236}">
                <a16:creationId xmlns:a16="http://schemas.microsoft.com/office/drawing/2014/main" id="{E83FA28B-EF70-F097-4CE2-2328A5A69964}"/>
              </a:ext>
            </a:extLst>
          </p:cNvPr>
          <p:cNvSpPr>
            <a:spLocks noGrp="1"/>
          </p:cNvSpPr>
          <p:nvPr>
            <p:ph type="body" sz="quarter" idx="18" hasCustomPrompt="1"/>
          </p:nvPr>
        </p:nvSpPr>
        <p:spPr bwMode="gray">
          <a:xfrm>
            <a:off x="8616951" y="3595688"/>
            <a:ext cx="3059112" cy="892552"/>
          </a:xfrm>
        </p:spPr>
        <p:txBody>
          <a:bodyPr wrap="square">
            <a:spAutoFit/>
          </a:bodyPr>
          <a:lstStyle>
            <a:lvl1pPr>
              <a:defRPr/>
            </a:lvl1pPr>
          </a:lstStyle>
          <a:p>
            <a:pPr lvl="0"/>
            <a:r>
              <a:rPr lang="en-US" dirty="0"/>
              <a:t>First level</a:t>
            </a:r>
          </a:p>
          <a:p>
            <a:pPr lvl="1"/>
            <a:r>
              <a:rPr lang="en-US" dirty="0"/>
              <a:t>Second level</a:t>
            </a:r>
          </a:p>
          <a:p>
            <a:pPr lvl="2"/>
            <a:r>
              <a:rPr lang="en-US" dirty="0"/>
              <a:t>Third level</a:t>
            </a:r>
          </a:p>
        </p:txBody>
      </p:sp>
    </p:spTree>
    <p:extLst>
      <p:ext uri="{BB962C8B-B14F-4D97-AF65-F5344CB8AC3E}">
        <p14:creationId xmlns:p14="http://schemas.microsoft.com/office/powerpoint/2010/main" val="29452753"/>
      </p:ext>
    </p:extLst>
  </p:cSld>
  <p:clrMapOvr>
    <a:masterClrMapping/>
  </p:clrMapOvr>
  <p:extLst>
    <p:ext uri="{DCECCB84-F9BA-43D5-87BE-67443E8EF086}">
      <p15:sldGuideLst xmlns:p15="http://schemas.microsoft.com/office/powerpoint/2012/main">
        <p15:guide id="3" orient="horz" pos="300">
          <p15:clr>
            <a:srgbClr val="F26B43"/>
          </p15:clr>
        </p15:guide>
        <p15:guide id="4" orient="horz" pos="3974">
          <p15:clr>
            <a:srgbClr val="F26B43"/>
          </p15:clr>
        </p15:guide>
        <p15:guide id="5" orient="horz" pos="3816">
          <p15:clr>
            <a:srgbClr val="F26B43"/>
          </p15:clr>
        </p15:guide>
        <p15:guide id="7" pos="5201" userDrawn="1">
          <p15:clr>
            <a:srgbClr val="F26B43"/>
          </p15:clr>
        </p15:guide>
        <p15:guide id="8" pos="5428" userDrawn="1">
          <p15:clr>
            <a:srgbClr val="F26B43"/>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bleed image">
    <p:spTree>
      <p:nvGrpSpPr>
        <p:cNvPr id="1" name=""/>
        <p:cNvGrpSpPr/>
        <p:nvPr/>
      </p:nvGrpSpPr>
      <p:grpSpPr>
        <a:xfrm>
          <a:off x="0" y="0"/>
          <a:ext cx="0" cy="0"/>
          <a:chOff x="0" y="0"/>
          <a:chExt cx="0" cy="0"/>
        </a:xfrm>
      </p:grpSpPr>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8590960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1" name="Picture Placeholder 50">
            <a:extLst>
              <a:ext uri="{FF2B5EF4-FFF2-40B4-BE49-F238E27FC236}">
                <a16:creationId xmlns:a16="http://schemas.microsoft.com/office/drawing/2014/main" id="{3C433125-54EC-A604-9A0C-E54F6326E923}"/>
              </a:ext>
            </a:extLst>
          </p:cNvPr>
          <p:cNvSpPr>
            <a:spLocks noGrp="1"/>
          </p:cNvSpPr>
          <p:nvPr>
            <p:ph type="pic" sz="quarter" idx="11" hasCustomPrompt="1"/>
          </p:nvPr>
        </p:nvSpPr>
        <p:spPr bwMode="gray">
          <a:xfrm>
            <a:off x="0" y="0"/>
            <a:ext cx="12192000" cy="6858000"/>
          </a:xfrm>
          <a:prstGeom prst="rect">
            <a:avLst/>
          </a:prstGeom>
          <a:pattFill prst="wdUpDiag">
            <a:fgClr>
              <a:schemeClr val="bg1"/>
            </a:fgClr>
            <a:bgClr>
              <a:schemeClr val="bg2"/>
            </a:bgClr>
          </a:pattFill>
        </p:spPr>
        <p:txBody>
          <a:bodyPr wrap="square" anchor="ctr">
            <a:noAutofit/>
          </a:bodyPr>
          <a:lstStyle>
            <a:lvl1pPr marL="0" indent="0" algn="ctr">
              <a:lnSpc>
                <a:spcPct val="100000"/>
              </a:lnSpc>
              <a:buNone/>
              <a:defRPr sz="1000" b="1" i="1">
                <a:solidFill>
                  <a:srgbClr val="BDBDBD"/>
                </a:solidFill>
              </a:defRPr>
            </a:lvl1pPr>
          </a:lstStyle>
          <a:p>
            <a:r>
              <a:rPr lang="en-US" noProof="0" dirty="0"/>
              <a:t> Image placeholder</a:t>
            </a:r>
          </a:p>
        </p:txBody>
      </p:sp>
      <p:sp>
        <p:nvSpPr>
          <p:cNvPr id="7" name="Footer Placeholder 6">
            <a:extLst>
              <a:ext uri="{FF2B5EF4-FFF2-40B4-BE49-F238E27FC236}">
                <a16:creationId xmlns:a16="http://schemas.microsoft.com/office/drawing/2014/main" id="{8349C354-53FD-5E75-76EC-6C80A35BC397}"/>
              </a:ext>
            </a:extLst>
          </p:cNvPr>
          <p:cNvSpPr>
            <a:spLocks noGrp="1"/>
          </p:cNvSpPr>
          <p:nvPr>
            <p:ph type="ftr" sz="quarter" idx="16"/>
          </p:nvPr>
        </p:nvSpPr>
        <p:spPr bwMode="gray"/>
        <p:txBody>
          <a:bodyPr/>
          <a:lstStyle/>
          <a:p>
            <a:r>
              <a:rPr lang="de-DE"/>
              <a:t>© Copyright Sensirion, Switzerland</a:t>
            </a:r>
            <a:endParaRPr lang="de-DE" dirty="0"/>
          </a:p>
        </p:txBody>
      </p:sp>
      <p:sp>
        <p:nvSpPr>
          <p:cNvPr id="8" name="Slide Number Placeholder 7">
            <a:extLst>
              <a:ext uri="{FF2B5EF4-FFF2-40B4-BE49-F238E27FC236}">
                <a16:creationId xmlns:a16="http://schemas.microsoft.com/office/drawing/2014/main" id="{94705C1F-6CF3-8FF8-4D42-9153C70BF287}"/>
              </a:ext>
            </a:extLst>
          </p:cNvPr>
          <p:cNvSpPr>
            <a:spLocks noGrp="1"/>
          </p:cNvSpPr>
          <p:nvPr>
            <p:ph type="sldNum" sz="quarter" idx="17"/>
          </p:nvPr>
        </p:nvSpPr>
        <p:spPr bwMode="gray"/>
        <p:txBody>
          <a:bodyPr/>
          <a:lstStyle/>
          <a:p>
            <a:fld id="{B1E691A1-F3A6-4574-B226-B412272B38A6}" type="slidenum">
              <a:rPr lang="de-DE" smtClean="0"/>
              <a:pPr/>
              <a:t>‹#›</a:t>
            </a:fld>
            <a:endParaRPr lang="de-DE"/>
          </a:p>
        </p:txBody>
      </p:sp>
      <p:sp>
        <p:nvSpPr>
          <p:cNvPr id="53" name="Titel 1">
            <a:extLst>
              <a:ext uri="{FF2B5EF4-FFF2-40B4-BE49-F238E27FC236}">
                <a16:creationId xmlns:a16="http://schemas.microsoft.com/office/drawing/2014/main" id="{5C74850C-4D12-087B-508D-3C1B844F2A39}"/>
              </a:ext>
            </a:extLst>
          </p:cNvPr>
          <p:cNvSpPr>
            <a:spLocks noGrp="1"/>
          </p:cNvSpPr>
          <p:nvPr>
            <p:ph type="ctrTitle" hasCustomPrompt="1"/>
          </p:nvPr>
        </p:nvSpPr>
        <p:spPr bwMode="gray">
          <a:xfrm>
            <a:off x="515937" y="476250"/>
            <a:ext cx="11160125" cy="369332"/>
          </a:xfrm>
          <a:prstGeom prst="rect">
            <a:avLst/>
          </a:prstGeom>
        </p:spPr>
        <p:txBody>
          <a:bodyPr vert="horz" anchor="b"/>
          <a:lstStyle>
            <a:lvl1pPr algn="l">
              <a:lnSpc>
                <a:spcPct val="100000"/>
              </a:lnSpc>
              <a:defRPr sz="2400" cap="all" baseline="0"/>
            </a:lvl1pPr>
          </a:lstStyle>
          <a:p>
            <a:r>
              <a:rPr lang="en-US" noProof="0" dirty="0"/>
              <a:t>overhead</a:t>
            </a:r>
          </a:p>
        </p:txBody>
      </p:sp>
      <p:sp>
        <p:nvSpPr>
          <p:cNvPr id="42" name="Text Placeholder 19">
            <a:extLst>
              <a:ext uri="{FF2B5EF4-FFF2-40B4-BE49-F238E27FC236}">
                <a16:creationId xmlns:a16="http://schemas.microsoft.com/office/drawing/2014/main" id="{76C5E18E-2B9C-928E-C108-9EE58EFA0FA1}"/>
              </a:ext>
            </a:extLst>
          </p:cNvPr>
          <p:cNvSpPr>
            <a:spLocks noGrp="1"/>
          </p:cNvSpPr>
          <p:nvPr>
            <p:ph type="body" sz="quarter" idx="13" hasCustomPrompt="1"/>
          </p:nvPr>
        </p:nvSpPr>
        <p:spPr bwMode="gray">
          <a:xfrm>
            <a:off x="10377489" y="6302981"/>
            <a:ext cx="1300954" cy="139281"/>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a:lvl1pPr>
          </a:lstStyle>
          <a:p>
            <a:pPr lvl="0"/>
            <a:r>
              <a:rPr lang="en-US" dirty="0"/>
              <a:t> </a:t>
            </a:r>
          </a:p>
        </p:txBody>
      </p:sp>
      <p:sp>
        <p:nvSpPr>
          <p:cNvPr id="2" name="Textplatzhalter 8">
            <a:extLst>
              <a:ext uri="{FF2B5EF4-FFF2-40B4-BE49-F238E27FC236}">
                <a16:creationId xmlns:a16="http://schemas.microsoft.com/office/drawing/2014/main" id="{2179DAAC-9178-39A5-E378-93A77FC91136}"/>
              </a:ext>
            </a:extLst>
          </p:cNvPr>
          <p:cNvSpPr>
            <a:spLocks noGrp="1"/>
          </p:cNvSpPr>
          <p:nvPr>
            <p:ph type="body" sz="quarter" idx="14" hasCustomPrompt="1"/>
          </p:nvPr>
        </p:nvSpPr>
        <p:spPr>
          <a:xfrm>
            <a:off x="515937" y="845582"/>
            <a:ext cx="11160126" cy="1231106"/>
          </a:xfrm>
        </p:spPr>
        <p:txBody>
          <a:bodyPr wrap="square">
            <a:spAutoFit/>
          </a:bodyPr>
          <a:lstStyle>
            <a:lvl1pPr marL="0" indent="0">
              <a:spcAft>
                <a:spcPts val="0"/>
              </a:spcAft>
              <a:buNone/>
              <a:defRPr sz="4000"/>
            </a:lvl1pPr>
          </a:lstStyle>
          <a:p>
            <a:pPr lvl="0"/>
            <a:r>
              <a:rPr lang="en-US" dirty="0"/>
              <a:t>Descriptive and more informative presentation header (position variable)</a:t>
            </a:r>
          </a:p>
        </p:txBody>
      </p:sp>
    </p:spTree>
    <p:extLst>
      <p:ext uri="{BB962C8B-B14F-4D97-AF65-F5344CB8AC3E}">
        <p14:creationId xmlns:p14="http://schemas.microsoft.com/office/powerpoint/2010/main" val="2797789283"/>
      </p:ext>
    </p:extLst>
  </p:cSld>
  <p:clrMapOvr>
    <a:masterClrMapping/>
  </p:clrMapOvr>
  <p:extLst>
    <p:ext uri="{DCECCB84-F9BA-43D5-87BE-67443E8EF086}">
      <p15:sldGuideLst xmlns:p15="http://schemas.microsoft.com/office/powerpoint/2012/main">
        <p15:guide id="3" orient="horz" pos="300">
          <p15:clr>
            <a:srgbClr val="F26B43"/>
          </p15:clr>
        </p15:guide>
        <p15:guide id="4" orient="horz" pos="3974">
          <p15:clr>
            <a:srgbClr val="F26B43"/>
          </p15:clr>
        </p15:guide>
        <p15:guide id="5" orient="horz" pos="3816">
          <p15:clr>
            <a:srgbClr val="F26B43"/>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with key number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701C1F6-A140-C203-8BFC-35C0188A77B8}"/>
              </a:ext>
            </a:extLst>
          </p:cNvPr>
          <p:cNvSpPr>
            <a:spLocks noGrp="1"/>
          </p:cNvSpPr>
          <p:nvPr>
            <p:ph type="pic" sz="quarter" idx="11" hasCustomPrompt="1"/>
          </p:nvPr>
        </p:nvSpPr>
        <p:spPr bwMode="gray">
          <a:xfrm>
            <a:off x="0" y="0"/>
            <a:ext cx="12192000" cy="60579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dirty="0"/>
              <a:t> Image placeholder</a:t>
            </a:r>
          </a:p>
        </p:txBody>
      </p:sp>
      <p:graphicFrame>
        <p:nvGraphicFramePr>
          <p:cNvPr id="5" name="Objekt 4" hidden="1">
            <a:extLst>
              <a:ext uri="{FF2B5EF4-FFF2-40B4-BE49-F238E27FC236}">
                <a16:creationId xmlns:a16="http://schemas.microsoft.com/office/drawing/2014/main" id="{767385B7-6838-292C-9A71-B34C47821397}"/>
              </a:ext>
            </a:extLst>
          </p:cNvPr>
          <p:cNvGraphicFramePr>
            <a:graphicFrameLocks noChangeAspect="1"/>
          </p:cNvGraphicFramePr>
          <p:nvPr userDrawn="1">
            <p:custDataLst>
              <p:tags r:id="rId1"/>
            </p:custDataLst>
            <p:extLst>
              <p:ext uri="{D42A27DB-BD31-4B8C-83A1-F6EECF244321}">
                <p14:modId xmlns:p14="http://schemas.microsoft.com/office/powerpoint/2010/main" val="13212143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5" name="Objekt 4" hidden="1">
                        <a:extLst>
                          <a:ext uri="{FF2B5EF4-FFF2-40B4-BE49-F238E27FC236}">
                            <a16:creationId xmlns:a16="http://schemas.microsoft.com/office/drawing/2014/main" id="{767385B7-6838-292C-9A71-B34C4782139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7" name="Footer Placeholder 26">
            <a:extLst>
              <a:ext uri="{FF2B5EF4-FFF2-40B4-BE49-F238E27FC236}">
                <a16:creationId xmlns:a16="http://schemas.microsoft.com/office/drawing/2014/main" id="{9D65CB0B-9E70-7B90-E6AE-21AEF33734E4}"/>
              </a:ext>
            </a:extLst>
          </p:cNvPr>
          <p:cNvSpPr>
            <a:spLocks noGrp="1"/>
          </p:cNvSpPr>
          <p:nvPr>
            <p:ph type="ftr" sz="quarter" idx="20"/>
          </p:nvPr>
        </p:nvSpPr>
        <p:spPr bwMode="gray"/>
        <p:txBody>
          <a:bodyPr/>
          <a:lstStyle/>
          <a:p>
            <a:r>
              <a:rPr lang="de-DE"/>
              <a:t>© Copyright Sensirion, Switzerland</a:t>
            </a:r>
            <a:endParaRPr lang="de-DE" dirty="0"/>
          </a:p>
        </p:txBody>
      </p:sp>
      <p:sp>
        <p:nvSpPr>
          <p:cNvPr id="28" name="Slide Number Placeholder 27">
            <a:extLst>
              <a:ext uri="{FF2B5EF4-FFF2-40B4-BE49-F238E27FC236}">
                <a16:creationId xmlns:a16="http://schemas.microsoft.com/office/drawing/2014/main" id="{492DC165-2374-0ED2-FB65-A73A065F463D}"/>
              </a:ext>
            </a:extLst>
          </p:cNvPr>
          <p:cNvSpPr>
            <a:spLocks noGrp="1"/>
          </p:cNvSpPr>
          <p:nvPr>
            <p:ph type="sldNum" sz="quarter" idx="21"/>
          </p:nvPr>
        </p:nvSpPr>
        <p:spPr bwMode="gray"/>
        <p:txBody>
          <a:bodyPr/>
          <a:lstStyle/>
          <a:p>
            <a:fld id="{B1E691A1-F3A6-4574-B226-B412272B38A6}" type="slidenum">
              <a:rPr lang="de-DE" smtClean="0"/>
              <a:pPr/>
              <a:t>‹#›</a:t>
            </a:fld>
            <a:endParaRPr lang="de-DE"/>
          </a:p>
        </p:txBody>
      </p:sp>
      <p:sp>
        <p:nvSpPr>
          <p:cNvPr id="2" name="Titel 1">
            <a:extLst>
              <a:ext uri="{FF2B5EF4-FFF2-40B4-BE49-F238E27FC236}">
                <a16:creationId xmlns:a16="http://schemas.microsoft.com/office/drawing/2014/main" id="{7E11D4A9-12E5-8C22-BA13-B7609DBBB009}"/>
              </a:ext>
            </a:extLst>
          </p:cNvPr>
          <p:cNvSpPr>
            <a:spLocks noGrp="1"/>
          </p:cNvSpPr>
          <p:nvPr>
            <p:ph type="ctrTitle" hasCustomPrompt="1"/>
          </p:nvPr>
        </p:nvSpPr>
        <p:spPr bwMode="gray">
          <a:xfrm>
            <a:off x="515937" y="476250"/>
            <a:ext cx="11160125" cy="369332"/>
          </a:xfrm>
          <a:prstGeom prst="rect">
            <a:avLst/>
          </a:prstGeom>
        </p:spPr>
        <p:txBody>
          <a:bodyPr vert="horz" anchor="b"/>
          <a:lstStyle>
            <a:lvl1pPr algn="l">
              <a:lnSpc>
                <a:spcPct val="100000"/>
              </a:lnSpc>
              <a:defRPr sz="2400" cap="all" baseline="0"/>
            </a:lvl1pPr>
          </a:lstStyle>
          <a:p>
            <a:r>
              <a:rPr lang="en-US" noProof="0" dirty="0"/>
              <a:t>overhead</a:t>
            </a:r>
          </a:p>
        </p:txBody>
      </p:sp>
      <p:sp>
        <p:nvSpPr>
          <p:cNvPr id="4" name="Text Placeholder 6">
            <a:extLst>
              <a:ext uri="{FF2B5EF4-FFF2-40B4-BE49-F238E27FC236}">
                <a16:creationId xmlns:a16="http://schemas.microsoft.com/office/drawing/2014/main" id="{783F72AC-0CBE-E186-9952-E60DB0E74486}"/>
              </a:ext>
            </a:extLst>
          </p:cNvPr>
          <p:cNvSpPr>
            <a:spLocks noGrp="1"/>
          </p:cNvSpPr>
          <p:nvPr>
            <p:ph type="body" sz="quarter" idx="12" hasCustomPrompt="1"/>
          </p:nvPr>
        </p:nvSpPr>
        <p:spPr bwMode="gray">
          <a:xfrm>
            <a:off x="515938" y="3630386"/>
            <a:ext cx="1800000" cy="1872000"/>
          </a:xfrm>
          <a:solidFill>
            <a:schemeClr val="bg1"/>
          </a:solidFill>
        </p:spPr>
        <p:txBody>
          <a:bodyPr lIns="144000" tIns="108000" rIns="144000" bIns="108000" anchor="ctr"/>
          <a:lstStyle>
            <a:lvl1pPr marL="0" indent="0" algn="ctr">
              <a:spcAft>
                <a:spcPts val="0"/>
              </a:spcAft>
              <a:buNone/>
              <a:defRPr sz="4000" b="1">
                <a:solidFill>
                  <a:schemeClr val="tx2"/>
                </a:solidFill>
              </a:defRPr>
            </a:lvl1pPr>
          </a:lstStyle>
          <a:p>
            <a:pPr lvl="0"/>
            <a:r>
              <a:rPr lang="en-US" dirty="0"/>
              <a:t>00%</a:t>
            </a:r>
          </a:p>
        </p:txBody>
      </p:sp>
      <p:sp>
        <p:nvSpPr>
          <p:cNvPr id="6" name="Text Placeholder 6">
            <a:extLst>
              <a:ext uri="{FF2B5EF4-FFF2-40B4-BE49-F238E27FC236}">
                <a16:creationId xmlns:a16="http://schemas.microsoft.com/office/drawing/2014/main" id="{C8F2AC20-5F87-7AC3-8355-B5B96BFDB3F9}"/>
              </a:ext>
            </a:extLst>
          </p:cNvPr>
          <p:cNvSpPr>
            <a:spLocks noGrp="1"/>
          </p:cNvSpPr>
          <p:nvPr>
            <p:ph type="body" sz="quarter" idx="13" hasCustomPrompt="1"/>
          </p:nvPr>
        </p:nvSpPr>
        <p:spPr bwMode="gray">
          <a:xfrm>
            <a:off x="2405969" y="3630386"/>
            <a:ext cx="1800000" cy="1872000"/>
          </a:xfrm>
          <a:solidFill>
            <a:schemeClr val="bg1"/>
          </a:solidFill>
        </p:spPr>
        <p:txBody>
          <a:bodyPr lIns="144000" tIns="108000" rIns="144000" bIns="108000" anchor="ctr"/>
          <a:lstStyle>
            <a:lvl1pPr marL="0" indent="0" algn="ctr">
              <a:spcAft>
                <a:spcPts val="0"/>
              </a:spcAft>
              <a:buNone/>
              <a:defRPr sz="4000" b="1">
                <a:solidFill>
                  <a:schemeClr val="tx2"/>
                </a:solidFill>
              </a:defRPr>
            </a:lvl1pPr>
          </a:lstStyle>
          <a:p>
            <a:pPr lvl="0"/>
            <a:r>
              <a:rPr lang="en-US" dirty="0"/>
              <a:t>0 Mio</a:t>
            </a:r>
          </a:p>
        </p:txBody>
      </p:sp>
      <p:sp>
        <p:nvSpPr>
          <p:cNvPr id="10" name="Text Placeholder 6">
            <a:extLst>
              <a:ext uri="{FF2B5EF4-FFF2-40B4-BE49-F238E27FC236}">
                <a16:creationId xmlns:a16="http://schemas.microsoft.com/office/drawing/2014/main" id="{CFA3BF58-70A4-801F-861A-566DC4A4E7E1}"/>
              </a:ext>
            </a:extLst>
          </p:cNvPr>
          <p:cNvSpPr>
            <a:spLocks noGrp="1"/>
          </p:cNvSpPr>
          <p:nvPr>
            <p:ph type="body" sz="quarter" idx="14" hasCustomPrompt="1"/>
          </p:nvPr>
        </p:nvSpPr>
        <p:spPr bwMode="gray">
          <a:xfrm>
            <a:off x="4296000" y="3630386"/>
            <a:ext cx="1800000" cy="1872000"/>
          </a:xfrm>
          <a:solidFill>
            <a:schemeClr val="bg1"/>
          </a:solidFill>
        </p:spPr>
        <p:txBody>
          <a:bodyPr lIns="144000" tIns="108000" rIns="144000" bIns="108000" anchor="ctr"/>
          <a:lstStyle>
            <a:lvl1pPr marL="0" indent="0" algn="ctr">
              <a:spcAft>
                <a:spcPts val="0"/>
              </a:spcAft>
              <a:buNone/>
              <a:defRPr sz="4000" b="1">
                <a:solidFill>
                  <a:schemeClr val="tx2"/>
                </a:solidFill>
              </a:defRPr>
            </a:lvl1pPr>
          </a:lstStyle>
          <a:p>
            <a:pPr lvl="0"/>
            <a:r>
              <a:rPr lang="en-US" dirty="0"/>
              <a:t>20XY</a:t>
            </a:r>
          </a:p>
        </p:txBody>
      </p:sp>
      <p:sp>
        <p:nvSpPr>
          <p:cNvPr id="7" name="Textfeld 6">
            <a:extLst>
              <a:ext uri="{FF2B5EF4-FFF2-40B4-BE49-F238E27FC236}">
                <a16:creationId xmlns:a16="http://schemas.microsoft.com/office/drawing/2014/main" id="{BF627B82-BAE1-728D-079F-4BDC3D0385E8}"/>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dirty="0">
                <a:solidFill>
                  <a:schemeClr val="accent2"/>
                </a:solidFill>
                <a:latin typeface="+mn-lt"/>
                <a:ea typeface="+mn-ea"/>
                <a:cs typeface="+mn-cs"/>
              </a:rPr>
              <a:t>Confidential</a:t>
            </a:r>
          </a:p>
        </p:txBody>
      </p:sp>
      <p:sp>
        <p:nvSpPr>
          <p:cNvPr id="9" name="Textplatzhalter 8">
            <a:extLst>
              <a:ext uri="{FF2B5EF4-FFF2-40B4-BE49-F238E27FC236}">
                <a16:creationId xmlns:a16="http://schemas.microsoft.com/office/drawing/2014/main" id="{5AFF93A4-4D7F-2C80-AAC0-F02F1BA39CE4}"/>
              </a:ext>
            </a:extLst>
          </p:cNvPr>
          <p:cNvSpPr>
            <a:spLocks noGrp="1"/>
          </p:cNvSpPr>
          <p:nvPr>
            <p:ph type="body" sz="quarter" idx="22" hasCustomPrompt="1"/>
          </p:nvPr>
        </p:nvSpPr>
        <p:spPr>
          <a:xfrm>
            <a:off x="515937" y="845582"/>
            <a:ext cx="11160126" cy="615553"/>
          </a:xfrm>
        </p:spPr>
        <p:txBody>
          <a:bodyPr wrap="square">
            <a:spAutoFit/>
          </a:bodyPr>
          <a:lstStyle>
            <a:lvl1pPr marL="0" indent="0">
              <a:spcAft>
                <a:spcPts val="0"/>
              </a:spcAft>
              <a:buNone/>
              <a:defRPr sz="4000"/>
            </a:lvl1pPr>
          </a:lstStyle>
          <a:p>
            <a:pPr lvl="0"/>
            <a:r>
              <a:rPr lang="en-US" dirty="0"/>
              <a:t>Descriptive, informative presentation header</a:t>
            </a:r>
          </a:p>
        </p:txBody>
      </p:sp>
    </p:spTree>
    <p:extLst>
      <p:ext uri="{BB962C8B-B14F-4D97-AF65-F5344CB8AC3E}">
        <p14:creationId xmlns:p14="http://schemas.microsoft.com/office/powerpoint/2010/main" val="2572802073"/>
      </p:ext>
    </p:extLst>
  </p:cSld>
  <p:clrMapOvr>
    <a:masterClrMapping/>
  </p:clrMapOvr>
  <p:extLst>
    <p:ext uri="{DCECCB84-F9BA-43D5-87BE-67443E8EF086}">
      <p15:sldGuideLst xmlns:p15="http://schemas.microsoft.com/office/powerpoint/2012/main">
        <p15:guide id="1" orient="horz" pos="3816">
          <p15:clr>
            <a:srgbClr val="F26B43"/>
          </p15:clr>
        </p15:guide>
        <p15:guide id="2" orient="horz" pos="2288" userDrawn="1">
          <p15:clr>
            <a:srgbClr val="F26B43"/>
          </p15:clr>
        </p15:guide>
        <p15:guide id="3" orient="horz" pos="3465" userDrawn="1">
          <p15:clr>
            <a:srgbClr val="F26B43"/>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acts and Figur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E11F65-0243-C583-47AE-B8C1C1605595}"/>
              </a:ext>
            </a:extLst>
          </p:cNvPr>
          <p:cNvSpPr/>
          <p:nvPr userDrawn="1"/>
        </p:nvSpPr>
        <p:spPr bwMode="gray">
          <a:xfrm>
            <a:off x="0" y="0"/>
            <a:ext cx="12192000" cy="60579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en-US" dirty="0" err="1"/>
          </a:p>
        </p:txBody>
      </p:sp>
      <p:graphicFrame>
        <p:nvGraphicFramePr>
          <p:cNvPr id="5" name="Objekt 4" hidden="1">
            <a:extLst>
              <a:ext uri="{FF2B5EF4-FFF2-40B4-BE49-F238E27FC236}">
                <a16:creationId xmlns:a16="http://schemas.microsoft.com/office/drawing/2014/main" id="{767385B7-6838-292C-9A71-B34C47821397}"/>
              </a:ext>
            </a:extLst>
          </p:cNvPr>
          <p:cNvGraphicFramePr>
            <a:graphicFrameLocks noChangeAspect="1"/>
          </p:cNvGraphicFramePr>
          <p:nvPr userDrawn="1">
            <p:custDataLst>
              <p:tags r:id="rId1"/>
            </p:custDataLst>
            <p:extLst>
              <p:ext uri="{D42A27DB-BD31-4B8C-83A1-F6EECF244321}">
                <p14:modId xmlns:p14="http://schemas.microsoft.com/office/powerpoint/2010/main" val="16401167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5" name="Objekt 4" hidden="1">
                        <a:extLst>
                          <a:ext uri="{FF2B5EF4-FFF2-40B4-BE49-F238E27FC236}">
                            <a16:creationId xmlns:a16="http://schemas.microsoft.com/office/drawing/2014/main" id="{767385B7-6838-292C-9A71-B34C4782139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7" name="Footer Placeholder 26">
            <a:extLst>
              <a:ext uri="{FF2B5EF4-FFF2-40B4-BE49-F238E27FC236}">
                <a16:creationId xmlns:a16="http://schemas.microsoft.com/office/drawing/2014/main" id="{9D65CB0B-9E70-7B90-E6AE-21AEF33734E4}"/>
              </a:ext>
            </a:extLst>
          </p:cNvPr>
          <p:cNvSpPr>
            <a:spLocks noGrp="1"/>
          </p:cNvSpPr>
          <p:nvPr>
            <p:ph type="ftr" sz="quarter" idx="20"/>
          </p:nvPr>
        </p:nvSpPr>
        <p:spPr bwMode="gray"/>
        <p:txBody>
          <a:bodyPr/>
          <a:lstStyle/>
          <a:p>
            <a:r>
              <a:rPr lang="de-DE"/>
              <a:t>© Copyright Sensirion, Switzerland</a:t>
            </a:r>
            <a:endParaRPr lang="de-DE" dirty="0"/>
          </a:p>
        </p:txBody>
      </p:sp>
      <p:sp>
        <p:nvSpPr>
          <p:cNvPr id="28" name="Slide Number Placeholder 27">
            <a:extLst>
              <a:ext uri="{FF2B5EF4-FFF2-40B4-BE49-F238E27FC236}">
                <a16:creationId xmlns:a16="http://schemas.microsoft.com/office/drawing/2014/main" id="{492DC165-2374-0ED2-FB65-A73A065F463D}"/>
              </a:ext>
            </a:extLst>
          </p:cNvPr>
          <p:cNvSpPr>
            <a:spLocks noGrp="1"/>
          </p:cNvSpPr>
          <p:nvPr>
            <p:ph type="sldNum" sz="quarter" idx="21"/>
          </p:nvPr>
        </p:nvSpPr>
        <p:spPr bwMode="gray"/>
        <p:txBody>
          <a:bodyPr/>
          <a:lstStyle/>
          <a:p>
            <a:fld id="{B1E691A1-F3A6-4574-B226-B412272B38A6}" type="slidenum">
              <a:rPr lang="de-DE" smtClean="0"/>
              <a:pPr/>
              <a:t>‹#›</a:t>
            </a:fld>
            <a:endParaRPr lang="de-DE"/>
          </a:p>
        </p:txBody>
      </p:sp>
      <p:sp>
        <p:nvSpPr>
          <p:cNvPr id="2" name="Titel 1">
            <a:extLst>
              <a:ext uri="{FF2B5EF4-FFF2-40B4-BE49-F238E27FC236}">
                <a16:creationId xmlns:a16="http://schemas.microsoft.com/office/drawing/2014/main" id="{7E11D4A9-12E5-8C22-BA13-B7609DBBB009}"/>
              </a:ext>
            </a:extLst>
          </p:cNvPr>
          <p:cNvSpPr>
            <a:spLocks noGrp="1"/>
          </p:cNvSpPr>
          <p:nvPr>
            <p:ph type="ctrTitle" hasCustomPrompt="1"/>
          </p:nvPr>
        </p:nvSpPr>
        <p:spPr bwMode="gray">
          <a:xfrm>
            <a:off x="515937" y="476250"/>
            <a:ext cx="5580063" cy="369332"/>
          </a:xfrm>
          <a:prstGeom prst="rect">
            <a:avLst/>
          </a:prstGeom>
        </p:spPr>
        <p:txBody>
          <a:bodyPr vert="horz" anchor="b"/>
          <a:lstStyle>
            <a:lvl1pPr algn="l">
              <a:lnSpc>
                <a:spcPct val="100000"/>
              </a:lnSpc>
              <a:defRPr sz="2400" cap="all" baseline="0"/>
            </a:lvl1pPr>
          </a:lstStyle>
          <a:p>
            <a:r>
              <a:rPr lang="en-US" noProof="0" dirty="0"/>
              <a:t>overhead</a:t>
            </a:r>
          </a:p>
        </p:txBody>
      </p:sp>
      <p:sp>
        <p:nvSpPr>
          <p:cNvPr id="6" name="Text Placeholder 6">
            <a:extLst>
              <a:ext uri="{FF2B5EF4-FFF2-40B4-BE49-F238E27FC236}">
                <a16:creationId xmlns:a16="http://schemas.microsoft.com/office/drawing/2014/main" id="{D96E3213-01DD-6CDB-B5B1-3441A96565B7}"/>
              </a:ext>
            </a:extLst>
          </p:cNvPr>
          <p:cNvSpPr>
            <a:spLocks noGrp="1"/>
          </p:cNvSpPr>
          <p:nvPr>
            <p:ph type="body" sz="quarter" idx="12" hasCustomPrompt="1"/>
          </p:nvPr>
        </p:nvSpPr>
        <p:spPr bwMode="gray">
          <a:xfrm>
            <a:off x="515938" y="3630386"/>
            <a:ext cx="1800000" cy="1872000"/>
          </a:xfrm>
          <a:solidFill>
            <a:schemeClr val="accent1"/>
          </a:solidFill>
        </p:spPr>
        <p:txBody>
          <a:bodyPr lIns="144000" tIns="108000" rIns="144000" bIns="108000" anchor="ctr"/>
          <a:lstStyle>
            <a:lvl1pPr marL="0" indent="0" algn="ctr">
              <a:spcAft>
                <a:spcPts val="0"/>
              </a:spcAft>
              <a:buNone/>
              <a:defRPr sz="4000" b="1">
                <a:solidFill>
                  <a:schemeClr val="bg1"/>
                </a:solidFill>
              </a:defRPr>
            </a:lvl1pPr>
          </a:lstStyle>
          <a:p>
            <a:pPr lvl="0"/>
            <a:r>
              <a:rPr lang="en-US" dirty="0"/>
              <a:t>00%</a:t>
            </a:r>
          </a:p>
        </p:txBody>
      </p:sp>
      <p:sp>
        <p:nvSpPr>
          <p:cNvPr id="10" name="Text Placeholder 6">
            <a:extLst>
              <a:ext uri="{FF2B5EF4-FFF2-40B4-BE49-F238E27FC236}">
                <a16:creationId xmlns:a16="http://schemas.microsoft.com/office/drawing/2014/main" id="{C8772DF6-A6AE-7370-A35E-06C67B09DD20}"/>
              </a:ext>
            </a:extLst>
          </p:cNvPr>
          <p:cNvSpPr>
            <a:spLocks noGrp="1"/>
          </p:cNvSpPr>
          <p:nvPr>
            <p:ph type="body" sz="quarter" idx="13" hasCustomPrompt="1"/>
          </p:nvPr>
        </p:nvSpPr>
        <p:spPr bwMode="gray">
          <a:xfrm>
            <a:off x="2405969" y="3630386"/>
            <a:ext cx="1800000" cy="1872000"/>
          </a:xfrm>
          <a:solidFill>
            <a:schemeClr val="accent1"/>
          </a:solidFill>
        </p:spPr>
        <p:txBody>
          <a:bodyPr lIns="144000" tIns="108000" rIns="144000" bIns="108000" anchor="ctr"/>
          <a:lstStyle>
            <a:lvl1pPr marL="0" indent="0" algn="ctr">
              <a:spcAft>
                <a:spcPts val="0"/>
              </a:spcAft>
              <a:buNone/>
              <a:defRPr sz="4000" b="1">
                <a:solidFill>
                  <a:schemeClr val="bg1"/>
                </a:solidFill>
              </a:defRPr>
            </a:lvl1pPr>
          </a:lstStyle>
          <a:p>
            <a:pPr lvl="0"/>
            <a:r>
              <a:rPr lang="en-US" dirty="0"/>
              <a:t>0 Mio</a:t>
            </a:r>
          </a:p>
        </p:txBody>
      </p:sp>
      <p:sp>
        <p:nvSpPr>
          <p:cNvPr id="11" name="Text Placeholder 6">
            <a:extLst>
              <a:ext uri="{FF2B5EF4-FFF2-40B4-BE49-F238E27FC236}">
                <a16:creationId xmlns:a16="http://schemas.microsoft.com/office/drawing/2014/main" id="{CE9D3FEE-C577-F74B-1629-DFFC856C6ECD}"/>
              </a:ext>
            </a:extLst>
          </p:cNvPr>
          <p:cNvSpPr>
            <a:spLocks noGrp="1"/>
          </p:cNvSpPr>
          <p:nvPr>
            <p:ph type="body" sz="quarter" idx="14" hasCustomPrompt="1"/>
          </p:nvPr>
        </p:nvSpPr>
        <p:spPr bwMode="gray">
          <a:xfrm>
            <a:off x="4296000" y="3630386"/>
            <a:ext cx="1800000" cy="1872000"/>
          </a:xfrm>
          <a:solidFill>
            <a:schemeClr val="accent1"/>
          </a:solidFill>
        </p:spPr>
        <p:txBody>
          <a:bodyPr lIns="144000" tIns="108000" rIns="144000" bIns="108000" anchor="ctr"/>
          <a:lstStyle>
            <a:lvl1pPr marL="0" indent="0" algn="ctr">
              <a:spcAft>
                <a:spcPts val="0"/>
              </a:spcAft>
              <a:buNone/>
              <a:defRPr sz="4000" b="1">
                <a:solidFill>
                  <a:schemeClr val="bg1"/>
                </a:solidFill>
              </a:defRPr>
            </a:lvl1pPr>
          </a:lstStyle>
          <a:p>
            <a:pPr lvl="0"/>
            <a:r>
              <a:rPr lang="en-US" dirty="0"/>
              <a:t>20XY</a:t>
            </a:r>
          </a:p>
        </p:txBody>
      </p:sp>
      <p:sp>
        <p:nvSpPr>
          <p:cNvPr id="13" name="Text Placeholder 12">
            <a:extLst>
              <a:ext uri="{FF2B5EF4-FFF2-40B4-BE49-F238E27FC236}">
                <a16:creationId xmlns:a16="http://schemas.microsoft.com/office/drawing/2014/main" id="{F6886565-4CB8-E065-18D3-4742E7B0E0C3}"/>
              </a:ext>
            </a:extLst>
          </p:cNvPr>
          <p:cNvSpPr>
            <a:spLocks noGrp="1"/>
          </p:cNvSpPr>
          <p:nvPr>
            <p:ph type="body" sz="quarter" idx="23" hasCustomPrompt="1"/>
          </p:nvPr>
        </p:nvSpPr>
        <p:spPr bwMode="gray">
          <a:xfrm>
            <a:off x="515937" y="2351941"/>
            <a:ext cx="5539837" cy="984885"/>
          </a:xfrm>
        </p:spPr>
        <p:txBody>
          <a:bodyPr>
            <a:spAutoFit/>
          </a:bodyPr>
          <a:lstStyle>
            <a:lvl1pPr marL="0" indent="0">
              <a:buNone/>
              <a:defRPr/>
            </a:lvl1pPr>
          </a:lstStyle>
          <a:p>
            <a:pPr marL="0" marR="0" lvl="0" indent="0" algn="l" defTabSz="914400" rtl="0" eaLnBrk="1" fontAlgn="auto" latinLnBrk="0" hangingPunct="1">
              <a:lnSpc>
                <a:spcPct val="100000"/>
              </a:lnSpc>
              <a:spcBef>
                <a:spcPts val="0"/>
              </a:spcBef>
              <a:spcAft>
                <a:spcPts val="600"/>
              </a:spcAft>
              <a:buClr>
                <a:schemeClr val="accent1"/>
              </a:buClr>
              <a:buSzTx/>
              <a:buFont typeface="Arial" panose="020B0604020202020204" pitchFamily="34" charset="0"/>
              <a:buNone/>
              <a:tabLst/>
              <a:defRPr/>
            </a:pPr>
            <a:r>
              <a:rPr lang="en-US" dirty="0"/>
              <a:t>Please insert your informative text here. Please insert your informative text here. Please insert your informative text here. Please insert your informative text here. Please insert your informative text here. Please insert your informative text here. </a:t>
            </a:r>
          </a:p>
        </p:txBody>
      </p:sp>
      <p:sp>
        <p:nvSpPr>
          <p:cNvPr id="18" name="Content Placeholder 17">
            <a:extLst>
              <a:ext uri="{FF2B5EF4-FFF2-40B4-BE49-F238E27FC236}">
                <a16:creationId xmlns:a16="http://schemas.microsoft.com/office/drawing/2014/main" id="{617CFD3D-B343-29AA-FD1F-47C1DE17260F}"/>
              </a:ext>
            </a:extLst>
          </p:cNvPr>
          <p:cNvSpPr>
            <a:spLocks noGrp="1"/>
          </p:cNvSpPr>
          <p:nvPr>
            <p:ph sz="quarter" idx="24" hasCustomPrompt="1"/>
          </p:nvPr>
        </p:nvSpPr>
        <p:spPr bwMode="gray">
          <a:xfrm>
            <a:off x="6456364" y="476250"/>
            <a:ext cx="5219700" cy="5026025"/>
          </a:xfrm>
        </p:spPr>
        <p:txBody>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Nineth level</a:t>
            </a:r>
          </a:p>
        </p:txBody>
      </p:sp>
      <p:sp>
        <p:nvSpPr>
          <p:cNvPr id="7" name="Textfeld 6">
            <a:extLst>
              <a:ext uri="{FF2B5EF4-FFF2-40B4-BE49-F238E27FC236}">
                <a16:creationId xmlns:a16="http://schemas.microsoft.com/office/drawing/2014/main" id="{DCBBC41F-AA48-5A95-BD22-EDF913E79FCD}"/>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dirty="0">
                <a:solidFill>
                  <a:schemeClr val="accent2"/>
                </a:solidFill>
                <a:latin typeface="+mn-lt"/>
                <a:ea typeface="+mn-ea"/>
                <a:cs typeface="+mn-cs"/>
              </a:rPr>
              <a:t>Confidential</a:t>
            </a:r>
          </a:p>
        </p:txBody>
      </p:sp>
      <p:sp>
        <p:nvSpPr>
          <p:cNvPr id="8" name="Textplatzhalter 8">
            <a:extLst>
              <a:ext uri="{FF2B5EF4-FFF2-40B4-BE49-F238E27FC236}">
                <a16:creationId xmlns:a16="http://schemas.microsoft.com/office/drawing/2014/main" id="{3F2B394E-FF4F-A13B-82E3-DC3EC336F9BA}"/>
              </a:ext>
            </a:extLst>
          </p:cNvPr>
          <p:cNvSpPr>
            <a:spLocks noGrp="1"/>
          </p:cNvSpPr>
          <p:nvPr>
            <p:ph type="body" sz="quarter" idx="22" hasCustomPrompt="1"/>
          </p:nvPr>
        </p:nvSpPr>
        <p:spPr>
          <a:xfrm>
            <a:off x="515937" y="845582"/>
            <a:ext cx="5580063" cy="1231106"/>
          </a:xfrm>
        </p:spPr>
        <p:txBody>
          <a:bodyPr wrap="square">
            <a:spAutoFit/>
          </a:bodyPr>
          <a:lstStyle>
            <a:lvl1pPr marL="0" indent="0">
              <a:spcAft>
                <a:spcPts val="0"/>
              </a:spcAft>
              <a:buNone/>
              <a:defRPr sz="4000"/>
            </a:lvl1pPr>
          </a:lstStyle>
          <a:p>
            <a:pPr lvl="0"/>
            <a:r>
              <a:rPr lang="en-US" dirty="0"/>
              <a:t>Headline</a:t>
            </a:r>
          </a:p>
          <a:p>
            <a:pPr lvl="0"/>
            <a:r>
              <a:rPr lang="en-US" dirty="0"/>
              <a:t>Second line</a:t>
            </a:r>
          </a:p>
        </p:txBody>
      </p:sp>
    </p:spTree>
    <p:extLst>
      <p:ext uri="{BB962C8B-B14F-4D97-AF65-F5344CB8AC3E}">
        <p14:creationId xmlns:p14="http://schemas.microsoft.com/office/powerpoint/2010/main" val="2989349200"/>
      </p:ext>
    </p:extLst>
  </p:cSld>
  <p:clrMapOvr>
    <a:masterClrMapping/>
  </p:clrMapOvr>
  <p:extLst>
    <p:ext uri="{DCECCB84-F9BA-43D5-87BE-67443E8EF086}">
      <p15:sldGuideLst xmlns:p15="http://schemas.microsoft.com/office/powerpoint/2012/main">
        <p15:guide id="1" orient="horz" pos="3816">
          <p15:clr>
            <a:srgbClr val="F26B43"/>
          </p15:clr>
        </p15:guide>
        <p15:guide id="2" orient="horz" pos="1480" userDrawn="1">
          <p15:clr>
            <a:srgbClr val="F26B43"/>
          </p15:clr>
        </p15:guide>
        <p15:guide id="3" orient="horz" pos="2286" userDrawn="1">
          <p15:clr>
            <a:srgbClr val="F26B43"/>
          </p15:clr>
        </p15:guide>
        <p15:guide id="4" pos="3840" userDrawn="1">
          <p15:clr>
            <a:srgbClr val="F26B43"/>
          </p15:clr>
        </p15:guide>
        <p15:guide id="5" orient="horz" pos="3465" userDrawn="1">
          <p15:clr>
            <a:srgbClr val="F26B43"/>
          </p15:clr>
        </p15:guide>
        <p15:guide id="6" pos="4067" userDrawn="1">
          <p15:clr>
            <a:srgbClr val="F26B43"/>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AE0FE1CD-B1AE-2871-3162-980A2C8857B3}"/>
              </a:ext>
            </a:extLst>
          </p:cNvPr>
          <p:cNvSpPr>
            <a:spLocks noGrp="1"/>
          </p:cNvSpPr>
          <p:nvPr>
            <p:ph type="pic" sz="quarter" idx="11" hasCustomPrompt="1"/>
          </p:nvPr>
        </p:nvSpPr>
        <p:spPr bwMode="gray">
          <a:xfrm>
            <a:off x="4369594" y="0"/>
            <a:ext cx="7822406" cy="60579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dirty="0"/>
              <a:t> Image placeholder</a:t>
            </a:r>
          </a:p>
        </p:txBody>
      </p:sp>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32958347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Footer Placeholder 6">
            <a:extLst>
              <a:ext uri="{FF2B5EF4-FFF2-40B4-BE49-F238E27FC236}">
                <a16:creationId xmlns:a16="http://schemas.microsoft.com/office/drawing/2014/main" id="{8349C354-53FD-5E75-76EC-6C80A35BC397}"/>
              </a:ext>
            </a:extLst>
          </p:cNvPr>
          <p:cNvSpPr>
            <a:spLocks noGrp="1"/>
          </p:cNvSpPr>
          <p:nvPr>
            <p:ph type="ftr" sz="quarter" idx="16"/>
          </p:nvPr>
        </p:nvSpPr>
        <p:spPr bwMode="gray"/>
        <p:txBody>
          <a:bodyPr/>
          <a:lstStyle/>
          <a:p>
            <a:r>
              <a:rPr lang="de-DE"/>
              <a:t>© Copyright Sensirion, Switzerland</a:t>
            </a:r>
            <a:endParaRPr lang="de-DE" dirty="0"/>
          </a:p>
        </p:txBody>
      </p:sp>
      <p:sp>
        <p:nvSpPr>
          <p:cNvPr id="8" name="Slide Number Placeholder 7">
            <a:extLst>
              <a:ext uri="{FF2B5EF4-FFF2-40B4-BE49-F238E27FC236}">
                <a16:creationId xmlns:a16="http://schemas.microsoft.com/office/drawing/2014/main" id="{94705C1F-6CF3-8FF8-4D42-9153C70BF287}"/>
              </a:ext>
            </a:extLst>
          </p:cNvPr>
          <p:cNvSpPr>
            <a:spLocks noGrp="1"/>
          </p:cNvSpPr>
          <p:nvPr>
            <p:ph type="sldNum" sz="quarter" idx="17"/>
          </p:nvPr>
        </p:nvSpPr>
        <p:spPr bwMode="gray"/>
        <p:txBody>
          <a:bodyPr/>
          <a:lstStyle/>
          <a:p>
            <a:fld id="{B1E691A1-F3A6-4574-B226-B412272B38A6}" type="slidenum">
              <a:rPr lang="de-DE" smtClean="0"/>
              <a:pPr/>
              <a:t>‹#›</a:t>
            </a:fld>
            <a:endParaRPr lang="de-DE"/>
          </a:p>
        </p:txBody>
      </p:sp>
      <p:sp>
        <p:nvSpPr>
          <p:cNvPr id="10" name="Title 1">
            <a:extLst>
              <a:ext uri="{FF2B5EF4-FFF2-40B4-BE49-F238E27FC236}">
                <a16:creationId xmlns:a16="http://schemas.microsoft.com/office/drawing/2014/main" id="{1AA63BB0-73AC-7587-28FB-0A96DF658943}"/>
              </a:ext>
            </a:extLst>
          </p:cNvPr>
          <p:cNvSpPr>
            <a:spLocks noGrp="1"/>
          </p:cNvSpPr>
          <p:nvPr>
            <p:ph type="title" hasCustomPrompt="1"/>
          </p:nvPr>
        </p:nvSpPr>
        <p:spPr bwMode="gray">
          <a:xfrm>
            <a:off x="515937" y="1449388"/>
            <a:ext cx="3484563" cy="615553"/>
          </a:xfrm>
        </p:spPr>
        <p:txBody>
          <a:bodyPr vert="horz"/>
          <a:lstStyle>
            <a:lvl1pPr>
              <a:defRPr sz="4000" cap="all" baseline="0"/>
            </a:lvl1pPr>
          </a:lstStyle>
          <a:p>
            <a:r>
              <a:rPr lang="en-US" dirty="0"/>
              <a:t>Contact</a:t>
            </a:r>
          </a:p>
        </p:txBody>
      </p:sp>
      <p:sp>
        <p:nvSpPr>
          <p:cNvPr id="12" name="Text Placeholder 11">
            <a:extLst>
              <a:ext uri="{FF2B5EF4-FFF2-40B4-BE49-F238E27FC236}">
                <a16:creationId xmlns:a16="http://schemas.microsoft.com/office/drawing/2014/main" id="{968A28B4-9AD6-D64F-46E1-2CD6D443217A}"/>
              </a:ext>
            </a:extLst>
          </p:cNvPr>
          <p:cNvSpPr>
            <a:spLocks noGrp="1"/>
          </p:cNvSpPr>
          <p:nvPr>
            <p:ph type="body" sz="quarter" idx="18" hasCustomPrompt="1"/>
          </p:nvPr>
        </p:nvSpPr>
        <p:spPr bwMode="gray">
          <a:xfrm>
            <a:off x="515938" y="2422525"/>
            <a:ext cx="1789112" cy="492443"/>
          </a:xfrm>
        </p:spPr>
        <p:txBody>
          <a:bodyPr wrap="square">
            <a:spAutoFit/>
          </a:bodyPr>
          <a:lstStyle>
            <a:lvl1pPr marL="0" indent="0">
              <a:spcAft>
                <a:spcPts val="0"/>
              </a:spcAft>
              <a:buNone/>
              <a:defRPr b="1"/>
            </a:lvl1pPr>
          </a:lstStyle>
          <a:p>
            <a:pPr lvl="0"/>
            <a:r>
              <a:rPr lang="en-US" dirty="0"/>
              <a:t>First name</a:t>
            </a:r>
          </a:p>
          <a:p>
            <a:pPr lvl="0"/>
            <a:r>
              <a:rPr lang="en-US" dirty="0"/>
              <a:t>Last name</a:t>
            </a:r>
          </a:p>
        </p:txBody>
      </p:sp>
      <p:sp>
        <p:nvSpPr>
          <p:cNvPr id="13" name="Text Placeholder 11">
            <a:extLst>
              <a:ext uri="{FF2B5EF4-FFF2-40B4-BE49-F238E27FC236}">
                <a16:creationId xmlns:a16="http://schemas.microsoft.com/office/drawing/2014/main" id="{0E2BC42F-49BB-5EC3-11AB-85D6295A0A2F}"/>
              </a:ext>
            </a:extLst>
          </p:cNvPr>
          <p:cNvSpPr>
            <a:spLocks noGrp="1"/>
          </p:cNvSpPr>
          <p:nvPr>
            <p:ph type="body" sz="quarter" idx="19" hasCustomPrompt="1"/>
          </p:nvPr>
        </p:nvSpPr>
        <p:spPr bwMode="gray">
          <a:xfrm>
            <a:off x="2390775" y="2422525"/>
            <a:ext cx="1609725" cy="615553"/>
          </a:xfrm>
        </p:spPr>
        <p:txBody>
          <a:bodyPr>
            <a:spAutoFit/>
          </a:bodyPr>
          <a:lstStyle>
            <a:lvl1pPr marL="0" indent="0">
              <a:spcAft>
                <a:spcPts val="600"/>
              </a:spcAft>
              <a:buNone/>
              <a:defRPr sz="1000" b="0"/>
            </a:lvl1pPr>
          </a:lstStyle>
          <a:p>
            <a:r>
              <a:rPr lang="en-US" dirty="0"/>
              <a:t>E-mail</a:t>
            </a:r>
          </a:p>
          <a:p>
            <a:pPr lvl="0"/>
            <a:r>
              <a:rPr lang="en-US" dirty="0"/>
              <a:t>Phone</a:t>
            </a:r>
          </a:p>
          <a:p>
            <a:pPr lvl="0"/>
            <a:r>
              <a:rPr lang="en-US" dirty="0"/>
              <a:t>Address</a:t>
            </a:r>
          </a:p>
        </p:txBody>
      </p:sp>
      <p:sp>
        <p:nvSpPr>
          <p:cNvPr id="14" name="Text Placeholder 11">
            <a:extLst>
              <a:ext uri="{FF2B5EF4-FFF2-40B4-BE49-F238E27FC236}">
                <a16:creationId xmlns:a16="http://schemas.microsoft.com/office/drawing/2014/main" id="{3935B3FD-4FD7-1142-C3FC-23D71F2A2105}"/>
              </a:ext>
            </a:extLst>
          </p:cNvPr>
          <p:cNvSpPr>
            <a:spLocks noGrp="1"/>
          </p:cNvSpPr>
          <p:nvPr>
            <p:ph type="body" sz="quarter" idx="20" hasCustomPrompt="1"/>
          </p:nvPr>
        </p:nvSpPr>
        <p:spPr bwMode="gray">
          <a:xfrm>
            <a:off x="515938" y="3422650"/>
            <a:ext cx="1789112" cy="492443"/>
          </a:xfrm>
        </p:spPr>
        <p:txBody>
          <a:bodyPr wrap="square">
            <a:spAutoFit/>
          </a:bodyPr>
          <a:lstStyle>
            <a:lvl1pPr marL="0" indent="0">
              <a:spcAft>
                <a:spcPts val="0"/>
              </a:spcAft>
              <a:buNone/>
              <a:defRPr b="1"/>
            </a:lvl1pPr>
          </a:lstStyle>
          <a:p>
            <a:pPr lvl="0"/>
            <a:r>
              <a:rPr lang="en-US" dirty="0"/>
              <a:t>First name</a:t>
            </a:r>
          </a:p>
          <a:p>
            <a:pPr lvl="0"/>
            <a:r>
              <a:rPr lang="en-US" dirty="0"/>
              <a:t>Last name</a:t>
            </a:r>
          </a:p>
        </p:txBody>
      </p:sp>
      <p:sp>
        <p:nvSpPr>
          <p:cNvPr id="15" name="Text Placeholder 11">
            <a:extLst>
              <a:ext uri="{FF2B5EF4-FFF2-40B4-BE49-F238E27FC236}">
                <a16:creationId xmlns:a16="http://schemas.microsoft.com/office/drawing/2014/main" id="{DFCFADD4-BDD7-C835-1085-0A971CE578AF}"/>
              </a:ext>
            </a:extLst>
          </p:cNvPr>
          <p:cNvSpPr>
            <a:spLocks noGrp="1"/>
          </p:cNvSpPr>
          <p:nvPr>
            <p:ph type="body" sz="quarter" idx="21" hasCustomPrompt="1"/>
          </p:nvPr>
        </p:nvSpPr>
        <p:spPr bwMode="gray">
          <a:xfrm>
            <a:off x="2390775" y="3422650"/>
            <a:ext cx="1609725" cy="615553"/>
          </a:xfrm>
        </p:spPr>
        <p:txBody>
          <a:bodyPr>
            <a:spAutoFit/>
          </a:bodyPr>
          <a:lstStyle>
            <a:lvl1pPr marL="0" indent="0">
              <a:spcAft>
                <a:spcPts val="600"/>
              </a:spcAft>
              <a:buNone/>
              <a:defRPr sz="1000" b="0"/>
            </a:lvl1pPr>
          </a:lstStyle>
          <a:p>
            <a:r>
              <a:rPr lang="en-US" dirty="0"/>
              <a:t>E-mail</a:t>
            </a:r>
          </a:p>
          <a:p>
            <a:pPr lvl="0"/>
            <a:r>
              <a:rPr lang="en-US" dirty="0"/>
              <a:t>Phone</a:t>
            </a:r>
          </a:p>
          <a:p>
            <a:pPr lvl="0"/>
            <a:r>
              <a:rPr lang="en-US" dirty="0"/>
              <a:t>Address</a:t>
            </a:r>
          </a:p>
        </p:txBody>
      </p:sp>
      <p:sp>
        <p:nvSpPr>
          <p:cNvPr id="16" name="Text Placeholder 11">
            <a:extLst>
              <a:ext uri="{FF2B5EF4-FFF2-40B4-BE49-F238E27FC236}">
                <a16:creationId xmlns:a16="http://schemas.microsoft.com/office/drawing/2014/main" id="{365E10C3-0988-8B7A-CEBD-ABE2BDA7F1D7}"/>
              </a:ext>
            </a:extLst>
          </p:cNvPr>
          <p:cNvSpPr>
            <a:spLocks noGrp="1"/>
          </p:cNvSpPr>
          <p:nvPr>
            <p:ph type="body" sz="quarter" idx="22" hasCustomPrompt="1"/>
          </p:nvPr>
        </p:nvSpPr>
        <p:spPr bwMode="gray">
          <a:xfrm>
            <a:off x="515938" y="4422775"/>
            <a:ext cx="1789112" cy="492443"/>
          </a:xfrm>
        </p:spPr>
        <p:txBody>
          <a:bodyPr wrap="square">
            <a:spAutoFit/>
          </a:bodyPr>
          <a:lstStyle>
            <a:lvl1pPr marL="0" indent="0">
              <a:spcAft>
                <a:spcPts val="0"/>
              </a:spcAft>
              <a:buNone/>
              <a:defRPr b="1"/>
            </a:lvl1pPr>
          </a:lstStyle>
          <a:p>
            <a:pPr lvl="0"/>
            <a:r>
              <a:rPr lang="en-US" dirty="0"/>
              <a:t>First name</a:t>
            </a:r>
          </a:p>
          <a:p>
            <a:pPr lvl="0"/>
            <a:r>
              <a:rPr lang="en-US" dirty="0"/>
              <a:t>Last name</a:t>
            </a:r>
          </a:p>
        </p:txBody>
      </p:sp>
      <p:sp>
        <p:nvSpPr>
          <p:cNvPr id="17" name="Text Placeholder 11">
            <a:extLst>
              <a:ext uri="{FF2B5EF4-FFF2-40B4-BE49-F238E27FC236}">
                <a16:creationId xmlns:a16="http://schemas.microsoft.com/office/drawing/2014/main" id="{D92315C8-74E3-7E7B-DA7E-6FFA0BBEBDFF}"/>
              </a:ext>
            </a:extLst>
          </p:cNvPr>
          <p:cNvSpPr>
            <a:spLocks noGrp="1"/>
          </p:cNvSpPr>
          <p:nvPr>
            <p:ph type="body" sz="quarter" idx="23" hasCustomPrompt="1"/>
          </p:nvPr>
        </p:nvSpPr>
        <p:spPr bwMode="gray">
          <a:xfrm>
            <a:off x="2390775" y="4422775"/>
            <a:ext cx="1609725" cy="615553"/>
          </a:xfrm>
        </p:spPr>
        <p:txBody>
          <a:bodyPr>
            <a:spAutoFit/>
          </a:bodyPr>
          <a:lstStyle>
            <a:lvl1pPr marL="0" indent="0">
              <a:spcAft>
                <a:spcPts val="600"/>
              </a:spcAft>
              <a:buNone/>
              <a:defRPr sz="1000" b="0"/>
            </a:lvl1pPr>
          </a:lstStyle>
          <a:p>
            <a:r>
              <a:rPr lang="en-US" dirty="0"/>
              <a:t>E-mail</a:t>
            </a:r>
          </a:p>
          <a:p>
            <a:pPr lvl="0"/>
            <a:r>
              <a:rPr lang="en-US" dirty="0"/>
              <a:t>Phone</a:t>
            </a:r>
          </a:p>
          <a:p>
            <a:pPr lvl="0"/>
            <a:r>
              <a:rPr lang="en-US" dirty="0"/>
              <a:t>Address</a:t>
            </a:r>
          </a:p>
        </p:txBody>
      </p:sp>
      <p:sp>
        <p:nvSpPr>
          <p:cNvPr id="22" name="Text Placeholder 21">
            <a:extLst>
              <a:ext uri="{FF2B5EF4-FFF2-40B4-BE49-F238E27FC236}">
                <a16:creationId xmlns:a16="http://schemas.microsoft.com/office/drawing/2014/main" id="{06340F3A-9AB1-D342-7190-230CAC35531B}"/>
              </a:ext>
            </a:extLst>
          </p:cNvPr>
          <p:cNvSpPr>
            <a:spLocks noGrp="1"/>
          </p:cNvSpPr>
          <p:nvPr>
            <p:ph type="body" sz="quarter" idx="24" hasCustomPrompt="1"/>
          </p:nvPr>
        </p:nvSpPr>
        <p:spPr bwMode="gray">
          <a:xfrm>
            <a:off x="515939" y="3207505"/>
            <a:ext cx="3480542" cy="45719"/>
          </a:xfrm>
          <a:custGeom>
            <a:avLst/>
            <a:gdLst>
              <a:gd name="connsiteX0" fmla="*/ 0 w 3933825"/>
              <a:gd name="connsiteY0" fmla="*/ 0 h 523875"/>
              <a:gd name="connsiteX1" fmla="*/ 3933825 w 3933825"/>
              <a:gd name="connsiteY1" fmla="*/ 0 h 523875"/>
              <a:gd name="connsiteX2" fmla="*/ 3933825 w 3933825"/>
              <a:gd name="connsiteY2" fmla="*/ 523875 h 523875"/>
              <a:gd name="connsiteX3" fmla="*/ 0 w 3933825"/>
              <a:gd name="connsiteY3" fmla="*/ 523875 h 523875"/>
              <a:gd name="connsiteX4" fmla="*/ 0 w 3933825"/>
              <a:gd name="connsiteY4" fmla="*/ 0 h 523875"/>
              <a:gd name="connsiteX0" fmla="*/ 0 w 3933825"/>
              <a:gd name="connsiteY0" fmla="*/ 0 h 523875"/>
              <a:gd name="connsiteX1" fmla="*/ 3933825 w 3933825"/>
              <a:gd name="connsiteY1" fmla="*/ 0 h 523875"/>
              <a:gd name="connsiteX2" fmla="*/ 0 w 3933825"/>
              <a:gd name="connsiteY2" fmla="*/ 523875 h 523875"/>
              <a:gd name="connsiteX3" fmla="*/ 0 w 3933825"/>
              <a:gd name="connsiteY3" fmla="*/ 0 h 523875"/>
              <a:gd name="connsiteX0" fmla="*/ 0 w 3933825"/>
              <a:gd name="connsiteY0" fmla="*/ 0 h 0"/>
              <a:gd name="connsiteX1" fmla="*/ 3933825 w 3933825"/>
              <a:gd name="connsiteY1" fmla="*/ 0 h 0"/>
              <a:gd name="connsiteX2" fmla="*/ 0 w 3933825"/>
              <a:gd name="connsiteY2" fmla="*/ 0 h 0"/>
            </a:gdLst>
            <a:ahLst/>
            <a:cxnLst>
              <a:cxn ang="0">
                <a:pos x="connsiteX0" y="connsiteY0"/>
              </a:cxn>
              <a:cxn ang="0">
                <a:pos x="connsiteX1" y="connsiteY1"/>
              </a:cxn>
              <a:cxn ang="0">
                <a:pos x="connsiteX2" y="connsiteY2"/>
              </a:cxn>
            </a:cxnLst>
            <a:rect l="l" t="t" r="r" b="b"/>
            <a:pathLst>
              <a:path w="3933825">
                <a:moveTo>
                  <a:pt x="0" y="0"/>
                </a:moveTo>
                <a:lnTo>
                  <a:pt x="3933825" y="0"/>
                </a:lnTo>
                <a:lnTo>
                  <a:pt x="0" y="0"/>
                </a:lnTo>
                <a:close/>
              </a:path>
            </a:pathLst>
          </a:custGeom>
          <a:ln w="6350">
            <a:solidFill>
              <a:srgbClr val="BDBDBD"/>
            </a:solidFill>
          </a:ln>
        </p:spPr>
        <p:txBody>
          <a:bodyPr/>
          <a:lstStyle>
            <a:lvl1pPr marL="0" indent="0">
              <a:buNone/>
              <a:defRPr/>
            </a:lvl1pPr>
          </a:lstStyle>
          <a:p>
            <a:pPr lvl="0"/>
            <a:r>
              <a:rPr lang="en-US" dirty="0"/>
              <a:t> </a:t>
            </a:r>
          </a:p>
        </p:txBody>
      </p:sp>
      <p:sp>
        <p:nvSpPr>
          <p:cNvPr id="23" name="Text Placeholder 21">
            <a:extLst>
              <a:ext uri="{FF2B5EF4-FFF2-40B4-BE49-F238E27FC236}">
                <a16:creationId xmlns:a16="http://schemas.microsoft.com/office/drawing/2014/main" id="{C716B27B-8D03-8B76-8793-65296174B477}"/>
              </a:ext>
            </a:extLst>
          </p:cNvPr>
          <p:cNvSpPr>
            <a:spLocks noGrp="1"/>
          </p:cNvSpPr>
          <p:nvPr>
            <p:ph type="body" sz="quarter" idx="25" hasCustomPrompt="1"/>
          </p:nvPr>
        </p:nvSpPr>
        <p:spPr bwMode="gray">
          <a:xfrm>
            <a:off x="515939" y="4207629"/>
            <a:ext cx="3480542" cy="45719"/>
          </a:xfrm>
          <a:custGeom>
            <a:avLst/>
            <a:gdLst>
              <a:gd name="connsiteX0" fmla="*/ 0 w 3933825"/>
              <a:gd name="connsiteY0" fmla="*/ 0 h 523875"/>
              <a:gd name="connsiteX1" fmla="*/ 3933825 w 3933825"/>
              <a:gd name="connsiteY1" fmla="*/ 0 h 523875"/>
              <a:gd name="connsiteX2" fmla="*/ 3933825 w 3933825"/>
              <a:gd name="connsiteY2" fmla="*/ 523875 h 523875"/>
              <a:gd name="connsiteX3" fmla="*/ 0 w 3933825"/>
              <a:gd name="connsiteY3" fmla="*/ 523875 h 523875"/>
              <a:gd name="connsiteX4" fmla="*/ 0 w 3933825"/>
              <a:gd name="connsiteY4" fmla="*/ 0 h 523875"/>
              <a:gd name="connsiteX0" fmla="*/ 0 w 3933825"/>
              <a:gd name="connsiteY0" fmla="*/ 0 h 523875"/>
              <a:gd name="connsiteX1" fmla="*/ 3933825 w 3933825"/>
              <a:gd name="connsiteY1" fmla="*/ 0 h 523875"/>
              <a:gd name="connsiteX2" fmla="*/ 0 w 3933825"/>
              <a:gd name="connsiteY2" fmla="*/ 523875 h 523875"/>
              <a:gd name="connsiteX3" fmla="*/ 0 w 3933825"/>
              <a:gd name="connsiteY3" fmla="*/ 0 h 523875"/>
              <a:gd name="connsiteX0" fmla="*/ 0 w 3933825"/>
              <a:gd name="connsiteY0" fmla="*/ 0 h 0"/>
              <a:gd name="connsiteX1" fmla="*/ 3933825 w 3933825"/>
              <a:gd name="connsiteY1" fmla="*/ 0 h 0"/>
              <a:gd name="connsiteX2" fmla="*/ 0 w 3933825"/>
              <a:gd name="connsiteY2" fmla="*/ 0 h 0"/>
            </a:gdLst>
            <a:ahLst/>
            <a:cxnLst>
              <a:cxn ang="0">
                <a:pos x="connsiteX0" y="connsiteY0"/>
              </a:cxn>
              <a:cxn ang="0">
                <a:pos x="connsiteX1" y="connsiteY1"/>
              </a:cxn>
              <a:cxn ang="0">
                <a:pos x="connsiteX2" y="connsiteY2"/>
              </a:cxn>
            </a:cxnLst>
            <a:rect l="l" t="t" r="r" b="b"/>
            <a:pathLst>
              <a:path w="3933825">
                <a:moveTo>
                  <a:pt x="0" y="0"/>
                </a:moveTo>
                <a:lnTo>
                  <a:pt x="3933825" y="0"/>
                </a:lnTo>
                <a:lnTo>
                  <a:pt x="0" y="0"/>
                </a:lnTo>
                <a:close/>
              </a:path>
            </a:pathLst>
          </a:custGeom>
          <a:ln w="6350">
            <a:solidFill>
              <a:srgbClr val="BDBDBD"/>
            </a:solidFill>
          </a:ln>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1813941894"/>
      </p:ext>
    </p:extLst>
  </p:cSld>
  <p:clrMapOvr>
    <a:masterClrMapping/>
  </p:clrMapOvr>
  <p:extLst>
    <p:ext uri="{DCECCB84-F9BA-43D5-87BE-67443E8EF086}">
      <p15:sldGuideLst xmlns:p15="http://schemas.microsoft.com/office/powerpoint/2012/main">
        <p15:guide id="1" orient="horz" pos="913">
          <p15:clr>
            <a:srgbClr val="F26B43"/>
          </p15:clr>
        </p15:guide>
        <p15:guide id="3" orient="horz" pos="300">
          <p15:clr>
            <a:srgbClr val="F26B43"/>
          </p15:clr>
        </p15:guide>
        <p15:guide id="4" orient="horz" pos="3974">
          <p15:clr>
            <a:srgbClr val="F26B43"/>
          </p15:clr>
        </p15:guide>
        <p15:guide id="5" orient="horz" pos="3816">
          <p15:clr>
            <a:srgbClr val="F26B43"/>
          </p15:clr>
        </p15:guide>
        <p15:guide id="6" pos="2520" userDrawn="1">
          <p15:clr>
            <a:srgbClr val="F26B43"/>
          </p15:clr>
        </p15:guide>
        <p15:guide id="7" pos="2751" userDrawn="1">
          <p15:clr>
            <a:srgbClr val="F26B43"/>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701C1F6-A140-C203-8BFC-35C0188A77B8}"/>
              </a:ext>
            </a:extLst>
          </p:cNvPr>
          <p:cNvSpPr>
            <a:spLocks noGrp="1"/>
          </p:cNvSpPr>
          <p:nvPr>
            <p:ph type="pic" sz="quarter" idx="11" hasCustomPrompt="1"/>
          </p:nvPr>
        </p:nvSpPr>
        <p:spPr bwMode="gray">
          <a:xfrm>
            <a:off x="0" y="0"/>
            <a:ext cx="9874800" cy="68580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dirty="0"/>
              <a:t> Image placeholder</a:t>
            </a:r>
          </a:p>
        </p:txBody>
      </p:sp>
      <p:graphicFrame>
        <p:nvGraphicFramePr>
          <p:cNvPr id="5" name="Objekt 4" hidden="1">
            <a:extLst>
              <a:ext uri="{FF2B5EF4-FFF2-40B4-BE49-F238E27FC236}">
                <a16:creationId xmlns:a16="http://schemas.microsoft.com/office/drawing/2014/main" id="{767385B7-6838-292C-9A71-B34C47821397}"/>
              </a:ext>
            </a:extLst>
          </p:cNvPr>
          <p:cNvGraphicFramePr>
            <a:graphicFrameLocks noChangeAspect="1"/>
          </p:cNvGraphicFramePr>
          <p:nvPr userDrawn="1">
            <p:custDataLst>
              <p:tags r:id="rId1"/>
            </p:custDataLst>
            <p:extLst>
              <p:ext uri="{D42A27DB-BD31-4B8C-83A1-F6EECF244321}">
                <p14:modId xmlns:p14="http://schemas.microsoft.com/office/powerpoint/2010/main" val="37742899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5" name="Objekt 4" hidden="1">
                        <a:extLst>
                          <a:ext uri="{FF2B5EF4-FFF2-40B4-BE49-F238E27FC236}">
                            <a16:creationId xmlns:a16="http://schemas.microsoft.com/office/drawing/2014/main" id="{767385B7-6838-292C-9A71-B34C4782139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9E4B5D56-4EE6-6923-EBA2-5824FC9584B2}"/>
              </a:ext>
            </a:extLst>
          </p:cNvPr>
          <p:cNvSpPr>
            <a:spLocks noGrp="1"/>
          </p:cNvSpPr>
          <p:nvPr>
            <p:ph type="ctrTitle" hasCustomPrompt="1"/>
          </p:nvPr>
        </p:nvSpPr>
        <p:spPr bwMode="gray">
          <a:xfrm>
            <a:off x="1189036" y="1334291"/>
            <a:ext cx="7612064" cy="369332"/>
          </a:xfrm>
          <a:prstGeom prst="rect">
            <a:avLst/>
          </a:prstGeom>
        </p:spPr>
        <p:txBody>
          <a:bodyPr vert="horz" anchor="b"/>
          <a:lstStyle>
            <a:lvl1pPr algn="l">
              <a:lnSpc>
                <a:spcPct val="100000"/>
              </a:lnSpc>
              <a:defRPr sz="2400" cap="all" baseline="0"/>
            </a:lvl1pPr>
          </a:lstStyle>
          <a:p>
            <a:r>
              <a:rPr lang="de-DE" dirty="0"/>
              <a:t>Chapter 1</a:t>
            </a:r>
          </a:p>
        </p:txBody>
      </p:sp>
      <p:sp>
        <p:nvSpPr>
          <p:cNvPr id="4" name="Textplatzhalter 8">
            <a:extLst>
              <a:ext uri="{FF2B5EF4-FFF2-40B4-BE49-F238E27FC236}">
                <a16:creationId xmlns:a16="http://schemas.microsoft.com/office/drawing/2014/main" id="{6B697B09-1663-F3FE-7753-55104D18A158}"/>
              </a:ext>
            </a:extLst>
          </p:cNvPr>
          <p:cNvSpPr>
            <a:spLocks noGrp="1"/>
          </p:cNvSpPr>
          <p:nvPr>
            <p:ph type="body" sz="quarter" idx="14" hasCustomPrompt="1"/>
          </p:nvPr>
        </p:nvSpPr>
        <p:spPr>
          <a:xfrm>
            <a:off x="1189036" y="1703623"/>
            <a:ext cx="7612064" cy="1231106"/>
          </a:xfrm>
        </p:spPr>
        <p:txBody>
          <a:bodyPr wrap="square">
            <a:spAutoFit/>
          </a:bodyPr>
          <a:lstStyle>
            <a:lvl1pPr marL="0" indent="0">
              <a:spcAft>
                <a:spcPts val="0"/>
              </a:spcAft>
              <a:buNone/>
              <a:defRPr sz="4000"/>
            </a:lvl1pPr>
          </a:lstStyle>
          <a:p>
            <a:pPr lvl="0"/>
            <a:r>
              <a:rPr lang="en-US" dirty="0"/>
              <a:t>Chapter title</a:t>
            </a:r>
          </a:p>
          <a:p>
            <a:pPr lvl="0"/>
            <a:r>
              <a:rPr lang="en-US" dirty="0"/>
              <a:t>(Position variable)</a:t>
            </a:r>
          </a:p>
        </p:txBody>
      </p:sp>
    </p:spTree>
    <p:extLst>
      <p:ext uri="{BB962C8B-B14F-4D97-AF65-F5344CB8AC3E}">
        <p14:creationId xmlns:p14="http://schemas.microsoft.com/office/powerpoint/2010/main" val="4147481199"/>
      </p:ext>
    </p:extLst>
  </p:cSld>
  <p:clrMapOvr>
    <a:masterClrMapping/>
  </p:clrMapOvr>
  <p:extLst>
    <p:ext uri="{DCECCB84-F9BA-43D5-87BE-67443E8EF086}">
      <p15:sldGuideLst xmlns:p15="http://schemas.microsoft.com/office/powerpoint/2012/main">
        <p15:guide id="1" pos="6221" userDrawn="1">
          <p15:clr>
            <a:srgbClr val="F26B43"/>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End slide gree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58368B-6ED4-3E65-BBE2-7282F6944C35}"/>
              </a:ext>
            </a:extLst>
          </p:cNvPr>
          <p:cNvSpPr/>
          <p:nvPr userDrawn="1"/>
        </p:nvSpPr>
        <p:spPr bwMode="gray">
          <a:xfrm>
            <a:off x="0" y="0"/>
            <a:ext cx="12192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en-US" dirty="0" err="1"/>
          </a:p>
        </p:txBody>
      </p:sp>
      <p:grpSp>
        <p:nvGrpSpPr>
          <p:cNvPr id="6" name="Gruppieren 4">
            <a:extLst>
              <a:ext uri="{FF2B5EF4-FFF2-40B4-BE49-F238E27FC236}">
                <a16:creationId xmlns:a16="http://schemas.microsoft.com/office/drawing/2014/main" id="{8C35BDC6-DF5F-0207-EC72-AE68637A4815}"/>
              </a:ext>
            </a:extLst>
          </p:cNvPr>
          <p:cNvGrpSpPr>
            <a:grpSpLocks/>
          </p:cNvGrpSpPr>
          <p:nvPr userDrawn="1"/>
        </p:nvGrpSpPr>
        <p:grpSpPr bwMode="gray">
          <a:xfrm>
            <a:off x="3210560" y="3140105"/>
            <a:ext cx="5770880" cy="577789"/>
            <a:chOff x="10390188" y="6381750"/>
            <a:chExt cx="1300163" cy="130175"/>
          </a:xfrm>
          <a:solidFill>
            <a:schemeClr val="bg1"/>
          </a:solidFill>
        </p:grpSpPr>
        <p:sp>
          <p:nvSpPr>
            <p:cNvPr id="7" name="Freeform 5">
              <a:extLst>
                <a:ext uri="{FF2B5EF4-FFF2-40B4-BE49-F238E27FC236}">
                  <a16:creationId xmlns:a16="http://schemas.microsoft.com/office/drawing/2014/main" id="{000B9D22-2032-7685-E4EF-DE1150B3BCAA}"/>
                </a:ext>
              </a:extLst>
            </p:cNvPr>
            <p:cNvSpPr>
              <a:spLocks/>
            </p:cNvSpPr>
            <p:nvPr/>
          </p:nvSpPr>
          <p:spPr bwMode="gray">
            <a:xfrm>
              <a:off x="10390188" y="6383338"/>
              <a:ext cx="153988" cy="125413"/>
            </a:xfrm>
            <a:custGeom>
              <a:avLst/>
              <a:gdLst>
                <a:gd name="T0" fmla="*/ 172 w 428"/>
                <a:gd name="T1" fmla="*/ 60 h 338"/>
                <a:gd name="T2" fmla="*/ 99 w 428"/>
                <a:gd name="T3" fmla="*/ 104 h 338"/>
                <a:gd name="T4" fmla="*/ 159 w 428"/>
                <a:gd name="T5" fmla="*/ 141 h 338"/>
                <a:gd name="T6" fmla="*/ 284 w 428"/>
                <a:gd name="T7" fmla="*/ 141 h 338"/>
                <a:gd name="T8" fmla="*/ 428 w 428"/>
                <a:gd name="T9" fmla="*/ 237 h 338"/>
                <a:gd name="T10" fmla="*/ 270 w 428"/>
                <a:gd name="T11" fmla="*/ 338 h 338"/>
                <a:gd name="T12" fmla="*/ 18 w 428"/>
                <a:gd name="T13" fmla="*/ 338 h 338"/>
                <a:gd name="T14" fmla="*/ 18 w 428"/>
                <a:gd name="T15" fmla="*/ 277 h 338"/>
                <a:gd name="T16" fmla="*/ 255 w 428"/>
                <a:gd name="T17" fmla="*/ 277 h 338"/>
                <a:gd name="T18" fmla="*/ 329 w 428"/>
                <a:gd name="T19" fmla="*/ 239 h 338"/>
                <a:gd name="T20" fmla="*/ 261 w 428"/>
                <a:gd name="T21" fmla="*/ 200 h 338"/>
                <a:gd name="T22" fmla="*/ 150 w 428"/>
                <a:gd name="T23" fmla="*/ 200 h 338"/>
                <a:gd name="T24" fmla="*/ 0 w 428"/>
                <a:gd name="T25" fmla="*/ 103 h 338"/>
                <a:gd name="T26" fmla="*/ 158 w 428"/>
                <a:gd name="T27" fmla="*/ 0 h 338"/>
                <a:gd name="T28" fmla="*/ 406 w 428"/>
                <a:gd name="T29" fmla="*/ 0 h 338"/>
                <a:gd name="T30" fmla="*/ 406 w 428"/>
                <a:gd name="T31" fmla="*/ 60 h 338"/>
                <a:gd name="T32" fmla="*/ 172 w 428"/>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8" h="338">
                  <a:moveTo>
                    <a:pt x="172" y="60"/>
                  </a:moveTo>
                  <a:cubicBezTo>
                    <a:pt x="122" y="60"/>
                    <a:pt x="99" y="73"/>
                    <a:pt x="99" y="104"/>
                  </a:cubicBezTo>
                  <a:cubicBezTo>
                    <a:pt x="99" y="129"/>
                    <a:pt x="119" y="141"/>
                    <a:pt x="159" y="141"/>
                  </a:cubicBezTo>
                  <a:lnTo>
                    <a:pt x="284" y="141"/>
                  </a:lnTo>
                  <a:cubicBezTo>
                    <a:pt x="384" y="141"/>
                    <a:pt x="428" y="166"/>
                    <a:pt x="428" y="237"/>
                  </a:cubicBezTo>
                  <a:cubicBezTo>
                    <a:pt x="428" y="308"/>
                    <a:pt x="377" y="338"/>
                    <a:pt x="270" y="338"/>
                  </a:cubicBezTo>
                  <a:lnTo>
                    <a:pt x="18" y="338"/>
                  </a:lnTo>
                  <a:lnTo>
                    <a:pt x="18" y="277"/>
                  </a:lnTo>
                  <a:lnTo>
                    <a:pt x="255" y="277"/>
                  </a:lnTo>
                  <a:cubicBezTo>
                    <a:pt x="305" y="277"/>
                    <a:pt x="329" y="268"/>
                    <a:pt x="329" y="239"/>
                  </a:cubicBezTo>
                  <a:cubicBezTo>
                    <a:pt x="329" y="209"/>
                    <a:pt x="307" y="200"/>
                    <a:pt x="261" y="200"/>
                  </a:cubicBezTo>
                  <a:lnTo>
                    <a:pt x="150" y="200"/>
                  </a:lnTo>
                  <a:cubicBezTo>
                    <a:pt x="47" y="200"/>
                    <a:pt x="0" y="171"/>
                    <a:pt x="0" y="103"/>
                  </a:cubicBezTo>
                  <a:cubicBezTo>
                    <a:pt x="0" y="30"/>
                    <a:pt x="51" y="0"/>
                    <a:pt x="158" y="0"/>
                  </a:cubicBezTo>
                  <a:lnTo>
                    <a:pt x="406" y="0"/>
                  </a:lnTo>
                  <a:lnTo>
                    <a:pt x="406" y="60"/>
                  </a:lnTo>
                  <a:lnTo>
                    <a:pt x="172" y="60"/>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8" name="Freeform 6">
              <a:extLst>
                <a:ext uri="{FF2B5EF4-FFF2-40B4-BE49-F238E27FC236}">
                  <a16:creationId xmlns:a16="http://schemas.microsoft.com/office/drawing/2014/main" id="{F8D4E96C-3D03-B2FF-8F31-C0A07FAA852A}"/>
                </a:ext>
              </a:extLst>
            </p:cNvPr>
            <p:cNvSpPr>
              <a:spLocks/>
            </p:cNvSpPr>
            <p:nvPr/>
          </p:nvSpPr>
          <p:spPr bwMode="gray">
            <a:xfrm>
              <a:off x="10558463" y="6383338"/>
              <a:ext cx="133350" cy="125413"/>
            </a:xfrm>
            <a:custGeom>
              <a:avLst/>
              <a:gdLst>
                <a:gd name="T0" fmla="*/ 107 w 369"/>
                <a:gd name="T1" fmla="*/ 137 h 338"/>
                <a:gd name="T2" fmla="*/ 369 w 369"/>
                <a:gd name="T3" fmla="*/ 137 h 338"/>
                <a:gd name="T4" fmla="*/ 369 w 369"/>
                <a:gd name="T5" fmla="*/ 196 h 338"/>
                <a:gd name="T6" fmla="*/ 107 w 369"/>
                <a:gd name="T7" fmla="*/ 196 h 338"/>
                <a:gd name="T8" fmla="*/ 214 w 369"/>
                <a:gd name="T9" fmla="*/ 279 h 338"/>
                <a:gd name="T10" fmla="*/ 369 w 369"/>
                <a:gd name="T11" fmla="*/ 279 h 338"/>
                <a:gd name="T12" fmla="*/ 369 w 369"/>
                <a:gd name="T13" fmla="*/ 338 h 338"/>
                <a:gd name="T14" fmla="*/ 210 w 369"/>
                <a:gd name="T15" fmla="*/ 338 h 338"/>
                <a:gd name="T16" fmla="*/ 69 w 369"/>
                <a:gd name="T17" fmla="*/ 308 h 338"/>
                <a:gd name="T18" fmla="*/ 0 w 369"/>
                <a:gd name="T19" fmla="*/ 175 h 338"/>
                <a:gd name="T20" fmla="*/ 212 w 369"/>
                <a:gd name="T21" fmla="*/ 0 h 338"/>
                <a:gd name="T22" fmla="*/ 369 w 369"/>
                <a:gd name="T23" fmla="*/ 0 h 338"/>
                <a:gd name="T24" fmla="*/ 369 w 369"/>
                <a:gd name="T25" fmla="*/ 59 h 338"/>
                <a:gd name="T26" fmla="*/ 214 w 369"/>
                <a:gd name="T27" fmla="*/ 59 h 338"/>
                <a:gd name="T28" fmla="*/ 107 w 369"/>
                <a:gd name="T29" fmla="*/ 13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9" h="338">
                  <a:moveTo>
                    <a:pt x="107" y="137"/>
                  </a:moveTo>
                  <a:lnTo>
                    <a:pt x="369" y="137"/>
                  </a:lnTo>
                  <a:lnTo>
                    <a:pt x="369" y="196"/>
                  </a:lnTo>
                  <a:lnTo>
                    <a:pt x="107" y="196"/>
                  </a:lnTo>
                  <a:cubicBezTo>
                    <a:pt x="107" y="257"/>
                    <a:pt x="139" y="279"/>
                    <a:pt x="214" y="279"/>
                  </a:cubicBezTo>
                  <a:lnTo>
                    <a:pt x="369" y="279"/>
                  </a:lnTo>
                  <a:lnTo>
                    <a:pt x="369" y="338"/>
                  </a:lnTo>
                  <a:lnTo>
                    <a:pt x="210" y="338"/>
                  </a:lnTo>
                  <a:cubicBezTo>
                    <a:pt x="155" y="338"/>
                    <a:pt x="113" y="334"/>
                    <a:pt x="69" y="308"/>
                  </a:cubicBezTo>
                  <a:cubicBezTo>
                    <a:pt x="23" y="280"/>
                    <a:pt x="0" y="236"/>
                    <a:pt x="0" y="175"/>
                  </a:cubicBezTo>
                  <a:cubicBezTo>
                    <a:pt x="0" y="55"/>
                    <a:pt x="67" y="0"/>
                    <a:pt x="212" y="0"/>
                  </a:cubicBezTo>
                  <a:lnTo>
                    <a:pt x="369" y="0"/>
                  </a:lnTo>
                  <a:lnTo>
                    <a:pt x="369" y="59"/>
                  </a:lnTo>
                  <a:lnTo>
                    <a:pt x="214" y="59"/>
                  </a:lnTo>
                  <a:cubicBezTo>
                    <a:pt x="146" y="59"/>
                    <a:pt x="111" y="84"/>
                    <a:pt x="107" y="137"/>
                  </a:cubicBez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9" name="Freeform 7">
              <a:extLst>
                <a:ext uri="{FF2B5EF4-FFF2-40B4-BE49-F238E27FC236}">
                  <a16:creationId xmlns:a16="http://schemas.microsoft.com/office/drawing/2014/main" id="{CC52DFD7-BF25-08BB-6862-88712D8D955D}"/>
                </a:ext>
              </a:extLst>
            </p:cNvPr>
            <p:cNvSpPr>
              <a:spLocks/>
            </p:cNvSpPr>
            <p:nvPr/>
          </p:nvSpPr>
          <p:spPr bwMode="gray">
            <a:xfrm>
              <a:off x="10720388" y="6383338"/>
              <a:ext cx="142875" cy="125413"/>
            </a:xfrm>
            <a:custGeom>
              <a:avLst/>
              <a:gdLst>
                <a:gd name="T0" fmla="*/ 120 w 397"/>
                <a:gd name="T1" fmla="*/ 1 h 339"/>
                <a:gd name="T2" fmla="*/ 304 w 397"/>
                <a:gd name="T3" fmla="*/ 244 h 339"/>
                <a:gd name="T4" fmla="*/ 304 w 397"/>
                <a:gd name="T5" fmla="*/ 0 h 339"/>
                <a:gd name="T6" fmla="*/ 397 w 397"/>
                <a:gd name="T7" fmla="*/ 0 h 339"/>
                <a:gd name="T8" fmla="*/ 396 w 397"/>
                <a:gd name="T9" fmla="*/ 339 h 339"/>
                <a:gd name="T10" fmla="*/ 287 w 397"/>
                <a:gd name="T11" fmla="*/ 339 h 339"/>
                <a:gd name="T12" fmla="*/ 93 w 397"/>
                <a:gd name="T13" fmla="*/ 83 h 339"/>
                <a:gd name="T14" fmla="*/ 93 w 397"/>
                <a:gd name="T15" fmla="*/ 339 h 339"/>
                <a:gd name="T16" fmla="*/ 0 w 397"/>
                <a:gd name="T17" fmla="*/ 339 h 339"/>
                <a:gd name="T18" fmla="*/ 0 w 397"/>
                <a:gd name="T19" fmla="*/ 1 h 339"/>
                <a:gd name="T20" fmla="*/ 120 w 397"/>
                <a:gd name="T21" fmla="*/ 1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7" h="339">
                  <a:moveTo>
                    <a:pt x="120" y="1"/>
                  </a:moveTo>
                  <a:lnTo>
                    <a:pt x="304" y="244"/>
                  </a:lnTo>
                  <a:lnTo>
                    <a:pt x="304" y="0"/>
                  </a:lnTo>
                  <a:lnTo>
                    <a:pt x="397" y="0"/>
                  </a:lnTo>
                  <a:lnTo>
                    <a:pt x="396" y="339"/>
                  </a:lnTo>
                  <a:lnTo>
                    <a:pt x="287" y="339"/>
                  </a:lnTo>
                  <a:lnTo>
                    <a:pt x="93" y="83"/>
                  </a:lnTo>
                  <a:lnTo>
                    <a:pt x="93" y="339"/>
                  </a:lnTo>
                  <a:lnTo>
                    <a:pt x="0" y="339"/>
                  </a:lnTo>
                  <a:lnTo>
                    <a:pt x="0" y="1"/>
                  </a:lnTo>
                  <a:lnTo>
                    <a:pt x="120" y="1"/>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0" name="Freeform 8">
              <a:extLst>
                <a:ext uri="{FF2B5EF4-FFF2-40B4-BE49-F238E27FC236}">
                  <a16:creationId xmlns:a16="http://schemas.microsoft.com/office/drawing/2014/main" id="{0B8720C0-9BD8-9D99-8E51-2404F8FD9AD1}"/>
                </a:ext>
              </a:extLst>
            </p:cNvPr>
            <p:cNvSpPr>
              <a:spLocks/>
            </p:cNvSpPr>
            <p:nvPr/>
          </p:nvSpPr>
          <p:spPr bwMode="gray">
            <a:xfrm>
              <a:off x="10887075" y="6383338"/>
              <a:ext cx="153988" cy="125413"/>
            </a:xfrm>
            <a:custGeom>
              <a:avLst/>
              <a:gdLst>
                <a:gd name="T0" fmla="*/ 171 w 427"/>
                <a:gd name="T1" fmla="*/ 60 h 338"/>
                <a:gd name="T2" fmla="*/ 99 w 427"/>
                <a:gd name="T3" fmla="*/ 104 h 338"/>
                <a:gd name="T4" fmla="*/ 158 w 427"/>
                <a:gd name="T5" fmla="*/ 141 h 338"/>
                <a:gd name="T6" fmla="*/ 284 w 427"/>
                <a:gd name="T7" fmla="*/ 141 h 338"/>
                <a:gd name="T8" fmla="*/ 427 w 427"/>
                <a:gd name="T9" fmla="*/ 237 h 338"/>
                <a:gd name="T10" fmla="*/ 270 w 427"/>
                <a:gd name="T11" fmla="*/ 338 h 338"/>
                <a:gd name="T12" fmla="*/ 18 w 427"/>
                <a:gd name="T13" fmla="*/ 338 h 338"/>
                <a:gd name="T14" fmla="*/ 18 w 427"/>
                <a:gd name="T15" fmla="*/ 277 h 338"/>
                <a:gd name="T16" fmla="*/ 255 w 427"/>
                <a:gd name="T17" fmla="*/ 277 h 338"/>
                <a:gd name="T18" fmla="*/ 328 w 427"/>
                <a:gd name="T19" fmla="*/ 239 h 338"/>
                <a:gd name="T20" fmla="*/ 261 w 427"/>
                <a:gd name="T21" fmla="*/ 200 h 338"/>
                <a:gd name="T22" fmla="*/ 150 w 427"/>
                <a:gd name="T23" fmla="*/ 200 h 338"/>
                <a:gd name="T24" fmla="*/ 0 w 427"/>
                <a:gd name="T25" fmla="*/ 103 h 338"/>
                <a:gd name="T26" fmla="*/ 158 w 427"/>
                <a:gd name="T27" fmla="*/ 0 h 338"/>
                <a:gd name="T28" fmla="*/ 405 w 427"/>
                <a:gd name="T29" fmla="*/ 0 h 338"/>
                <a:gd name="T30" fmla="*/ 405 w 427"/>
                <a:gd name="T31" fmla="*/ 60 h 338"/>
                <a:gd name="T32" fmla="*/ 171 w 427"/>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338">
                  <a:moveTo>
                    <a:pt x="171" y="60"/>
                  </a:moveTo>
                  <a:cubicBezTo>
                    <a:pt x="122" y="60"/>
                    <a:pt x="99" y="73"/>
                    <a:pt x="99" y="104"/>
                  </a:cubicBezTo>
                  <a:cubicBezTo>
                    <a:pt x="99" y="129"/>
                    <a:pt x="119" y="141"/>
                    <a:pt x="158" y="141"/>
                  </a:cubicBezTo>
                  <a:lnTo>
                    <a:pt x="284" y="141"/>
                  </a:lnTo>
                  <a:cubicBezTo>
                    <a:pt x="384" y="141"/>
                    <a:pt x="427" y="166"/>
                    <a:pt x="427" y="237"/>
                  </a:cubicBezTo>
                  <a:cubicBezTo>
                    <a:pt x="427" y="308"/>
                    <a:pt x="376" y="338"/>
                    <a:pt x="270" y="338"/>
                  </a:cubicBezTo>
                  <a:lnTo>
                    <a:pt x="18" y="338"/>
                  </a:lnTo>
                  <a:lnTo>
                    <a:pt x="18" y="277"/>
                  </a:lnTo>
                  <a:lnTo>
                    <a:pt x="255" y="277"/>
                  </a:lnTo>
                  <a:cubicBezTo>
                    <a:pt x="305" y="277"/>
                    <a:pt x="328" y="268"/>
                    <a:pt x="328" y="239"/>
                  </a:cubicBezTo>
                  <a:cubicBezTo>
                    <a:pt x="328" y="209"/>
                    <a:pt x="307" y="200"/>
                    <a:pt x="261" y="200"/>
                  </a:cubicBezTo>
                  <a:lnTo>
                    <a:pt x="150" y="200"/>
                  </a:lnTo>
                  <a:cubicBezTo>
                    <a:pt x="47" y="200"/>
                    <a:pt x="0" y="171"/>
                    <a:pt x="0" y="103"/>
                  </a:cubicBezTo>
                  <a:cubicBezTo>
                    <a:pt x="0" y="30"/>
                    <a:pt x="51" y="0"/>
                    <a:pt x="158" y="0"/>
                  </a:cubicBezTo>
                  <a:lnTo>
                    <a:pt x="405" y="0"/>
                  </a:lnTo>
                  <a:lnTo>
                    <a:pt x="405" y="60"/>
                  </a:lnTo>
                  <a:lnTo>
                    <a:pt x="171" y="60"/>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1" name="Rectangle 10">
              <a:extLst>
                <a:ext uri="{FF2B5EF4-FFF2-40B4-BE49-F238E27FC236}">
                  <a16:creationId xmlns:a16="http://schemas.microsoft.com/office/drawing/2014/main" id="{9CB9DBBE-B733-30A7-D8CC-73B2778CD875}"/>
                </a:ext>
              </a:extLst>
            </p:cNvPr>
            <p:cNvSpPr>
              <a:spLocks noChangeArrowheads="1"/>
            </p:cNvSpPr>
            <p:nvPr/>
          </p:nvSpPr>
          <p:spPr bwMode="gray">
            <a:xfrm>
              <a:off x="11066463" y="6383338"/>
              <a:ext cx="36513" cy="125413"/>
            </a:xfrm>
            <a:prstGeom prst="rect">
              <a:avLst/>
            </a:pr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2" name="Freeform 10">
              <a:extLst>
                <a:ext uri="{FF2B5EF4-FFF2-40B4-BE49-F238E27FC236}">
                  <a16:creationId xmlns:a16="http://schemas.microsoft.com/office/drawing/2014/main" id="{67751171-6C0E-1097-B361-73208E5D3781}"/>
                </a:ext>
              </a:extLst>
            </p:cNvPr>
            <p:cNvSpPr>
              <a:spLocks noEditPoints="1"/>
            </p:cNvSpPr>
            <p:nvPr/>
          </p:nvSpPr>
          <p:spPr bwMode="gray">
            <a:xfrm>
              <a:off x="11136313" y="6383338"/>
              <a:ext cx="147638" cy="125413"/>
            </a:xfrm>
            <a:custGeom>
              <a:avLst/>
              <a:gdLst>
                <a:gd name="T0" fmla="*/ 211 w 412"/>
                <a:gd name="T1" fmla="*/ 60 h 338"/>
                <a:gd name="T2" fmla="*/ 295 w 412"/>
                <a:gd name="T3" fmla="*/ 103 h 338"/>
                <a:gd name="T4" fmla="*/ 211 w 412"/>
                <a:gd name="T5" fmla="*/ 145 h 338"/>
                <a:gd name="T6" fmla="*/ 95 w 412"/>
                <a:gd name="T7" fmla="*/ 145 h 338"/>
                <a:gd name="T8" fmla="*/ 95 w 412"/>
                <a:gd name="T9" fmla="*/ 60 h 338"/>
                <a:gd name="T10" fmla="*/ 211 w 412"/>
                <a:gd name="T11" fmla="*/ 60 h 338"/>
                <a:gd name="T12" fmla="*/ 0 w 412"/>
                <a:gd name="T13" fmla="*/ 0 h 338"/>
                <a:gd name="T14" fmla="*/ 0 w 412"/>
                <a:gd name="T15" fmla="*/ 338 h 338"/>
                <a:gd name="T16" fmla="*/ 95 w 412"/>
                <a:gd name="T17" fmla="*/ 338 h 338"/>
                <a:gd name="T18" fmla="*/ 95 w 412"/>
                <a:gd name="T19" fmla="*/ 205 h 338"/>
                <a:gd name="T20" fmla="*/ 206 w 412"/>
                <a:gd name="T21" fmla="*/ 205 h 338"/>
                <a:gd name="T22" fmla="*/ 305 w 412"/>
                <a:gd name="T23" fmla="*/ 338 h 338"/>
                <a:gd name="T24" fmla="*/ 412 w 412"/>
                <a:gd name="T25" fmla="*/ 338 h 338"/>
                <a:gd name="T26" fmla="*/ 300 w 412"/>
                <a:gd name="T27" fmla="*/ 197 h 338"/>
                <a:gd name="T28" fmla="*/ 391 w 412"/>
                <a:gd name="T29" fmla="*/ 102 h 338"/>
                <a:gd name="T30" fmla="*/ 233 w 412"/>
                <a:gd name="T31" fmla="*/ 0 h 338"/>
                <a:gd name="T32" fmla="*/ 0 w 412"/>
                <a:gd name="T33"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2" h="338">
                  <a:moveTo>
                    <a:pt x="211" y="60"/>
                  </a:moveTo>
                  <a:cubicBezTo>
                    <a:pt x="267" y="60"/>
                    <a:pt x="295" y="68"/>
                    <a:pt x="295" y="103"/>
                  </a:cubicBezTo>
                  <a:cubicBezTo>
                    <a:pt x="295" y="137"/>
                    <a:pt x="267" y="145"/>
                    <a:pt x="211" y="145"/>
                  </a:cubicBezTo>
                  <a:lnTo>
                    <a:pt x="95" y="145"/>
                  </a:lnTo>
                  <a:lnTo>
                    <a:pt x="95" y="60"/>
                  </a:lnTo>
                  <a:lnTo>
                    <a:pt x="211" y="60"/>
                  </a:lnTo>
                  <a:close/>
                  <a:moveTo>
                    <a:pt x="0" y="0"/>
                  </a:moveTo>
                  <a:lnTo>
                    <a:pt x="0" y="338"/>
                  </a:lnTo>
                  <a:lnTo>
                    <a:pt x="95" y="338"/>
                  </a:lnTo>
                  <a:lnTo>
                    <a:pt x="95" y="205"/>
                  </a:lnTo>
                  <a:lnTo>
                    <a:pt x="206" y="205"/>
                  </a:lnTo>
                  <a:lnTo>
                    <a:pt x="305" y="338"/>
                  </a:lnTo>
                  <a:lnTo>
                    <a:pt x="412" y="338"/>
                  </a:lnTo>
                  <a:lnTo>
                    <a:pt x="300" y="197"/>
                  </a:lnTo>
                  <a:cubicBezTo>
                    <a:pt x="358" y="187"/>
                    <a:pt x="391" y="154"/>
                    <a:pt x="391" y="102"/>
                  </a:cubicBezTo>
                  <a:cubicBezTo>
                    <a:pt x="391" y="31"/>
                    <a:pt x="340" y="0"/>
                    <a:pt x="233" y="0"/>
                  </a:cubicBez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3" name="Rectangle 12">
              <a:extLst>
                <a:ext uri="{FF2B5EF4-FFF2-40B4-BE49-F238E27FC236}">
                  <a16:creationId xmlns:a16="http://schemas.microsoft.com/office/drawing/2014/main" id="{B5039CF0-23AE-D403-744C-13B48EBCA1C2}"/>
                </a:ext>
              </a:extLst>
            </p:cNvPr>
            <p:cNvSpPr>
              <a:spLocks noChangeArrowheads="1"/>
            </p:cNvSpPr>
            <p:nvPr/>
          </p:nvSpPr>
          <p:spPr bwMode="gray">
            <a:xfrm>
              <a:off x="11304588" y="6383338"/>
              <a:ext cx="36513" cy="125413"/>
            </a:xfrm>
            <a:prstGeom prst="rect">
              <a:avLst/>
            </a:pr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4" name="Freeform 12">
              <a:extLst>
                <a:ext uri="{FF2B5EF4-FFF2-40B4-BE49-F238E27FC236}">
                  <a16:creationId xmlns:a16="http://schemas.microsoft.com/office/drawing/2014/main" id="{E0943492-D7DB-FD88-3B2B-F02015372BF5}"/>
                </a:ext>
              </a:extLst>
            </p:cNvPr>
            <p:cNvSpPr>
              <a:spLocks noEditPoints="1"/>
            </p:cNvSpPr>
            <p:nvPr/>
          </p:nvSpPr>
          <p:spPr bwMode="gray">
            <a:xfrm>
              <a:off x="11363325" y="6381750"/>
              <a:ext cx="161925" cy="130175"/>
            </a:xfrm>
            <a:custGeom>
              <a:avLst/>
              <a:gdLst>
                <a:gd name="T0" fmla="*/ 225 w 449"/>
                <a:gd name="T1" fmla="*/ 57 h 351"/>
                <a:gd name="T2" fmla="*/ 346 w 449"/>
                <a:gd name="T3" fmla="*/ 175 h 351"/>
                <a:gd name="T4" fmla="*/ 225 w 449"/>
                <a:gd name="T5" fmla="*/ 292 h 351"/>
                <a:gd name="T6" fmla="*/ 104 w 449"/>
                <a:gd name="T7" fmla="*/ 172 h 351"/>
                <a:gd name="T8" fmla="*/ 225 w 449"/>
                <a:gd name="T9" fmla="*/ 57 h 351"/>
                <a:gd name="T10" fmla="*/ 0 w 449"/>
                <a:gd name="T11" fmla="*/ 172 h 351"/>
                <a:gd name="T12" fmla="*/ 225 w 449"/>
                <a:gd name="T13" fmla="*/ 351 h 351"/>
                <a:gd name="T14" fmla="*/ 449 w 449"/>
                <a:gd name="T15" fmla="*/ 175 h 351"/>
                <a:gd name="T16" fmla="*/ 247 w 449"/>
                <a:gd name="T17" fmla="*/ 0 h 351"/>
                <a:gd name="T18" fmla="*/ 203 w 449"/>
                <a:gd name="T19" fmla="*/ 0 h 351"/>
                <a:gd name="T20" fmla="*/ 0 w 449"/>
                <a:gd name="T21" fmla="*/ 172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9" h="351">
                  <a:moveTo>
                    <a:pt x="225" y="57"/>
                  </a:moveTo>
                  <a:cubicBezTo>
                    <a:pt x="308" y="57"/>
                    <a:pt x="346" y="95"/>
                    <a:pt x="346" y="175"/>
                  </a:cubicBezTo>
                  <a:cubicBezTo>
                    <a:pt x="346" y="254"/>
                    <a:pt x="308" y="292"/>
                    <a:pt x="225" y="292"/>
                  </a:cubicBezTo>
                  <a:cubicBezTo>
                    <a:pt x="140" y="292"/>
                    <a:pt x="104" y="254"/>
                    <a:pt x="104" y="172"/>
                  </a:cubicBezTo>
                  <a:cubicBezTo>
                    <a:pt x="104" y="95"/>
                    <a:pt x="143" y="57"/>
                    <a:pt x="225" y="57"/>
                  </a:cubicBezTo>
                  <a:close/>
                  <a:moveTo>
                    <a:pt x="0" y="172"/>
                  </a:moveTo>
                  <a:cubicBezTo>
                    <a:pt x="0" y="294"/>
                    <a:pt x="70" y="351"/>
                    <a:pt x="225" y="351"/>
                  </a:cubicBezTo>
                  <a:cubicBezTo>
                    <a:pt x="378" y="351"/>
                    <a:pt x="449" y="294"/>
                    <a:pt x="449" y="175"/>
                  </a:cubicBezTo>
                  <a:cubicBezTo>
                    <a:pt x="449" y="61"/>
                    <a:pt x="385" y="5"/>
                    <a:pt x="247" y="0"/>
                  </a:cubicBezTo>
                  <a:lnTo>
                    <a:pt x="203" y="0"/>
                  </a:lnTo>
                  <a:cubicBezTo>
                    <a:pt x="67" y="5"/>
                    <a:pt x="0" y="61"/>
                    <a:pt x="0" y="172"/>
                  </a:cubicBez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5" name="Freeform 13">
              <a:extLst>
                <a:ext uri="{FF2B5EF4-FFF2-40B4-BE49-F238E27FC236}">
                  <a16:creationId xmlns:a16="http://schemas.microsoft.com/office/drawing/2014/main" id="{7B150577-9ADA-5345-38E9-4FD1218AA3F2}"/>
                </a:ext>
              </a:extLst>
            </p:cNvPr>
            <p:cNvSpPr>
              <a:spLocks/>
            </p:cNvSpPr>
            <p:nvPr/>
          </p:nvSpPr>
          <p:spPr bwMode="gray">
            <a:xfrm>
              <a:off x="11549063" y="6383338"/>
              <a:ext cx="141288" cy="125413"/>
            </a:xfrm>
            <a:custGeom>
              <a:avLst/>
              <a:gdLst>
                <a:gd name="T0" fmla="*/ 120 w 396"/>
                <a:gd name="T1" fmla="*/ 0 h 338"/>
                <a:gd name="T2" fmla="*/ 304 w 396"/>
                <a:gd name="T3" fmla="*/ 243 h 338"/>
                <a:gd name="T4" fmla="*/ 304 w 396"/>
                <a:gd name="T5" fmla="*/ 0 h 338"/>
                <a:gd name="T6" fmla="*/ 396 w 396"/>
                <a:gd name="T7" fmla="*/ 0 h 338"/>
                <a:gd name="T8" fmla="*/ 396 w 396"/>
                <a:gd name="T9" fmla="*/ 338 h 338"/>
                <a:gd name="T10" fmla="*/ 286 w 396"/>
                <a:gd name="T11" fmla="*/ 338 h 338"/>
                <a:gd name="T12" fmla="*/ 93 w 396"/>
                <a:gd name="T13" fmla="*/ 82 h 338"/>
                <a:gd name="T14" fmla="*/ 93 w 396"/>
                <a:gd name="T15" fmla="*/ 338 h 338"/>
                <a:gd name="T16" fmla="*/ 0 w 396"/>
                <a:gd name="T17" fmla="*/ 338 h 338"/>
                <a:gd name="T18" fmla="*/ 0 w 396"/>
                <a:gd name="T19" fmla="*/ 0 h 338"/>
                <a:gd name="T20" fmla="*/ 120 w 396"/>
                <a:gd name="T21"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6" h="338">
                  <a:moveTo>
                    <a:pt x="120" y="0"/>
                  </a:moveTo>
                  <a:lnTo>
                    <a:pt x="304" y="243"/>
                  </a:lnTo>
                  <a:lnTo>
                    <a:pt x="304" y="0"/>
                  </a:lnTo>
                  <a:lnTo>
                    <a:pt x="396" y="0"/>
                  </a:lnTo>
                  <a:lnTo>
                    <a:pt x="396" y="338"/>
                  </a:lnTo>
                  <a:lnTo>
                    <a:pt x="286" y="338"/>
                  </a:lnTo>
                  <a:lnTo>
                    <a:pt x="93" y="82"/>
                  </a:lnTo>
                  <a:lnTo>
                    <a:pt x="93" y="338"/>
                  </a:lnTo>
                  <a:lnTo>
                    <a:pt x="0" y="338"/>
                  </a:lnTo>
                  <a:lnTo>
                    <a:pt x="0" y="0"/>
                  </a:lnTo>
                  <a:lnTo>
                    <a:pt x="120" y="0"/>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grpSp>
    </p:spTree>
    <p:extLst>
      <p:ext uri="{BB962C8B-B14F-4D97-AF65-F5344CB8AC3E}">
        <p14:creationId xmlns:p14="http://schemas.microsoft.com/office/powerpoint/2010/main" val="23445783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End slide grey">
    <p:spTree>
      <p:nvGrpSpPr>
        <p:cNvPr id="1" name=""/>
        <p:cNvGrpSpPr/>
        <p:nvPr/>
      </p:nvGrpSpPr>
      <p:grpSpPr>
        <a:xfrm>
          <a:off x="0" y="0"/>
          <a:ext cx="0" cy="0"/>
          <a:chOff x="0" y="0"/>
          <a:chExt cx="0" cy="0"/>
        </a:xfrm>
      </p:grpSpPr>
      <p:pic>
        <p:nvPicPr>
          <p:cNvPr id="2" name="Grafik 15" descr="Ein Bild, das Verschwommen, Nebel, Screenshot enthält.&#10;&#10;Automatisch generierte Beschreibung">
            <a:extLst>
              <a:ext uri="{FF2B5EF4-FFF2-40B4-BE49-F238E27FC236}">
                <a16:creationId xmlns:a16="http://schemas.microsoft.com/office/drawing/2014/main" id="{204F183D-37BD-47B8-5474-702251703FF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2504" b="12504"/>
          <a:stretch/>
        </p:blipFill>
        <p:spPr bwMode="gray">
          <a:xfrm>
            <a:off x="0" y="0"/>
            <a:ext cx="12192000" cy="6858000"/>
          </a:xfrm>
          <a:prstGeom prst="rect">
            <a:avLst/>
          </a:prstGeom>
        </p:spPr>
      </p:pic>
      <p:grpSp>
        <p:nvGrpSpPr>
          <p:cNvPr id="6" name="Gruppieren 4">
            <a:extLst>
              <a:ext uri="{FF2B5EF4-FFF2-40B4-BE49-F238E27FC236}">
                <a16:creationId xmlns:a16="http://schemas.microsoft.com/office/drawing/2014/main" id="{8C35BDC6-DF5F-0207-EC72-AE68637A4815}"/>
              </a:ext>
            </a:extLst>
          </p:cNvPr>
          <p:cNvGrpSpPr>
            <a:grpSpLocks/>
          </p:cNvGrpSpPr>
          <p:nvPr userDrawn="1"/>
        </p:nvGrpSpPr>
        <p:grpSpPr bwMode="gray">
          <a:xfrm>
            <a:off x="3210560" y="3140105"/>
            <a:ext cx="5770880" cy="577789"/>
            <a:chOff x="10390188" y="6381750"/>
            <a:chExt cx="1300163" cy="130175"/>
          </a:xfrm>
          <a:solidFill>
            <a:schemeClr val="bg1"/>
          </a:solidFill>
        </p:grpSpPr>
        <p:sp>
          <p:nvSpPr>
            <p:cNvPr id="7" name="Freeform 5">
              <a:extLst>
                <a:ext uri="{FF2B5EF4-FFF2-40B4-BE49-F238E27FC236}">
                  <a16:creationId xmlns:a16="http://schemas.microsoft.com/office/drawing/2014/main" id="{000B9D22-2032-7685-E4EF-DE1150B3BCAA}"/>
                </a:ext>
              </a:extLst>
            </p:cNvPr>
            <p:cNvSpPr>
              <a:spLocks/>
            </p:cNvSpPr>
            <p:nvPr/>
          </p:nvSpPr>
          <p:spPr bwMode="gray">
            <a:xfrm>
              <a:off x="10390188" y="6383338"/>
              <a:ext cx="153988" cy="125413"/>
            </a:xfrm>
            <a:custGeom>
              <a:avLst/>
              <a:gdLst>
                <a:gd name="T0" fmla="*/ 172 w 428"/>
                <a:gd name="T1" fmla="*/ 60 h 338"/>
                <a:gd name="T2" fmla="*/ 99 w 428"/>
                <a:gd name="T3" fmla="*/ 104 h 338"/>
                <a:gd name="T4" fmla="*/ 159 w 428"/>
                <a:gd name="T5" fmla="*/ 141 h 338"/>
                <a:gd name="T6" fmla="*/ 284 w 428"/>
                <a:gd name="T7" fmla="*/ 141 h 338"/>
                <a:gd name="T8" fmla="*/ 428 w 428"/>
                <a:gd name="T9" fmla="*/ 237 h 338"/>
                <a:gd name="T10" fmla="*/ 270 w 428"/>
                <a:gd name="T11" fmla="*/ 338 h 338"/>
                <a:gd name="T12" fmla="*/ 18 w 428"/>
                <a:gd name="T13" fmla="*/ 338 h 338"/>
                <a:gd name="T14" fmla="*/ 18 w 428"/>
                <a:gd name="T15" fmla="*/ 277 h 338"/>
                <a:gd name="T16" fmla="*/ 255 w 428"/>
                <a:gd name="T17" fmla="*/ 277 h 338"/>
                <a:gd name="T18" fmla="*/ 329 w 428"/>
                <a:gd name="T19" fmla="*/ 239 h 338"/>
                <a:gd name="T20" fmla="*/ 261 w 428"/>
                <a:gd name="T21" fmla="*/ 200 h 338"/>
                <a:gd name="T22" fmla="*/ 150 w 428"/>
                <a:gd name="T23" fmla="*/ 200 h 338"/>
                <a:gd name="T24" fmla="*/ 0 w 428"/>
                <a:gd name="T25" fmla="*/ 103 h 338"/>
                <a:gd name="T26" fmla="*/ 158 w 428"/>
                <a:gd name="T27" fmla="*/ 0 h 338"/>
                <a:gd name="T28" fmla="*/ 406 w 428"/>
                <a:gd name="T29" fmla="*/ 0 h 338"/>
                <a:gd name="T30" fmla="*/ 406 w 428"/>
                <a:gd name="T31" fmla="*/ 60 h 338"/>
                <a:gd name="T32" fmla="*/ 172 w 428"/>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8" h="338">
                  <a:moveTo>
                    <a:pt x="172" y="60"/>
                  </a:moveTo>
                  <a:cubicBezTo>
                    <a:pt x="122" y="60"/>
                    <a:pt x="99" y="73"/>
                    <a:pt x="99" y="104"/>
                  </a:cubicBezTo>
                  <a:cubicBezTo>
                    <a:pt x="99" y="129"/>
                    <a:pt x="119" y="141"/>
                    <a:pt x="159" y="141"/>
                  </a:cubicBezTo>
                  <a:lnTo>
                    <a:pt x="284" y="141"/>
                  </a:lnTo>
                  <a:cubicBezTo>
                    <a:pt x="384" y="141"/>
                    <a:pt x="428" y="166"/>
                    <a:pt x="428" y="237"/>
                  </a:cubicBezTo>
                  <a:cubicBezTo>
                    <a:pt x="428" y="308"/>
                    <a:pt x="377" y="338"/>
                    <a:pt x="270" y="338"/>
                  </a:cubicBezTo>
                  <a:lnTo>
                    <a:pt x="18" y="338"/>
                  </a:lnTo>
                  <a:lnTo>
                    <a:pt x="18" y="277"/>
                  </a:lnTo>
                  <a:lnTo>
                    <a:pt x="255" y="277"/>
                  </a:lnTo>
                  <a:cubicBezTo>
                    <a:pt x="305" y="277"/>
                    <a:pt x="329" y="268"/>
                    <a:pt x="329" y="239"/>
                  </a:cubicBezTo>
                  <a:cubicBezTo>
                    <a:pt x="329" y="209"/>
                    <a:pt x="307" y="200"/>
                    <a:pt x="261" y="200"/>
                  </a:cubicBezTo>
                  <a:lnTo>
                    <a:pt x="150" y="200"/>
                  </a:lnTo>
                  <a:cubicBezTo>
                    <a:pt x="47" y="200"/>
                    <a:pt x="0" y="171"/>
                    <a:pt x="0" y="103"/>
                  </a:cubicBezTo>
                  <a:cubicBezTo>
                    <a:pt x="0" y="30"/>
                    <a:pt x="51" y="0"/>
                    <a:pt x="158" y="0"/>
                  </a:cubicBezTo>
                  <a:lnTo>
                    <a:pt x="406" y="0"/>
                  </a:lnTo>
                  <a:lnTo>
                    <a:pt x="406" y="60"/>
                  </a:lnTo>
                  <a:lnTo>
                    <a:pt x="172" y="60"/>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8" name="Freeform 6">
              <a:extLst>
                <a:ext uri="{FF2B5EF4-FFF2-40B4-BE49-F238E27FC236}">
                  <a16:creationId xmlns:a16="http://schemas.microsoft.com/office/drawing/2014/main" id="{F8D4E96C-3D03-B2FF-8F31-C0A07FAA852A}"/>
                </a:ext>
              </a:extLst>
            </p:cNvPr>
            <p:cNvSpPr>
              <a:spLocks/>
            </p:cNvSpPr>
            <p:nvPr/>
          </p:nvSpPr>
          <p:spPr bwMode="gray">
            <a:xfrm>
              <a:off x="10558463" y="6383338"/>
              <a:ext cx="133350" cy="125413"/>
            </a:xfrm>
            <a:custGeom>
              <a:avLst/>
              <a:gdLst>
                <a:gd name="T0" fmla="*/ 107 w 369"/>
                <a:gd name="T1" fmla="*/ 137 h 338"/>
                <a:gd name="T2" fmla="*/ 369 w 369"/>
                <a:gd name="T3" fmla="*/ 137 h 338"/>
                <a:gd name="T4" fmla="*/ 369 w 369"/>
                <a:gd name="T5" fmla="*/ 196 h 338"/>
                <a:gd name="T6" fmla="*/ 107 w 369"/>
                <a:gd name="T7" fmla="*/ 196 h 338"/>
                <a:gd name="T8" fmla="*/ 214 w 369"/>
                <a:gd name="T9" fmla="*/ 279 h 338"/>
                <a:gd name="T10" fmla="*/ 369 w 369"/>
                <a:gd name="T11" fmla="*/ 279 h 338"/>
                <a:gd name="T12" fmla="*/ 369 w 369"/>
                <a:gd name="T13" fmla="*/ 338 h 338"/>
                <a:gd name="T14" fmla="*/ 210 w 369"/>
                <a:gd name="T15" fmla="*/ 338 h 338"/>
                <a:gd name="T16" fmla="*/ 69 w 369"/>
                <a:gd name="T17" fmla="*/ 308 h 338"/>
                <a:gd name="T18" fmla="*/ 0 w 369"/>
                <a:gd name="T19" fmla="*/ 175 h 338"/>
                <a:gd name="T20" fmla="*/ 212 w 369"/>
                <a:gd name="T21" fmla="*/ 0 h 338"/>
                <a:gd name="T22" fmla="*/ 369 w 369"/>
                <a:gd name="T23" fmla="*/ 0 h 338"/>
                <a:gd name="T24" fmla="*/ 369 w 369"/>
                <a:gd name="T25" fmla="*/ 59 h 338"/>
                <a:gd name="T26" fmla="*/ 214 w 369"/>
                <a:gd name="T27" fmla="*/ 59 h 338"/>
                <a:gd name="T28" fmla="*/ 107 w 369"/>
                <a:gd name="T29" fmla="*/ 13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9" h="338">
                  <a:moveTo>
                    <a:pt x="107" y="137"/>
                  </a:moveTo>
                  <a:lnTo>
                    <a:pt x="369" y="137"/>
                  </a:lnTo>
                  <a:lnTo>
                    <a:pt x="369" y="196"/>
                  </a:lnTo>
                  <a:lnTo>
                    <a:pt x="107" y="196"/>
                  </a:lnTo>
                  <a:cubicBezTo>
                    <a:pt x="107" y="257"/>
                    <a:pt x="139" y="279"/>
                    <a:pt x="214" y="279"/>
                  </a:cubicBezTo>
                  <a:lnTo>
                    <a:pt x="369" y="279"/>
                  </a:lnTo>
                  <a:lnTo>
                    <a:pt x="369" y="338"/>
                  </a:lnTo>
                  <a:lnTo>
                    <a:pt x="210" y="338"/>
                  </a:lnTo>
                  <a:cubicBezTo>
                    <a:pt x="155" y="338"/>
                    <a:pt x="113" y="334"/>
                    <a:pt x="69" y="308"/>
                  </a:cubicBezTo>
                  <a:cubicBezTo>
                    <a:pt x="23" y="280"/>
                    <a:pt x="0" y="236"/>
                    <a:pt x="0" y="175"/>
                  </a:cubicBezTo>
                  <a:cubicBezTo>
                    <a:pt x="0" y="55"/>
                    <a:pt x="67" y="0"/>
                    <a:pt x="212" y="0"/>
                  </a:cubicBezTo>
                  <a:lnTo>
                    <a:pt x="369" y="0"/>
                  </a:lnTo>
                  <a:lnTo>
                    <a:pt x="369" y="59"/>
                  </a:lnTo>
                  <a:lnTo>
                    <a:pt x="214" y="59"/>
                  </a:lnTo>
                  <a:cubicBezTo>
                    <a:pt x="146" y="59"/>
                    <a:pt x="111" y="84"/>
                    <a:pt x="107" y="137"/>
                  </a:cubicBez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9" name="Freeform 7">
              <a:extLst>
                <a:ext uri="{FF2B5EF4-FFF2-40B4-BE49-F238E27FC236}">
                  <a16:creationId xmlns:a16="http://schemas.microsoft.com/office/drawing/2014/main" id="{CC52DFD7-BF25-08BB-6862-88712D8D955D}"/>
                </a:ext>
              </a:extLst>
            </p:cNvPr>
            <p:cNvSpPr>
              <a:spLocks/>
            </p:cNvSpPr>
            <p:nvPr/>
          </p:nvSpPr>
          <p:spPr bwMode="gray">
            <a:xfrm>
              <a:off x="10720388" y="6383338"/>
              <a:ext cx="142875" cy="125413"/>
            </a:xfrm>
            <a:custGeom>
              <a:avLst/>
              <a:gdLst>
                <a:gd name="T0" fmla="*/ 120 w 397"/>
                <a:gd name="T1" fmla="*/ 1 h 339"/>
                <a:gd name="T2" fmla="*/ 304 w 397"/>
                <a:gd name="T3" fmla="*/ 244 h 339"/>
                <a:gd name="T4" fmla="*/ 304 w 397"/>
                <a:gd name="T5" fmla="*/ 0 h 339"/>
                <a:gd name="T6" fmla="*/ 397 w 397"/>
                <a:gd name="T7" fmla="*/ 0 h 339"/>
                <a:gd name="T8" fmla="*/ 396 w 397"/>
                <a:gd name="T9" fmla="*/ 339 h 339"/>
                <a:gd name="T10" fmla="*/ 287 w 397"/>
                <a:gd name="T11" fmla="*/ 339 h 339"/>
                <a:gd name="T12" fmla="*/ 93 w 397"/>
                <a:gd name="T13" fmla="*/ 83 h 339"/>
                <a:gd name="T14" fmla="*/ 93 w 397"/>
                <a:gd name="T15" fmla="*/ 339 h 339"/>
                <a:gd name="T16" fmla="*/ 0 w 397"/>
                <a:gd name="T17" fmla="*/ 339 h 339"/>
                <a:gd name="T18" fmla="*/ 0 w 397"/>
                <a:gd name="T19" fmla="*/ 1 h 339"/>
                <a:gd name="T20" fmla="*/ 120 w 397"/>
                <a:gd name="T21" fmla="*/ 1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7" h="339">
                  <a:moveTo>
                    <a:pt x="120" y="1"/>
                  </a:moveTo>
                  <a:lnTo>
                    <a:pt x="304" y="244"/>
                  </a:lnTo>
                  <a:lnTo>
                    <a:pt x="304" y="0"/>
                  </a:lnTo>
                  <a:lnTo>
                    <a:pt x="397" y="0"/>
                  </a:lnTo>
                  <a:lnTo>
                    <a:pt x="396" y="339"/>
                  </a:lnTo>
                  <a:lnTo>
                    <a:pt x="287" y="339"/>
                  </a:lnTo>
                  <a:lnTo>
                    <a:pt x="93" y="83"/>
                  </a:lnTo>
                  <a:lnTo>
                    <a:pt x="93" y="339"/>
                  </a:lnTo>
                  <a:lnTo>
                    <a:pt x="0" y="339"/>
                  </a:lnTo>
                  <a:lnTo>
                    <a:pt x="0" y="1"/>
                  </a:lnTo>
                  <a:lnTo>
                    <a:pt x="120" y="1"/>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0" name="Freeform 8">
              <a:extLst>
                <a:ext uri="{FF2B5EF4-FFF2-40B4-BE49-F238E27FC236}">
                  <a16:creationId xmlns:a16="http://schemas.microsoft.com/office/drawing/2014/main" id="{0B8720C0-9BD8-9D99-8E51-2404F8FD9AD1}"/>
                </a:ext>
              </a:extLst>
            </p:cNvPr>
            <p:cNvSpPr>
              <a:spLocks/>
            </p:cNvSpPr>
            <p:nvPr/>
          </p:nvSpPr>
          <p:spPr bwMode="gray">
            <a:xfrm>
              <a:off x="10887075" y="6383338"/>
              <a:ext cx="153988" cy="125413"/>
            </a:xfrm>
            <a:custGeom>
              <a:avLst/>
              <a:gdLst>
                <a:gd name="T0" fmla="*/ 171 w 427"/>
                <a:gd name="T1" fmla="*/ 60 h 338"/>
                <a:gd name="T2" fmla="*/ 99 w 427"/>
                <a:gd name="T3" fmla="*/ 104 h 338"/>
                <a:gd name="T4" fmla="*/ 158 w 427"/>
                <a:gd name="T5" fmla="*/ 141 h 338"/>
                <a:gd name="T6" fmla="*/ 284 w 427"/>
                <a:gd name="T7" fmla="*/ 141 h 338"/>
                <a:gd name="T8" fmla="*/ 427 w 427"/>
                <a:gd name="T9" fmla="*/ 237 h 338"/>
                <a:gd name="T10" fmla="*/ 270 w 427"/>
                <a:gd name="T11" fmla="*/ 338 h 338"/>
                <a:gd name="T12" fmla="*/ 18 w 427"/>
                <a:gd name="T13" fmla="*/ 338 h 338"/>
                <a:gd name="T14" fmla="*/ 18 w 427"/>
                <a:gd name="T15" fmla="*/ 277 h 338"/>
                <a:gd name="T16" fmla="*/ 255 w 427"/>
                <a:gd name="T17" fmla="*/ 277 h 338"/>
                <a:gd name="T18" fmla="*/ 328 w 427"/>
                <a:gd name="T19" fmla="*/ 239 h 338"/>
                <a:gd name="T20" fmla="*/ 261 w 427"/>
                <a:gd name="T21" fmla="*/ 200 h 338"/>
                <a:gd name="T22" fmla="*/ 150 w 427"/>
                <a:gd name="T23" fmla="*/ 200 h 338"/>
                <a:gd name="T24" fmla="*/ 0 w 427"/>
                <a:gd name="T25" fmla="*/ 103 h 338"/>
                <a:gd name="T26" fmla="*/ 158 w 427"/>
                <a:gd name="T27" fmla="*/ 0 h 338"/>
                <a:gd name="T28" fmla="*/ 405 w 427"/>
                <a:gd name="T29" fmla="*/ 0 h 338"/>
                <a:gd name="T30" fmla="*/ 405 w 427"/>
                <a:gd name="T31" fmla="*/ 60 h 338"/>
                <a:gd name="T32" fmla="*/ 171 w 427"/>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338">
                  <a:moveTo>
                    <a:pt x="171" y="60"/>
                  </a:moveTo>
                  <a:cubicBezTo>
                    <a:pt x="122" y="60"/>
                    <a:pt x="99" y="73"/>
                    <a:pt x="99" y="104"/>
                  </a:cubicBezTo>
                  <a:cubicBezTo>
                    <a:pt x="99" y="129"/>
                    <a:pt x="119" y="141"/>
                    <a:pt x="158" y="141"/>
                  </a:cubicBezTo>
                  <a:lnTo>
                    <a:pt x="284" y="141"/>
                  </a:lnTo>
                  <a:cubicBezTo>
                    <a:pt x="384" y="141"/>
                    <a:pt x="427" y="166"/>
                    <a:pt x="427" y="237"/>
                  </a:cubicBezTo>
                  <a:cubicBezTo>
                    <a:pt x="427" y="308"/>
                    <a:pt x="376" y="338"/>
                    <a:pt x="270" y="338"/>
                  </a:cubicBezTo>
                  <a:lnTo>
                    <a:pt x="18" y="338"/>
                  </a:lnTo>
                  <a:lnTo>
                    <a:pt x="18" y="277"/>
                  </a:lnTo>
                  <a:lnTo>
                    <a:pt x="255" y="277"/>
                  </a:lnTo>
                  <a:cubicBezTo>
                    <a:pt x="305" y="277"/>
                    <a:pt x="328" y="268"/>
                    <a:pt x="328" y="239"/>
                  </a:cubicBezTo>
                  <a:cubicBezTo>
                    <a:pt x="328" y="209"/>
                    <a:pt x="307" y="200"/>
                    <a:pt x="261" y="200"/>
                  </a:cubicBezTo>
                  <a:lnTo>
                    <a:pt x="150" y="200"/>
                  </a:lnTo>
                  <a:cubicBezTo>
                    <a:pt x="47" y="200"/>
                    <a:pt x="0" y="171"/>
                    <a:pt x="0" y="103"/>
                  </a:cubicBezTo>
                  <a:cubicBezTo>
                    <a:pt x="0" y="30"/>
                    <a:pt x="51" y="0"/>
                    <a:pt x="158" y="0"/>
                  </a:cubicBezTo>
                  <a:lnTo>
                    <a:pt x="405" y="0"/>
                  </a:lnTo>
                  <a:lnTo>
                    <a:pt x="405" y="60"/>
                  </a:lnTo>
                  <a:lnTo>
                    <a:pt x="171" y="60"/>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1" name="Rectangle 10">
              <a:extLst>
                <a:ext uri="{FF2B5EF4-FFF2-40B4-BE49-F238E27FC236}">
                  <a16:creationId xmlns:a16="http://schemas.microsoft.com/office/drawing/2014/main" id="{9CB9DBBE-B733-30A7-D8CC-73B2778CD875}"/>
                </a:ext>
              </a:extLst>
            </p:cNvPr>
            <p:cNvSpPr>
              <a:spLocks noChangeArrowheads="1"/>
            </p:cNvSpPr>
            <p:nvPr/>
          </p:nvSpPr>
          <p:spPr bwMode="gray">
            <a:xfrm>
              <a:off x="11066463" y="6383338"/>
              <a:ext cx="36513" cy="125413"/>
            </a:xfrm>
            <a:prstGeom prst="rect">
              <a:avLst/>
            </a:pr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2" name="Freeform 10">
              <a:extLst>
                <a:ext uri="{FF2B5EF4-FFF2-40B4-BE49-F238E27FC236}">
                  <a16:creationId xmlns:a16="http://schemas.microsoft.com/office/drawing/2014/main" id="{67751171-6C0E-1097-B361-73208E5D3781}"/>
                </a:ext>
              </a:extLst>
            </p:cNvPr>
            <p:cNvSpPr>
              <a:spLocks noEditPoints="1"/>
            </p:cNvSpPr>
            <p:nvPr/>
          </p:nvSpPr>
          <p:spPr bwMode="gray">
            <a:xfrm>
              <a:off x="11136313" y="6383338"/>
              <a:ext cx="147638" cy="125413"/>
            </a:xfrm>
            <a:custGeom>
              <a:avLst/>
              <a:gdLst>
                <a:gd name="T0" fmla="*/ 211 w 412"/>
                <a:gd name="T1" fmla="*/ 60 h 338"/>
                <a:gd name="T2" fmla="*/ 295 w 412"/>
                <a:gd name="T3" fmla="*/ 103 h 338"/>
                <a:gd name="T4" fmla="*/ 211 w 412"/>
                <a:gd name="T5" fmla="*/ 145 h 338"/>
                <a:gd name="T6" fmla="*/ 95 w 412"/>
                <a:gd name="T7" fmla="*/ 145 h 338"/>
                <a:gd name="T8" fmla="*/ 95 w 412"/>
                <a:gd name="T9" fmla="*/ 60 h 338"/>
                <a:gd name="T10" fmla="*/ 211 w 412"/>
                <a:gd name="T11" fmla="*/ 60 h 338"/>
                <a:gd name="T12" fmla="*/ 0 w 412"/>
                <a:gd name="T13" fmla="*/ 0 h 338"/>
                <a:gd name="T14" fmla="*/ 0 w 412"/>
                <a:gd name="T15" fmla="*/ 338 h 338"/>
                <a:gd name="T16" fmla="*/ 95 w 412"/>
                <a:gd name="T17" fmla="*/ 338 h 338"/>
                <a:gd name="T18" fmla="*/ 95 w 412"/>
                <a:gd name="T19" fmla="*/ 205 h 338"/>
                <a:gd name="T20" fmla="*/ 206 w 412"/>
                <a:gd name="T21" fmla="*/ 205 h 338"/>
                <a:gd name="T22" fmla="*/ 305 w 412"/>
                <a:gd name="T23" fmla="*/ 338 h 338"/>
                <a:gd name="T24" fmla="*/ 412 w 412"/>
                <a:gd name="T25" fmla="*/ 338 h 338"/>
                <a:gd name="T26" fmla="*/ 300 w 412"/>
                <a:gd name="T27" fmla="*/ 197 h 338"/>
                <a:gd name="T28" fmla="*/ 391 w 412"/>
                <a:gd name="T29" fmla="*/ 102 h 338"/>
                <a:gd name="T30" fmla="*/ 233 w 412"/>
                <a:gd name="T31" fmla="*/ 0 h 338"/>
                <a:gd name="T32" fmla="*/ 0 w 412"/>
                <a:gd name="T33"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2" h="338">
                  <a:moveTo>
                    <a:pt x="211" y="60"/>
                  </a:moveTo>
                  <a:cubicBezTo>
                    <a:pt x="267" y="60"/>
                    <a:pt x="295" y="68"/>
                    <a:pt x="295" y="103"/>
                  </a:cubicBezTo>
                  <a:cubicBezTo>
                    <a:pt x="295" y="137"/>
                    <a:pt x="267" y="145"/>
                    <a:pt x="211" y="145"/>
                  </a:cubicBezTo>
                  <a:lnTo>
                    <a:pt x="95" y="145"/>
                  </a:lnTo>
                  <a:lnTo>
                    <a:pt x="95" y="60"/>
                  </a:lnTo>
                  <a:lnTo>
                    <a:pt x="211" y="60"/>
                  </a:lnTo>
                  <a:close/>
                  <a:moveTo>
                    <a:pt x="0" y="0"/>
                  </a:moveTo>
                  <a:lnTo>
                    <a:pt x="0" y="338"/>
                  </a:lnTo>
                  <a:lnTo>
                    <a:pt x="95" y="338"/>
                  </a:lnTo>
                  <a:lnTo>
                    <a:pt x="95" y="205"/>
                  </a:lnTo>
                  <a:lnTo>
                    <a:pt x="206" y="205"/>
                  </a:lnTo>
                  <a:lnTo>
                    <a:pt x="305" y="338"/>
                  </a:lnTo>
                  <a:lnTo>
                    <a:pt x="412" y="338"/>
                  </a:lnTo>
                  <a:lnTo>
                    <a:pt x="300" y="197"/>
                  </a:lnTo>
                  <a:cubicBezTo>
                    <a:pt x="358" y="187"/>
                    <a:pt x="391" y="154"/>
                    <a:pt x="391" y="102"/>
                  </a:cubicBezTo>
                  <a:cubicBezTo>
                    <a:pt x="391" y="31"/>
                    <a:pt x="340" y="0"/>
                    <a:pt x="233" y="0"/>
                  </a:cubicBez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3" name="Rectangle 12">
              <a:extLst>
                <a:ext uri="{FF2B5EF4-FFF2-40B4-BE49-F238E27FC236}">
                  <a16:creationId xmlns:a16="http://schemas.microsoft.com/office/drawing/2014/main" id="{B5039CF0-23AE-D403-744C-13B48EBCA1C2}"/>
                </a:ext>
              </a:extLst>
            </p:cNvPr>
            <p:cNvSpPr>
              <a:spLocks noChangeArrowheads="1"/>
            </p:cNvSpPr>
            <p:nvPr/>
          </p:nvSpPr>
          <p:spPr bwMode="gray">
            <a:xfrm>
              <a:off x="11304588" y="6383338"/>
              <a:ext cx="36513" cy="125413"/>
            </a:xfrm>
            <a:prstGeom prst="rect">
              <a:avLst/>
            </a:pr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4" name="Freeform 12">
              <a:extLst>
                <a:ext uri="{FF2B5EF4-FFF2-40B4-BE49-F238E27FC236}">
                  <a16:creationId xmlns:a16="http://schemas.microsoft.com/office/drawing/2014/main" id="{E0943492-D7DB-FD88-3B2B-F02015372BF5}"/>
                </a:ext>
              </a:extLst>
            </p:cNvPr>
            <p:cNvSpPr>
              <a:spLocks noEditPoints="1"/>
            </p:cNvSpPr>
            <p:nvPr/>
          </p:nvSpPr>
          <p:spPr bwMode="gray">
            <a:xfrm>
              <a:off x="11363325" y="6381750"/>
              <a:ext cx="161925" cy="130175"/>
            </a:xfrm>
            <a:custGeom>
              <a:avLst/>
              <a:gdLst>
                <a:gd name="T0" fmla="*/ 225 w 449"/>
                <a:gd name="T1" fmla="*/ 57 h 351"/>
                <a:gd name="T2" fmla="*/ 346 w 449"/>
                <a:gd name="T3" fmla="*/ 175 h 351"/>
                <a:gd name="T4" fmla="*/ 225 w 449"/>
                <a:gd name="T5" fmla="*/ 292 h 351"/>
                <a:gd name="T6" fmla="*/ 104 w 449"/>
                <a:gd name="T7" fmla="*/ 172 h 351"/>
                <a:gd name="T8" fmla="*/ 225 w 449"/>
                <a:gd name="T9" fmla="*/ 57 h 351"/>
                <a:gd name="T10" fmla="*/ 0 w 449"/>
                <a:gd name="T11" fmla="*/ 172 h 351"/>
                <a:gd name="T12" fmla="*/ 225 w 449"/>
                <a:gd name="T13" fmla="*/ 351 h 351"/>
                <a:gd name="T14" fmla="*/ 449 w 449"/>
                <a:gd name="T15" fmla="*/ 175 h 351"/>
                <a:gd name="T16" fmla="*/ 247 w 449"/>
                <a:gd name="T17" fmla="*/ 0 h 351"/>
                <a:gd name="T18" fmla="*/ 203 w 449"/>
                <a:gd name="T19" fmla="*/ 0 h 351"/>
                <a:gd name="T20" fmla="*/ 0 w 449"/>
                <a:gd name="T21" fmla="*/ 172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9" h="351">
                  <a:moveTo>
                    <a:pt x="225" y="57"/>
                  </a:moveTo>
                  <a:cubicBezTo>
                    <a:pt x="308" y="57"/>
                    <a:pt x="346" y="95"/>
                    <a:pt x="346" y="175"/>
                  </a:cubicBezTo>
                  <a:cubicBezTo>
                    <a:pt x="346" y="254"/>
                    <a:pt x="308" y="292"/>
                    <a:pt x="225" y="292"/>
                  </a:cubicBezTo>
                  <a:cubicBezTo>
                    <a:pt x="140" y="292"/>
                    <a:pt x="104" y="254"/>
                    <a:pt x="104" y="172"/>
                  </a:cubicBezTo>
                  <a:cubicBezTo>
                    <a:pt x="104" y="95"/>
                    <a:pt x="143" y="57"/>
                    <a:pt x="225" y="57"/>
                  </a:cubicBezTo>
                  <a:close/>
                  <a:moveTo>
                    <a:pt x="0" y="172"/>
                  </a:moveTo>
                  <a:cubicBezTo>
                    <a:pt x="0" y="294"/>
                    <a:pt x="70" y="351"/>
                    <a:pt x="225" y="351"/>
                  </a:cubicBezTo>
                  <a:cubicBezTo>
                    <a:pt x="378" y="351"/>
                    <a:pt x="449" y="294"/>
                    <a:pt x="449" y="175"/>
                  </a:cubicBezTo>
                  <a:cubicBezTo>
                    <a:pt x="449" y="61"/>
                    <a:pt x="385" y="5"/>
                    <a:pt x="247" y="0"/>
                  </a:cubicBezTo>
                  <a:lnTo>
                    <a:pt x="203" y="0"/>
                  </a:lnTo>
                  <a:cubicBezTo>
                    <a:pt x="67" y="5"/>
                    <a:pt x="0" y="61"/>
                    <a:pt x="0" y="172"/>
                  </a:cubicBez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5" name="Freeform 13">
              <a:extLst>
                <a:ext uri="{FF2B5EF4-FFF2-40B4-BE49-F238E27FC236}">
                  <a16:creationId xmlns:a16="http://schemas.microsoft.com/office/drawing/2014/main" id="{7B150577-9ADA-5345-38E9-4FD1218AA3F2}"/>
                </a:ext>
              </a:extLst>
            </p:cNvPr>
            <p:cNvSpPr>
              <a:spLocks/>
            </p:cNvSpPr>
            <p:nvPr/>
          </p:nvSpPr>
          <p:spPr bwMode="gray">
            <a:xfrm>
              <a:off x="11549063" y="6383338"/>
              <a:ext cx="141288" cy="125413"/>
            </a:xfrm>
            <a:custGeom>
              <a:avLst/>
              <a:gdLst>
                <a:gd name="T0" fmla="*/ 120 w 396"/>
                <a:gd name="T1" fmla="*/ 0 h 338"/>
                <a:gd name="T2" fmla="*/ 304 w 396"/>
                <a:gd name="T3" fmla="*/ 243 h 338"/>
                <a:gd name="T4" fmla="*/ 304 w 396"/>
                <a:gd name="T5" fmla="*/ 0 h 338"/>
                <a:gd name="T6" fmla="*/ 396 w 396"/>
                <a:gd name="T7" fmla="*/ 0 h 338"/>
                <a:gd name="T8" fmla="*/ 396 w 396"/>
                <a:gd name="T9" fmla="*/ 338 h 338"/>
                <a:gd name="T10" fmla="*/ 286 w 396"/>
                <a:gd name="T11" fmla="*/ 338 h 338"/>
                <a:gd name="T12" fmla="*/ 93 w 396"/>
                <a:gd name="T13" fmla="*/ 82 h 338"/>
                <a:gd name="T14" fmla="*/ 93 w 396"/>
                <a:gd name="T15" fmla="*/ 338 h 338"/>
                <a:gd name="T16" fmla="*/ 0 w 396"/>
                <a:gd name="T17" fmla="*/ 338 h 338"/>
                <a:gd name="T18" fmla="*/ 0 w 396"/>
                <a:gd name="T19" fmla="*/ 0 h 338"/>
                <a:gd name="T20" fmla="*/ 120 w 396"/>
                <a:gd name="T21"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6" h="338">
                  <a:moveTo>
                    <a:pt x="120" y="0"/>
                  </a:moveTo>
                  <a:lnTo>
                    <a:pt x="304" y="243"/>
                  </a:lnTo>
                  <a:lnTo>
                    <a:pt x="304" y="0"/>
                  </a:lnTo>
                  <a:lnTo>
                    <a:pt x="396" y="0"/>
                  </a:lnTo>
                  <a:lnTo>
                    <a:pt x="396" y="338"/>
                  </a:lnTo>
                  <a:lnTo>
                    <a:pt x="286" y="338"/>
                  </a:lnTo>
                  <a:lnTo>
                    <a:pt x="93" y="82"/>
                  </a:lnTo>
                  <a:lnTo>
                    <a:pt x="93" y="338"/>
                  </a:lnTo>
                  <a:lnTo>
                    <a:pt x="0" y="338"/>
                  </a:lnTo>
                  <a:lnTo>
                    <a:pt x="0" y="0"/>
                  </a:lnTo>
                  <a:lnTo>
                    <a:pt x="120" y="0"/>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grpSp>
    </p:spTree>
    <p:extLst>
      <p:ext uri="{BB962C8B-B14F-4D97-AF65-F5344CB8AC3E}">
        <p14:creationId xmlns:p14="http://schemas.microsoft.com/office/powerpoint/2010/main" val="636628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701C1F6-A140-C203-8BFC-35C0188A77B8}"/>
              </a:ext>
            </a:extLst>
          </p:cNvPr>
          <p:cNvSpPr>
            <a:spLocks noGrp="1"/>
          </p:cNvSpPr>
          <p:nvPr>
            <p:ph type="pic" sz="quarter" idx="11" hasCustomPrompt="1"/>
          </p:nvPr>
        </p:nvSpPr>
        <p:spPr bwMode="gray">
          <a:xfrm>
            <a:off x="0" y="0"/>
            <a:ext cx="12192000" cy="60579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dirty="0"/>
              <a:t> Image placeholder</a:t>
            </a:r>
          </a:p>
        </p:txBody>
      </p:sp>
      <p:graphicFrame>
        <p:nvGraphicFramePr>
          <p:cNvPr id="5" name="Objekt 4" hidden="1">
            <a:extLst>
              <a:ext uri="{FF2B5EF4-FFF2-40B4-BE49-F238E27FC236}">
                <a16:creationId xmlns:a16="http://schemas.microsoft.com/office/drawing/2014/main" id="{767385B7-6838-292C-9A71-B34C47821397}"/>
              </a:ext>
            </a:extLst>
          </p:cNvPr>
          <p:cNvGraphicFramePr>
            <a:graphicFrameLocks noChangeAspect="1"/>
          </p:cNvGraphicFramePr>
          <p:nvPr userDrawn="1">
            <p:custDataLst>
              <p:tags r:id="rId1"/>
            </p:custDataLst>
            <p:extLst>
              <p:ext uri="{D42A27DB-BD31-4B8C-83A1-F6EECF244321}">
                <p14:modId xmlns:p14="http://schemas.microsoft.com/office/powerpoint/2010/main" val="28654975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5" name="Objekt 4" hidden="1">
                        <a:extLst>
                          <a:ext uri="{FF2B5EF4-FFF2-40B4-BE49-F238E27FC236}">
                            <a16:creationId xmlns:a16="http://schemas.microsoft.com/office/drawing/2014/main" id="{767385B7-6838-292C-9A71-B34C4782139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9E4B5D56-4EE6-6923-EBA2-5824FC9584B2}"/>
              </a:ext>
            </a:extLst>
          </p:cNvPr>
          <p:cNvSpPr>
            <a:spLocks noGrp="1"/>
          </p:cNvSpPr>
          <p:nvPr>
            <p:ph type="ctrTitle" hasCustomPrompt="1"/>
          </p:nvPr>
        </p:nvSpPr>
        <p:spPr bwMode="gray">
          <a:xfrm>
            <a:off x="1189036" y="1334291"/>
            <a:ext cx="9144000" cy="369332"/>
          </a:xfrm>
          <a:prstGeom prst="rect">
            <a:avLst/>
          </a:prstGeom>
        </p:spPr>
        <p:txBody>
          <a:bodyPr vert="horz" anchor="b"/>
          <a:lstStyle>
            <a:lvl1pPr algn="l">
              <a:lnSpc>
                <a:spcPct val="100000"/>
              </a:lnSpc>
              <a:defRPr sz="2400" cap="all" baseline="0"/>
            </a:lvl1pPr>
          </a:lstStyle>
          <a:p>
            <a:r>
              <a:rPr lang="en-US" noProof="0" dirty="0"/>
              <a:t>Agenda</a:t>
            </a:r>
          </a:p>
        </p:txBody>
      </p:sp>
      <p:sp>
        <p:nvSpPr>
          <p:cNvPr id="7" name="Text Placeholder 6">
            <a:extLst>
              <a:ext uri="{FF2B5EF4-FFF2-40B4-BE49-F238E27FC236}">
                <a16:creationId xmlns:a16="http://schemas.microsoft.com/office/drawing/2014/main" id="{54780551-0AC8-CC10-4203-E0F948B252FC}"/>
              </a:ext>
            </a:extLst>
          </p:cNvPr>
          <p:cNvSpPr>
            <a:spLocks noGrp="1"/>
          </p:cNvSpPr>
          <p:nvPr>
            <p:ph type="body" sz="quarter" idx="12" hasCustomPrompt="1"/>
          </p:nvPr>
        </p:nvSpPr>
        <p:spPr bwMode="gray">
          <a:xfrm>
            <a:off x="1189038" y="3630386"/>
            <a:ext cx="2340000" cy="1872000"/>
          </a:xfrm>
          <a:solidFill>
            <a:schemeClr val="bg1"/>
          </a:solidFill>
        </p:spPr>
        <p:txBody>
          <a:bodyPr lIns="216000" tIns="144000" rIns="216000" bIns="144000"/>
          <a:lstStyle>
            <a:lvl1pPr marL="0" indent="0">
              <a:spcAft>
                <a:spcPts val="0"/>
              </a:spcAft>
              <a:buNone/>
              <a:defRPr b="0"/>
            </a:lvl1pPr>
          </a:lstStyle>
          <a:p>
            <a:pPr lvl="0"/>
            <a:r>
              <a:rPr lang="en-US" dirty="0"/>
              <a:t>Chapter title</a:t>
            </a:r>
          </a:p>
          <a:p>
            <a:pPr lvl="0"/>
            <a:r>
              <a:rPr lang="en-US" dirty="0"/>
              <a:t>Placeholder</a:t>
            </a:r>
          </a:p>
          <a:p>
            <a:pPr lvl="0"/>
            <a:r>
              <a:rPr lang="en-US" dirty="0"/>
              <a:t>Third line</a:t>
            </a:r>
          </a:p>
        </p:txBody>
      </p:sp>
      <p:sp>
        <p:nvSpPr>
          <p:cNvPr id="9" name="Text Placeholder 6">
            <a:extLst>
              <a:ext uri="{FF2B5EF4-FFF2-40B4-BE49-F238E27FC236}">
                <a16:creationId xmlns:a16="http://schemas.microsoft.com/office/drawing/2014/main" id="{CC4BB3A0-56D7-008F-2F5E-749DA502114B}"/>
              </a:ext>
            </a:extLst>
          </p:cNvPr>
          <p:cNvSpPr>
            <a:spLocks noGrp="1"/>
          </p:cNvSpPr>
          <p:nvPr>
            <p:ph type="body" sz="quarter" idx="13" hasCustomPrompt="1"/>
          </p:nvPr>
        </p:nvSpPr>
        <p:spPr bwMode="gray">
          <a:xfrm>
            <a:off x="3665538" y="3630386"/>
            <a:ext cx="2340000" cy="1872000"/>
          </a:xfrm>
          <a:solidFill>
            <a:schemeClr val="bg1"/>
          </a:solidFill>
        </p:spPr>
        <p:txBody>
          <a:bodyPr lIns="216000" tIns="144000" rIns="216000" bIns="144000"/>
          <a:lstStyle>
            <a:lvl1pPr marL="0" indent="0">
              <a:spcAft>
                <a:spcPts val="0"/>
              </a:spcAft>
              <a:buNone/>
              <a:defRPr b="0"/>
            </a:lvl1pPr>
          </a:lstStyle>
          <a:p>
            <a:pPr lvl="0"/>
            <a:r>
              <a:rPr lang="en-US" dirty="0"/>
              <a:t>Chapter title</a:t>
            </a:r>
          </a:p>
          <a:p>
            <a:pPr lvl="0"/>
            <a:r>
              <a:rPr lang="en-US" dirty="0"/>
              <a:t>Placeholder</a:t>
            </a:r>
          </a:p>
          <a:p>
            <a:pPr lvl="0"/>
            <a:r>
              <a:rPr lang="en-US" dirty="0"/>
              <a:t>Third line</a:t>
            </a:r>
          </a:p>
        </p:txBody>
      </p:sp>
      <p:sp>
        <p:nvSpPr>
          <p:cNvPr id="20" name="Text Placeholder 6">
            <a:extLst>
              <a:ext uri="{FF2B5EF4-FFF2-40B4-BE49-F238E27FC236}">
                <a16:creationId xmlns:a16="http://schemas.microsoft.com/office/drawing/2014/main" id="{5F8F1682-426D-A92C-5CC0-F70B368876DA}"/>
              </a:ext>
            </a:extLst>
          </p:cNvPr>
          <p:cNvSpPr>
            <a:spLocks noGrp="1"/>
          </p:cNvSpPr>
          <p:nvPr>
            <p:ph type="body" sz="quarter" idx="14" hasCustomPrompt="1"/>
          </p:nvPr>
        </p:nvSpPr>
        <p:spPr bwMode="gray">
          <a:xfrm>
            <a:off x="6142038" y="3630386"/>
            <a:ext cx="2340000" cy="1872000"/>
          </a:xfrm>
          <a:solidFill>
            <a:schemeClr val="bg1"/>
          </a:solidFill>
        </p:spPr>
        <p:txBody>
          <a:bodyPr lIns="216000" tIns="144000" rIns="216000" bIns="144000"/>
          <a:lstStyle>
            <a:lvl1pPr marL="0" indent="0">
              <a:spcAft>
                <a:spcPts val="0"/>
              </a:spcAft>
              <a:buNone/>
              <a:defRPr b="0"/>
            </a:lvl1pPr>
          </a:lstStyle>
          <a:p>
            <a:pPr lvl="0"/>
            <a:r>
              <a:rPr lang="en-US" dirty="0"/>
              <a:t>Chapter title</a:t>
            </a:r>
          </a:p>
          <a:p>
            <a:pPr lvl="0"/>
            <a:r>
              <a:rPr lang="en-US" dirty="0"/>
              <a:t>Placeholder</a:t>
            </a:r>
          </a:p>
          <a:p>
            <a:pPr lvl="0"/>
            <a:r>
              <a:rPr lang="en-US" dirty="0"/>
              <a:t>Third line</a:t>
            </a:r>
          </a:p>
        </p:txBody>
      </p:sp>
      <p:sp>
        <p:nvSpPr>
          <p:cNvPr id="21" name="Text Placeholder 6">
            <a:extLst>
              <a:ext uri="{FF2B5EF4-FFF2-40B4-BE49-F238E27FC236}">
                <a16:creationId xmlns:a16="http://schemas.microsoft.com/office/drawing/2014/main" id="{C3FD7D7A-E9B6-0D5D-1997-DF07855352F6}"/>
              </a:ext>
            </a:extLst>
          </p:cNvPr>
          <p:cNvSpPr>
            <a:spLocks noGrp="1"/>
          </p:cNvSpPr>
          <p:nvPr>
            <p:ph type="body" sz="quarter" idx="15" hasCustomPrompt="1"/>
          </p:nvPr>
        </p:nvSpPr>
        <p:spPr bwMode="gray">
          <a:xfrm>
            <a:off x="8618538" y="3630386"/>
            <a:ext cx="2340000" cy="1872000"/>
          </a:xfrm>
          <a:solidFill>
            <a:schemeClr val="bg1"/>
          </a:solidFill>
        </p:spPr>
        <p:txBody>
          <a:bodyPr lIns="216000" tIns="144000" rIns="216000" bIns="144000"/>
          <a:lstStyle>
            <a:lvl1pPr marL="0" indent="0">
              <a:spcAft>
                <a:spcPts val="0"/>
              </a:spcAft>
              <a:buNone/>
              <a:defRPr b="0"/>
            </a:lvl1pPr>
          </a:lstStyle>
          <a:p>
            <a:pPr lvl="0"/>
            <a:r>
              <a:rPr lang="en-US" dirty="0"/>
              <a:t>Chapter title</a:t>
            </a:r>
          </a:p>
          <a:p>
            <a:pPr lvl="0"/>
            <a:r>
              <a:rPr lang="en-US" dirty="0"/>
              <a:t>Placeholder</a:t>
            </a:r>
          </a:p>
          <a:p>
            <a:pPr lvl="0"/>
            <a:r>
              <a:rPr lang="en-US" dirty="0"/>
              <a:t>Third line</a:t>
            </a:r>
          </a:p>
        </p:txBody>
      </p:sp>
      <p:sp>
        <p:nvSpPr>
          <p:cNvPr id="23" name="Text Placeholder 22">
            <a:extLst>
              <a:ext uri="{FF2B5EF4-FFF2-40B4-BE49-F238E27FC236}">
                <a16:creationId xmlns:a16="http://schemas.microsoft.com/office/drawing/2014/main" id="{8B0D683F-3864-D1CF-A46B-232B304F7C5E}"/>
              </a:ext>
            </a:extLst>
          </p:cNvPr>
          <p:cNvSpPr>
            <a:spLocks noGrp="1"/>
          </p:cNvSpPr>
          <p:nvPr>
            <p:ph type="body" sz="quarter" idx="16" hasCustomPrompt="1"/>
          </p:nvPr>
        </p:nvSpPr>
        <p:spPr bwMode="gray">
          <a:xfrm>
            <a:off x="1401654" y="4905926"/>
            <a:ext cx="1176706" cy="360850"/>
          </a:xfrm>
          <a:solidFill>
            <a:schemeClr val="accent2"/>
          </a:solidFill>
        </p:spPr>
        <p:txBody>
          <a:bodyPr wrap="none" lIns="108000" tIns="72000" rIns="108000" bIns="72000" anchor="ctr">
            <a:spAutoFit/>
          </a:bodyPr>
          <a:lstStyle>
            <a:lvl1pPr marL="0" indent="0" algn="ctr">
              <a:buNone/>
              <a:defRPr b="1" cap="all" baseline="0">
                <a:solidFill>
                  <a:schemeClr val="bg1"/>
                </a:solidFill>
              </a:defRPr>
            </a:lvl1pPr>
          </a:lstStyle>
          <a:p>
            <a:pPr lvl="0"/>
            <a:r>
              <a:rPr lang="en-US" dirty="0"/>
              <a:t>Chapter 1</a:t>
            </a:r>
          </a:p>
        </p:txBody>
      </p:sp>
      <p:sp>
        <p:nvSpPr>
          <p:cNvPr id="24" name="Text Placeholder 22">
            <a:extLst>
              <a:ext uri="{FF2B5EF4-FFF2-40B4-BE49-F238E27FC236}">
                <a16:creationId xmlns:a16="http://schemas.microsoft.com/office/drawing/2014/main" id="{B08603D7-4ECD-E027-4BF6-9BA21A7C9C6E}"/>
              </a:ext>
            </a:extLst>
          </p:cNvPr>
          <p:cNvSpPr>
            <a:spLocks noGrp="1"/>
          </p:cNvSpPr>
          <p:nvPr>
            <p:ph type="body" sz="quarter" idx="17" hasCustomPrompt="1"/>
          </p:nvPr>
        </p:nvSpPr>
        <p:spPr bwMode="gray">
          <a:xfrm>
            <a:off x="3878154" y="4905926"/>
            <a:ext cx="1176706" cy="360850"/>
          </a:xfrm>
          <a:solidFill>
            <a:schemeClr val="accent2"/>
          </a:solidFill>
        </p:spPr>
        <p:txBody>
          <a:bodyPr wrap="none" lIns="108000" tIns="72000" rIns="108000" bIns="72000" anchor="ctr">
            <a:spAutoFit/>
          </a:bodyPr>
          <a:lstStyle>
            <a:lvl1pPr marL="0" indent="0" algn="ctr">
              <a:buNone/>
              <a:defRPr b="1" cap="all" baseline="0">
                <a:solidFill>
                  <a:schemeClr val="bg1"/>
                </a:solidFill>
              </a:defRPr>
            </a:lvl1pPr>
          </a:lstStyle>
          <a:p>
            <a:pPr lvl="0"/>
            <a:r>
              <a:rPr lang="en-US" dirty="0"/>
              <a:t>Chapter 2</a:t>
            </a:r>
          </a:p>
        </p:txBody>
      </p:sp>
      <p:sp>
        <p:nvSpPr>
          <p:cNvPr id="25" name="Text Placeholder 22">
            <a:extLst>
              <a:ext uri="{FF2B5EF4-FFF2-40B4-BE49-F238E27FC236}">
                <a16:creationId xmlns:a16="http://schemas.microsoft.com/office/drawing/2014/main" id="{5445746D-239C-F4A1-A97C-3AF8E2BA705C}"/>
              </a:ext>
            </a:extLst>
          </p:cNvPr>
          <p:cNvSpPr>
            <a:spLocks noGrp="1"/>
          </p:cNvSpPr>
          <p:nvPr>
            <p:ph type="body" sz="quarter" idx="18" hasCustomPrompt="1"/>
          </p:nvPr>
        </p:nvSpPr>
        <p:spPr bwMode="gray">
          <a:xfrm>
            <a:off x="6354654" y="4905926"/>
            <a:ext cx="1176706" cy="360850"/>
          </a:xfrm>
          <a:solidFill>
            <a:schemeClr val="accent2"/>
          </a:solidFill>
        </p:spPr>
        <p:txBody>
          <a:bodyPr wrap="none" lIns="108000" tIns="72000" rIns="108000" bIns="72000" anchor="ctr">
            <a:spAutoFit/>
          </a:bodyPr>
          <a:lstStyle>
            <a:lvl1pPr marL="0" indent="0" algn="ctr">
              <a:buNone/>
              <a:defRPr b="1" cap="all" baseline="0">
                <a:solidFill>
                  <a:schemeClr val="bg1"/>
                </a:solidFill>
              </a:defRPr>
            </a:lvl1pPr>
          </a:lstStyle>
          <a:p>
            <a:pPr lvl="0"/>
            <a:r>
              <a:rPr lang="en-US" dirty="0"/>
              <a:t>Chapter 3</a:t>
            </a:r>
          </a:p>
        </p:txBody>
      </p:sp>
      <p:sp>
        <p:nvSpPr>
          <p:cNvPr id="26" name="Text Placeholder 22">
            <a:extLst>
              <a:ext uri="{FF2B5EF4-FFF2-40B4-BE49-F238E27FC236}">
                <a16:creationId xmlns:a16="http://schemas.microsoft.com/office/drawing/2014/main" id="{AB140772-9837-E177-41C4-06F402B02DA2}"/>
              </a:ext>
            </a:extLst>
          </p:cNvPr>
          <p:cNvSpPr>
            <a:spLocks noGrp="1"/>
          </p:cNvSpPr>
          <p:nvPr>
            <p:ph type="body" sz="quarter" idx="19" hasCustomPrompt="1"/>
          </p:nvPr>
        </p:nvSpPr>
        <p:spPr bwMode="gray">
          <a:xfrm>
            <a:off x="8831154" y="4905926"/>
            <a:ext cx="1176706" cy="360850"/>
          </a:xfrm>
          <a:solidFill>
            <a:schemeClr val="accent2"/>
          </a:solidFill>
        </p:spPr>
        <p:txBody>
          <a:bodyPr wrap="none" lIns="108000" tIns="72000" rIns="108000" bIns="72000" anchor="ctr">
            <a:spAutoFit/>
          </a:bodyPr>
          <a:lstStyle>
            <a:lvl1pPr marL="0" indent="0" algn="ctr">
              <a:buNone/>
              <a:defRPr b="1" cap="all" baseline="0">
                <a:solidFill>
                  <a:schemeClr val="bg1"/>
                </a:solidFill>
              </a:defRPr>
            </a:lvl1pPr>
          </a:lstStyle>
          <a:p>
            <a:pPr lvl="0"/>
            <a:r>
              <a:rPr lang="en-US" dirty="0"/>
              <a:t>Chapter 4</a:t>
            </a:r>
          </a:p>
        </p:txBody>
      </p:sp>
      <p:sp>
        <p:nvSpPr>
          <p:cNvPr id="27" name="Footer Placeholder 26">
            <a:extLst>
              <a:ext uri="{FF2B5EF4-FFF2-40B4-BE49-F238E27FC236}">
                <a16:creationId xmlns:a16="http://schemas.microsoft.com/office/drawing/2014/main" id="{9D65CB0B-9E70-7B90-E6AE-21AEF33734E4}"/>
              </a:ext>
            </a:extLst>
          </p:cNvPr>
          <p:cNvSpPr>
            <a:spLocks noGrp="1"/>
          </p:cNvSpPr>
          <p:nvPr>
            <p:ph type="ftr" sz="quarter" idx="20"/>
          </p:nvPr>
        </p:nvSpPr>
        <p:spPr bwMode="gray"/>
        <p:txBody>
          <a:bodyPr/>
          <a:lstStyle/>
          <a:p>
            <a:r>
              <a:rPr lang="de-DE"/>
              <a:t>© Copyright Sensirion, Switzerland</a:t>
            </a:r>
            <a:endParaRPr lang="de-DE" dirty="0"/>
          </a:p>
        </p:txBody>
      </p:sp>
      <p:sp>
        <p:nvSpPr>
          <p:cNvPr id="28" name="Slide Number Placeholder 27">
            <a:extLst>
              <a:ext uri="{FF2B5EF4-FFF2-40B4-BE49-F238E27FC236}">
                <a16:creationId xmlns:a16="http://schemas.microsoft.com/office/drawing/2014/main" id="{492DC165-2374-0ED2-FB65-A73A065F463D}"/>
              </a:ext>
            </a:extLst>
          </p:cNvPr>
          <p:cNvSpPr>
            <a:spLocks noGrp="1"/>
          </p:cNvSpPr>
          <p:nvPr>
            <p:ph type="sldNum" sz="quarter" idx="21"/>
          </p:nvPr>
        </p:nvSpPr>
        <p:spPr bwMode="gray"/>
        <p:txBody>
          <a:bodyPr/>
          <a:lstStyle/>
          <a:p>
            <a:fld id="{B1E691A1-F3A6-4574-B226-B412272B38A6}" type="slidenum">
              <a:rPr lang="de-DE" smtClean="0"/>
              <a:pPr/>
              <a:t>‹#›</a:t>
            </a:fld>
            <a:endParaRPr lang="de-DE"/>
          </a:p>
        </p:txBody>
      </p:sp>
      <p:sp>
        <p:nvSpPr>
          <p:cNvPr id="4" name="Textfeld 3">
            <a:extLst>
              <a:ext uri="{FF2B5EF4-FFF2-40B4-BE49-F238E27FC236}">
                <a16:creationId xmlns:a16="http://schemas.microsoft.com/office/drawing/2014/main" id="{939FCACE-9BDD-8052-C056-6D9D8D43E378}"/>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dirty="0">
                <a:solidFill>
                  <a:schemeClr val="accent2"/>
                </a:solidFill>
                <a:latin typeface="+mn-lt"/>
                <a:ea typeface="+mn-ea"/>
                <a:cs typeface="+mn-cs"/>
              </a:rPr>
              <a:t>Confidential</a:t>
            </a:r>
          </a:p>
        </p:txBody>
      </p:sp>
      <p:sp>
        <p:nvSpPr>
          <p:cNvPr id="11" name="Textplatzhalter 8">
            <a:extLst>
              <a:ext uri="{FF2B5EF4-FFF2-40B4-BE49-F238E27FC236}">
                <a16:creationId xmlns:a16="http://schemas.microsoft.com/office/drawing/2014/main" id="{E52A1870-45CF-BBEE-B594-FA64290C3279}"/>
              </a:ext>
            </a:extLst>
          </p:cNvPr>
          <p:cNvSpPr>
            <a:spLocks noGrp="1"/>
          </p:cNvSpPr>
          <p:nvPr>
            <p:ph type="body" sz="quarter" idx="22" hasCustomPrompt="1"/>
          </p:nvPr>
        </p:nvSpPr>
        <p:spPr>
          <a:xfrm>
            <a:off x="1189036" y="1703623"/>
            <a:ext cx="9144000" cy="615553"/>
          </a:xfrm>
        </p:spPr>
        <p:txBody>
          <a:bodyPr>
            <a:spAutoFit/>
          </a:bodyPr>
          <a:lstStyle>
            <a:lvl1pPr marL="0" indent="0">
              <a:spcAft>
                <a:spcPts val="0"/>
              </a:spcAft>
              <a:buNone/>
              <a:defRPr sz="4000"/>
            </a:lvl1pPr>
          </a:lstStyle>
          <a:p>
            <a:pPr lvl="0"/>
            <a:r>
              <a:rPr lang="en-US" dirty="0"/>
              <a:t>Headline</a:t>
            </a:r>
          </a:p>
        </p:txBody>
      </p:sp>
    </p:spTree>
    <p:extLst>
      <p:ext uri="{BB962C8B-B14F-4D97-AF65-F5344CB8AC3E}">
        <p14:creationId xmlns:p14="http://schemas.microsoft.com/office/powerpoint/2010/main" val="1394390255"/>
      </p:ext>
    </p:extLst>
  </p:cSld>
  <p:clrMapOvr>
    <a:masterClrMapping/>
  </p:clrMapOvr>
  <p:extLst>
    <p:ext uri="{DCECCB84-F9BA-43D5-87BE-67443E8EF086}">
      <p15:sldGuideLst xmlns:p15="http://schemas.microsoft.com/office/powerpoint/2012/main">
        <p15:guide id="1" orient="horz" pos="3816">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Subtitle">
    <p:spTree>
      <p:nvGrpSpPr>
        <p:cNvPr id="1" name=""/>
        <p:cNvGrpSpPr/>
        <p:nvPr/>
      </p:nvGrpSpPr>
      <p:grpSpPr>
        <a:xfrm>
          <a:off x="0" y="0"/>
          <a:ext cx="0" cy="0"/>
          <a:chOff x="0" y="0"/>
          <a:chExt cx="0" cy="0"/>
        </a:xfrm>
      </p:grpSpPr>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5785589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platzhalter 15">
            <a:extLst>
              <a:ext uri="{FF2B5EF4-FFF2-40B4-BE49-F238E27FC236}">
                <a16:creationId xmlns:a16="http://schemas.microsoft.com/office/drawing/2014/main" id="{9949918B-D12D-7BAD-20AE-4F6D7F538C37}"/>
              </a:ext>
            </a:extLst>
          </p:cNvPr>
          <p:cNvSpPr>
            <a:spLocks noGrp="1"/>
          </p:cNvSpPr>
          <p:nvPr>
            <p:ph type="body" sz="quarter" idx="13" hasCustomPrompt="1"/>
          </p:nvPr>
        </p:nvSpPr>
        <p:spPr bwMode="gray">
          <a:xfrm>
            <a:off x="515938" y="921522"/>
            <a:ext cx="11160125" cy="276999"/>
          </a:xfrm>
        </p:spPr>
        <p:txBody>
          <a:bodyPr>
            <a:spAutoFit/>
          </a:bodyPr>
          <a:lstStyle>
            <a:lvl1pPr marL="0" indent="0">
              <a:buNone/>
              <a:defRPr sz="1800"/>
            </a:lvl1pPr>
          </a:lstStyle>
          <a:p>
            <a:pPr lvl="0"/>
            <a:r>
              <a:rPr lang="en-US" dirty="0"/>
              <a:t>Subtitle</a:t>
            </a:r>
          </a:p>
        </p:txBody>
      </p:sp>
      <p:sp>
        <p:nvSpPr>
          <p:cNvPr id="2" name="Title 1">
            <a:extLst>
              <a:ext uri="{FF2B5EF4-FFF2-40B4-BE49-F238E27FC236}">
                <a16:creationId xmlns:a16="http://schemas.microsoft.com/office/drawing/2014/main" id="{2857EDF7-6D11-2BD0-D719-AE9C55860BD0}"/>
              </a:ext>
            </a:extLst>
          </p:cNvPr>
          <p:cNvSpPr>
            <a:spLocks noGrp="1"/>
          </p:cNvSpPr>
          <p:nvPr>
            <p:ph type="title" hasCustomPrompt="1"/>
          </p:nvPr>
        </p:nvSpPr>
        <p:spPr bwMode="gray"/>
        <p:txBody>
          <a:bodyPr vert="horz"/>
          <a:lstStyle/>
          <a:p>
            <a:r>
              <a:rPr lang="en-US" dirty="0"/>
              <a:t>Click to edit title</a:t>
            </a:r>
          </a:p>
        </p:txBody>
      </p:sp>
      <p:sp>
        <p:nvSpPr>
          <p:cNvPr id="5" name="Footer Placeholder 4">
            <a:extLst>
              <a:ext uri="{FF2B5EF4-FFF2-40B4-BE49-F238E27FC236}">
                <a16:creationId xmlns:a16="http://schemas.microsoft.com/office/drawing/2014/main" id="{EE8853C1-9697-12F7-AC00-B3FBDCA5F7FB}"/>
              </a:ext>
            </a:extLst>
          </p:cNvPr>
          <p:cNvSpPr>
            <a:spLocks noGrp="1"/>
          </p:cNvSpPr>
          <p:nvPr>
            <p:ph type="ftr" sz="quarter" idx="15"/>
          </p:nvPr>
        </p:nvSpPr>
        <p:spPr bwMode="gray">
          <a:xfrm>
            <a:off x="1249680" y="6310083"/>
            <a:ext cx="2746800" cy="153888"/>
          </a:xfrm>
        </p:spPr>
        <p:txBody>
          <a:bodyPr/>
          <a:lstStyle/>
          <a:p>
            <a:r>
              <a:rPr lang="de-DE" dirty="0"/>
              <a:t>© Copyright </a:t>
            </a:r>
            <a:r>
              <a:rPr lang="de-DE" dirty="0" err="1"/>
              <a:t>Sensirion</a:t>
            </a:r>
            <a:r>
              <a:rPr lang="de-DE" dirty="0"/>
              <a:t>, </a:t>
            </a:r>
            <a:r>
              <a:rPr lang="de-DE" dirty="0" err="1"/>
              <a:t>Switzerland</a:t>
            </a:r>
            <a:endParaRPr lang="de-DE" dirty="0"/>
          </a:p>
        </p:txBody>
      </p:sp>
      <p:sp>
        <p:nvSpPr>
          <p:cNvPr id="6" name="Slide Number Placeholder 5">
            <a:extLst>
              <a:ext uri="{FF2B5EF4-FFF2-40B4-BE49-F238E27FC236}">
                <a16:creationId xmlns:a16="http://schemas.microsoft.com/office/drawing/2014/main" id="{58261214-1D1D-D6A6-57CA-ABCC75DAE253}"/>
              </a:ext>
            </a:extLst>
          </p:cNvPr>
          <p:cNvSpPr>
            <a:spLocks noGrp="1"/>
          </p:cNvSpPr>
          <p:nvPr>
            <p:ph type="sldNum" sz="quarter" idx="16"/>
          </p:nvPr>
        </p:nvSpPr>
        <p:spPr bwMode="gray"/>
        <p:txBody>
          <a:bodyPr/>
          <a:lstStyle/>
          <a:p>
            <a:fld id="{B1E691A1-F3A6-4574-B226-B412272B38A6}" type="slidenum">
              <a:rPr lang="de-DE" smtClean="0"/>
              <a:pPr/>
              <a:t>‹#›</a:t>
            </a:fld>
            <a:endParaRPr lang="de-DE"/>
          </a:p>
        </p:txBody>
      </p:sp>
      <p:sp>
        <p:nvSpPr>
          <p:cNvPr id="3" name="Textfeld 2">
            <a:extLst>
              <a:ext uri="{FF2B5EF4-FFF2-40B4-BE49-F238E27FC236}">
                <a16:creationId xmlns:a16="http://schemas.microsoft.com/office/drawing/2014/main" id="{C63355AB-FAD5-F43D-E6F6-D41B3E6D9558}"/>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dirty="0">
                <a:solidFill>
                  <a:schemeClr val="accent2"/>
                </a:solidFill>
                <a:latin typeface="+mn-lt"/>
                <a:ea typeface="+mn-ea"/>
                <a:cs typeface="+mn-cs"/>
              </a:rPr>
              <a:t>Confidential</a:t>
            </a:r>
          </a:p>
        </p:txBody>
      </p:sp>
    </p:spTree>
    <p:extLst>
      <p:ext uri="{BB962C8B-B14F-4D97-AF65-F5344CB8AC3E}">
        <p14:creationId xmlns:p14="http://schemas.microsoft.com/office/powerpoint/2010/main" val="2553339533"/>
      </p:ext>
    </p:extLst>
  </p:cSld>
  <p:clrMapOvr>
    <a:masterClrMapping/>
  </p:clrMapOvr>
  <p:extLst>
    <p:ext uri="{DCECCB84-F9BA-43D5-87BE-67443E8EF086}">
      <p15:sldGuideLst xmlns:p15="http://schemas.microsoft.com/office/powerpoint/2012/main">
        <p15:guide id="1" orient="horz" pos="913" userDrawn="1">
          <p15:clr>
            <a:srgbClr val="F26B43"/>
          </p15:clr>
        </p15:guide>
        <p15:guide id="2" orient="horz" pos="754" userDrawn="1">
          <p15:clr>
            <a:srgbClr val="F26B43"/>
          </p15:clr>
        </p15:guide>
        <p15:guide id="3" orient="horz" pos="300" userDrawn="1">
          <p15:clr>
            <a:srgbClr val="F26B43"/>
          </p15:clr>
        </p15:guide>
        <p15:guide id="4" orient="horz" pos="3974" userDrawn="1">
          <p15:clr>
            <a:srgbClr val="F26B43"/>
          </p15:clr>
        </p15:guide>
        <p15:guide id="5" orient="horz" pos="3816" userDrawn="1">
          <p15:clr>
            <a:srgbClr val="F26B43"/>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Subtitle + Content">
    <p:spTree>
      <p:nvGrpSpPr>
        <p:cNvPr id="1" name=""/>
        <p:cNvGrpSpPr/>
        <p:nvPr/>
      </p:nvGrpSpPr>
      <p:grpSpPr>
        <a:xfrm>
          <a:off x="0" y="0"/>
          <a:ext cx="0" cy="0"/>
          <a:chOff x="0" y="0"/>
          <a:chExt cx="0" cy="0"/>
        </a:xfrm>
      </p:grpSpPr>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21517623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platzhalter 15">
            <a:extLst>
              <a:ext uri="{FF2B5EF4-FFF2-40B4-BE49-F238E27FC236}">
                <a16:creationId xmlns:a16="http://schemas.microsoft.com/office/drawing/2014/main" id="{9949918B-D12D-7BAD-20AE-4F6D7F538C37}"/>
              </a:ext>
            </a:extLst>
          </p:cNvPr>
          <p:cNvSpPr>
            <a:spLocks noGrp="1"/>
          </p:cNvSpPr>
          <p:nvPr>
            <p:ph type="body" sz="quarter" idx="13" hasCustomPrompt="1"/>
          </p:nvPr>
        </p:nvSpPr>
        <p:spPr bwMode="gray">
          <a:xfrm>
            <a:off x="515938" y="921522"/>
            <a:ext cx="11160125" cy="276999"/>
          </a:xfrm>
        </p:spPr>
        <p:txBody>
          <a:bodyPr>
            <a:spAutoFit/>
          </a:bodyPr>
          <a:lstStyle>
            <a:lvl1pPr marL="0" indent="0">
              <a:buNone/>
              <a:defRPr sz="1800"/>
            </a:lvl1pPr>
          </a:lstStyle>
          <a:p>
            <a:pPr lvl="0"/>
            <a:r>
              <a:rPr lang="en-US" dirty="0"/>
              <a:t>Subtitle</a:t>
            </a:r>
          </a:p>
        </p:txBody>
      </p:sp>
      <p:sp>
        <p:nvSpPr>
          <p:cNvPr id="5" name="Inhaltsplatzhalter 4">
            <a:extLst>
              <a:ext uri="{FF2B5EF4-FFF2-40B4-BE49-F238E27FC236}">
                <a16:creationId xmlns:a16="http://schemas.microsoft.com/office/drawing/2014/main" id="{6F21486E-9A25-93A1-CBA6-27F7E8AF8E64}"/>
              </a:ext>
            </a:extLst>
          </p:cNvPr>
          <p:cNvSpPr>
            <a:spLocks noGrp="1"/>
          </p:cNvSpPr>
          <p:nvPr>
            <p:ph sz="quarter" idx="15" hasCustomPrompt="1"/>
          </p:nvPr>
        </p:nvSpPr>
        <p:spPr bwMode="gray">
          <a:xfrm>
            <a:off x="515937" y="1449388"/>
            <a:ext cx="11160126" cy="4608512"/>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Nineth level</a:t>
            </a:r>
          </a:p>
        </p:txBody>
      </p:sp>
      <p:sp>
        <p:nvSpPr>
          <p:cNvPr id="2" name="Title 1">
            <a:extLst>
              <a:ext uri="{FF2B5EF4-FFF2-40B4-BE49-F238E27FC236}">
                <a16:creationId xmlns:a16="http://schemas.microsoft.com/office/drawing/2014/main" id="{71A2DFB5-48F4-943E-B44B-45DD1B5A924C}"/>
              </a:ext>
            </a:extLst>
          </p:cNvPr>
          <p:cNvSpPr>
            <a:spLocks noGrp="1"/>
          </p:cNvSpPr>
          <p:nvPr>
            <p:ph type="title" hasCustomPrompt="1"/>
          </p:nvPr>
        </p:nvSpPr>
        <p:spPr bwMode="gray"/>
        <p:txBody>
          <a:bodyPr vert="horz"/>
          <a:lstStyle/>
          <a:p>
            <a:r>
              <a:rPr lang="en-US" dirty="0"/>
              <a:t>Click to edit title</a:t>
            </a:r>
          </a:p>
        </p:txBody>
      </p:sp>
      <p:sp>
        <p:nvSpPr>
          <p:cNvPr id="7" name="Footer Placeholder 6">
            <a:extLst>
              <a:ext uri="{FF2B5EF4-FFF2-40B4-BE49-F238E27FC236}">
                <a16:creationId xmlns:a16="http://schemas.microsoft.com/office/drawing/2014/main" id="{8349C354-53FD-5E75-76EC-6C80A35BC397}"/>
              </a:ext>
            </a:extLst>
          </p:cNvPr>
          <p:cNvSpPr>
            <a:spLocks noGrp="1"/>
          </p:cNvSpPr>
          <p:nvPr>
            <p:ph type="ftr" sz="quarter" idx="16"/>
          </p:nvPr>
        </p:nvSpPr>
        <p:spPr bwMode="gray"/>
        <p:txBody>
          <a:bodyPr/>
          <a:lstStyle/>
          <a:p>
            <a:r>
              <a:rPr lang="de-DE"/>
              <a:t>© Copyright Sensirion, Switzerland</a:t>
            </a:r>
            <a:endParaRPr lang="de-DE" dirty="0"/>
          </a:p>
        </p:txBody>
      </p:sp>
      <p:sp>
        <p:nvSpPr>
          <p:cNvPr id="8" name="Slide Number Placeholder 7">
            <a:extLst>
              <a:ext uri="{FF2B5EF4-FFF2-40B4-BE49-F238E27FC236}">
                <a16:creationId xmlns:a16="http://schemas.microsoft.com/office/drawing/2014/main" id="{94705C1F-6CF3-8FF8-4D42-9153C70BF287}"/>
              </a:ext>
            </a:extLst>
          </p:cNvPr>
          <p:cNvSpPr>
            <a:spLocks noGrp="1"/>
          </p:cNvSpPr>
          <p:nvPr>
            <p:ph type="sldNum" sz="quarter" idx="17"/>
          </p:nvPr>
        </p:nvSpPr>
        <p:spPr bwMode="gray"/>
        <p:txBody>
          <a:bodyPr/>
          <a:lstStyle/>
          <a:p>
            <a:fld id="{B1E691A1-F3A6-4574-B226-B412272B38A6}" type="slidenum">
              <a:rPr lang="de-DE" smtClean="0"/>
              <a:pPr/>
              <a:t>‹#›</a:t>
            </a:fld>
            <a:endParaRPr lang="de-DE"/>
          </a:p>
        </p:txBody>
      </p:sp>
      <p:sp>
        <p:nvSpPr>
          <p:cNvPr id="3" name="Textfeld 2">
            <a:extLst>
              <a:ext uri="{FF2B5EF4-FFF2-40B4-BE49-F238E27FC236}">
                <a16:creationId xmlns:a16="http://schemas.microsoft.com/office/drawing/2014/main" id="{64C115DD-6EA6-34AA-FD09-A8081C9328CC}"/>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dirty="0">
                <a:solidFill>
                  <a:schemeClr val="accent2"/>
                </a:solidFill>
                <a:latin typeface="+mn-lt"/>
                <a:ea typeface="+mn-ea"/>
                <a:cs typeface="+mn-cs"/>
              </a:rPr>
              <a:t>Confidential</a:t>
            </a:r>
          </a:p>
        </p:txBody>
      </p:sp>
    </p:spTree>
    <p:extLst>
      <p:ext uri="{BB962C8B-B14F-4D97-AF65-F5344CB8AC3E}">
        <p14:creationId xmlns:p14="http://schemas.microsoft.com/office/powerpoint/2010/main" val="1315337689"/>
      </p:ext>
    </p:extLst>
  </p:cSld>
  <p:clrMapOvr>
    <a:masterClrMapping/>
  </p:clrMapOvr>
  <p:extLst>
    <p:ext uri="{DCECCB84-F9BA-43D5-87BE-67443E8EF086}">
      <p15:sldGuideLst xmlns:p15="http://schemas.microsoft.com/office/powerpoint/2012/main">
        <p15:guide id="1" orient="horz" pos="913" userDrawn="1">
          <p15:clr>
            <a:srgbClr val="F26B43"/>
          </p15:clr>
        </p15:guide>
        <p15:guide id="2" orient="horz" pos="754" userDrawn="1">
          <p15:clr>
            <a:srgbClr val="F26B43"/>
          </p15:clr>
        </p15:guide>
        <p15:guide id="3" orient="horz" pos="300" userDrawn="1">
          <p15:clr>
            <a:srgbClr val="F26B43"/>
          </p15:clr>
        </p15:guide>
        <p15:guide id="4" orient="horz" pos="3974" userDrawn="1">
          <p15:clr>
            <a:srgbClr val="F26B43"/>
          </p15:clr>
        </p15:guide>
        <p15:guide id="5" orient="horz" pos="3816" userDrawn="1">
          <p15:clr>
            <a:srgbClr val="F26B43"/>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ubtitle + 3x Content">
    <p:spTree>
      <p:nvGrpSpPr>
        <p:cNvPr id="1" name=""/>
        <p:cNvGrpSpPr/>
        <p:nvPr/>
      </p:nvGrpSpPr>
      <p:grpSpPr>
        <a:xfrm>
          <a:off x="0" y="0"/>
          <a:ext cx="0" cy="0"/>
          <a:chOff x="0" y="0"/>
          <a:chExt cx="0" cy="0"/>
        </a:xfrm>
      </p:grpSpPr>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11849981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platzhalter 15">
            <a:extLst>
              <a:ext uri="{FF2B5EF4-FFF2-40B4-BE49-F238E27FC236}">
                <a16:creationId xmlns:a16="http://schemas.microsoft.com/office/drawing/2014/main" id="{9949918B-D12D-7BAD-20AE-4F6D7F538C37}"/>
              </a:ext>
            </a:extLst>
          </p:cNvPr>
          <p:cNvSpPr>
            <a:spLocks noGrp="1"/>
          </p:cNvSpPr>
          <p:nvPr>
            <p:ph type="body" sz="quarter" idx="13" hasCustomPrompt="1"/>
          </p:nvPr>
        </p:nvSpPr>
        <p:spPr bwMode="gray">
          <a:xfrm>
            <a:off x="515938" y="921522"/>
            <a:ext cx="11160125" cy="276999"/>
          </a:xfrm>
        </p:spPr>
        <p:txBody>
          <a:bodyPr>
            <a:spAutoFit/>
          </a:bodyPr>
          <a:lstStyle>
            <a:lvl1pPr marL="0" indent="0">
              <a:buNone/>
              <a:defRPr sz="1800"/>
            </a:lvl1pPr>
          </a:lstStyle>
          <a:p>
            <a:pPr lvl="0"/>
            <a:r>
              <a:rPr lang="en-US" dirty="0"/>
              <a:t>Subtitle</a:t>
            </a:r>
          </a:p>
        </p:txBody>
      </p:sp>
      <p:sp>
        <p:nvSpPr>
          <p:cNvPr id="5" name="Inhaltsplatzhalter 4">
            <a:extLst>
              <a:ext uri="{FF2B5EF4-FFF2-40B4-BE49-F238E27FC236}">
                <a16:creationId xmlns:a16="http://schemas.microsoft.com/office/drawing/2014/main" id="{6F21486E-9A25-93A1-CBA6-27F7E8AF8E64}"/>
              </a:ext>
            </a:extLst>
          </p:cNvPr>
          <p:cNvSpPr>
            <a:spLocks noGrp="1"/>
          </p:cNvSpPr>
          <p:nvPr>
            <p:ph sz="quarter" idx="15" hasCustomPrompt="1"/>
          </p:nvPr>
        </p:nvSpPr>
        <p:spPr bwMode="gray">
          <a:xfrm>
            <a:off x="515937" y="1449388"/>
            <a:ext cx="3481200" cy="4608512"/>
          </a:xfrm>
        </p:spPr>
        <p:txBody>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Nineth level</a:t>
            </a:r>
          </a:p>
        </p:txBody>
      </p:sp>
      <p:sp>
        <p:nvSpPr>
          <p:cNvPr id="2" name="Title 1">
            <a:extLst>
              <a:ext uri="{FF2B5EF4-FFF2-40B4-BE49-F238E27FC236}">
                <a16:creationId xmlns:a16="http://schemas.microsoft.com/office/drawing/2014/main" id="{71A2DFB5-48F4-943E-B44B-45DD1B5A924C}"/>
              </a:ext>
            </a:extLst>
          </p:cNvPr>
          <p:cNvSpPr>
            <a:spLocks noGrp="1"/>
          </p:cNvSpPr>
          <p:nvPr>
            <p:ph type="title" hasCustomPrompt="1"/>
          </p:nvPr>
        </p:nvSpPr>
        <p:spPr bwMode="gray"/>
        <p:txBody>
          <a:bodyPr vert="horz"/>
          <a:lstStyle/>
          <a:p>
            <a:r>
              <a:rPr lang="en-US" dirty="0"/>
              <a:t>Click to edit title</a:t>
            </a:r>
          </a:p>
        </p:txBody>
      </p:sp>
      <p:sp>
        <p:nvSpPr>
          <p:cNvPr id="6" name="Inhaltsplatzhalter 4">
            <a:extLst>
              <a:ext uri="{FF2B5EF4-FFF2-40B4-BE49-F238E27FC236}">
                <a16:creationId xmlns:a16="http://schemas.microsoft.com/office/drawing/2014/main" id="{8F1908BE-39C9-327A-2C04-66DD57487143}"/>
              </a:ext>
            </a:extLst>
          </p:cNvPr>
          <p:cNvSpPr>
            <a:spLocks noGrp="1"/>
          </p:cNvSpPr>
          <p:nvPr>
            <p:ph sz="quarter" idx="16" hasCustomPrompt="1"/>
          </p:nvPr>
        </p:nvSpPr>
        <p:spPr bwMode="gray">
          <a:xfrm>
            <a:off x="4355400" y="1449388"/>
            <a:ext cx="3481200" cy="4608512"/>
          </a:xfrm>
        </p:spPr>
        <p:txBody>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Nineth level</a:t>
            </a:r>
          </a:p>
        </p:txBody>
      </p:sp>
      <p:sp>
        <p:nvSpPr>
          <p:cNvPr id="7" name="Inhaltsplatzhalter 4">
            <a:extLst>
              <a:ext uri="{FF2B5EF4-FFF2-40B4-BE49-F238E27FC236}">
                <a16:creationId xmlns:a16="http://schemas.microsoft.com/office/drawing/2014/main" id="{5AC1E2D8-EBA5-8468-C828-FB753DBBC50D}"/>
              </a:ext>
            </a:extLst>
          </p:cNvPr>
          <p:cNvSpPr>
            <a:spLocks noGrp="1"/>
          </p:cNvSpPr>
          <p:nvPr>
            <p:ph sz="quarter" idx="17" hasCustomPrompt="1"/>
          </p:nvPr>
        </p:nvSpPr>
        <p:spPr bwMode="gray">
          <a:xfrm>
            <a:off x="8194862" y="1449388"/>
            <a:ext cx="3481200" cy="4608512"/>
          </a:xfrm>
        </p:spPr>
        <p:txBody>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Nineth level</a:t>
            </a:r>
          </a:p>
        </p:txBody>
      </p:sp>
      <p:sp>
        <p:nvSpPr>
          <p:cNvPr id="9" name="Footer Placeholder 8">
            <a:extLst>
              <a:ext uri="{FF2B5EF4-FFF2-40B4-BE49-F238E27FC236}">
                <a16:creationId xmlns:a16="http://schemas.microsoft.com/office/drawing/2014/main" id="{156C2395-551D-A17B-2A91-4067A45F0585}"/>
              </a:ext>
            </a:extLst>
          </p:cNvPr>
          <p:cNvSpPr>
            <a:spLocks noGrp="1"/>
          </p:cNvSpPr>
          <p:nvPr>
            <p:ph type="ftr" sz="quarter" idx="18"/>
          </p:nvPr>
        </p:nvSpPr>
        <p:spPr bwMode="gray"/>
        <p:txBody>
          <a:bodyPr/>
          <a:lstStyle/>
          <a:p>
            <a:r>
              <a:rPr lang="de-DE"/>
              <a:t>© Copyright Sensirion, Switzerland</a:t>
            </a:r>
            <a:endParaRPr lang="de-DE" dirty="0"/>
          </a:p>
        </p:txBody>
      </p:sp>
      <p:sp>
        <p:nvSpPr>
          <p:cNvPr id="10" name="Slide Number Placeholder 9">
            <a:extLst>
              <a:ext uri="{FF2B5EF4-FFF2-40B4-BE49-F238E27FC236}">
                <a16:creationId xmlns:a16="http://schemas.microsoft.com/office/drawing/2014/main" id="{D0C6D6FD-9E5E-2C8E-2B4D-E4F3E2288486}"/>
              </a:ext>
            </a:extLst>
          </p:cNvPr>
          <p:cNvSpPr>
            <a:spLocks noGrp="1"/>
          </p:cNvSpPr>
          <p:nvPr>
            <p:ph type="sldNum" sz="quarter" idx="19"/>
          </p:nvPr>
        </p:nvSpPr>
        <p:spPr bwMode="gray"/>
        <p:txBody>
          <a:bodyPr/>
          <a:lstStyle/>
          <a:p>
            <a:fld id="{B1E691A1-F3A6-4574-B226-B412272B38A6}" type="slidenum">
              <a:rPr lang="de-DE" smtClean="0"/>
              <a:pPr/>
              <a:t>‹#›</a:t>
            </a:fld>
            <a:endParaRPr lang="de-DE"/>
          </a:p>
        </p:txBody>
      </p:sp>
      <p:sp>
        <p:nvSpPr>
          <p:cNvPr id="3" name="Textfeld 2">
            <a:extLst>
              <a:ext uri="{FF2B5EF4-FFF2-40B4-BE49-F238E27FC236}">
                <a16:creationId xmlns:a16="http://schemas.microsoft.com/office/drawing/2014/main" id="{1523A57E-EC4E-CE7A-1491-2B3B7FFA66A6}"/>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dirty="0">
                <a:solidFill>
                  <a:schemeClr val="accent2"/>
                </a:solidFill>
                <a:latin typeface="+mn-lt"/>
                <a:ea typeface="+mn-ea"/>
                <a:cs typeface="+mn-cs"/>
              </a:rPr>
              <a:t>Confidential</a:t>
            </a:r>
          </a:p>
        </p:txBody>
      </p:sp>
    </p:spTree>
    <p:extLst>
      <p:ext uri="{BB962C8B-B14F-4D97-AF65-F5344CB8AC3E}">
        <p14:creationId xmlns:p14="http://schemas.microsoft.com/office/powerpoint/2010/main" val="3365147904"/>
      </p:ext>
    </p:extLst>
  </p:cSld>
  <p:clrMapOvr>
    <a:masterClrMapping/>
  </p:clrMapOvr>
  <p:extLst>
    <p:ext uri="{DCECCB84-F9BA-43D5-87BE-67443E8EF086}">
      <p15:sldGuideLst xmlns:p15="http://schemas.microsoft.com/office/powerpoint/2012/main">
        <p15:guide id="1" orient="horz" pos="913" userDrawn="1">
          <p15:clr>
            <a:srgbClr val="F26B43"/>
          </p15:clr>
        </p15:guide>
        <p15:guide id="2" orient="horz" pos="754" userDrawn="1">
          <p15:clr>
            <a:srgbClr val="F26B43"/>
          </p15:clr>
        </p15:guide>
        <p15:guide id="3" orient="horz" pos="300" userDrawn="1">
          <p15:clr>
            <a:srgbClr val="F26B43"/>
          </p15:clr>
        </p15:guide>
        <p15:guide id="5" orient="horz" pos="3816" userDrawn="1">
          <p15:clr>
            <a:srgbClr val="F26B43"/>
          </p15:clr>
        </p15:guide>
        <p15:guide id="6" pos="2519" userDrawn="1">
          <p15:clr>
            <a:srgbClr val="F26B43"/>
          </p15:clr>
        </p15:guide>
        <p15:guide id="7" pos="2744" userDrawn="1">
          <p15:clr>
            <a:srgbClr val="F26B43"/>
          </p15:clr>
        </p15:guide>
        <p15:guide id="8" pos="4937" userDrawn="1">
          <p15:clr>
            <a:srgbClr val="F26B43"/>
          </p15:clr>
        </p15:guide>
        <p15:guide id="9" pos="5160" userDrawn="1">
          <p15:clr>
            <a:srgbClr val="F26B43"/>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Subtitle + 6 boxes">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49E8E17E-26E4-A3D6-87C5-AFB07C98EC5F}"/>
              </a:ext>
            </a:extLst>
          </p:cNvPr>
          <p:cNvSpPr>
            <a:spLocks noGrp="1"/>
          </p:cNvSpPr>
          <p:nvPr>
            <p:ph type="body" sz="quarter" idx="23" hasCustomPrompt="1"/>
          </p:nvPr>
        </p:nvSpPr>
        <p:spPr bwMode="gray">
          <a:xfrm>
            <a:off x="515937" y="1449388"/>
            <a:ext cx="3482976" cy="2126715"/>
          </a:xfrm>
          <a:solidFill>
            <a:schemeClr val="bg2"/>
          </a:solidFill>
        </p:spPr>
        <p:txBody>
          <a:bodyPr anchor="ctr"/>
          <a:lstStyle>
            <a:lvl1pPr marL="0" indent="0" algn="ctr">
              <a:buNone/>
              <a:defRPr sz="1600" b="0"/>
            </a:lvl1pPr>
          </a:lstStyle>
          <a:p>
            <a:pPr lvl="0"/>
            <a:r>
              <a:rPr lang="en-US" dirty="0"/>
              <a:t>Please insert text here.</a:t>
            </a:r>
          </a:p>
        </p:txBody>
      </p:sp>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33528582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platzhalter 15">
            <a:extLst>
              <a:ext uri="{FF2B5EF4-FFF2-40B4-BE49-F238E27FC236}">
                <a16:creationId xmlns:a16="http://schemas.microsoft.com/office/drawing/2014/main" id="{9949918B-D12D-7BAD-20AE-4F6D7F538C37}"/>
              </a:ext>
            </a:extLst>
          </p:cNvPr>
          <p:cNvSpPr>
            <a:spLocks noGrp="1"/>
          </p:cNvSpPr>
          <p:nvPr>
            <p:ph type="body" sz="quarter" idx="13" hasCustomPrompt="1"/>
          </p:nvPr>
        </p:nvSpPr>
        <p:spPr bwMode="gray">
          <a:xfrm>
            <a:off x="515938" y="921522"/>
            <a:ext cx="11160125" cy="276999"/>
          </a:xfrm>
        </p:spPr>
        <p:txBody>
          <a:bodyPr>
            <a:spAutoFit/>
          </a:bodyPr>
          <a:lstStyle>
            <a:lvl1pPr marL="0" indent="0">
              <a:buNone/>
              <a:defRPr sz="1800"/>
            </a:lvl1pPr>
          </a:lstStyle>
          <a:p>
            <a:pPr lvl="0"/>
            <a:r>
              <a:rPr lang="en-US" dirty="0"/>
              <a:t>Subtitle</a:t>
            </a:r>
          </a:p>
        </p:txBody>
      </p:sp>
      <p:sp>
        <p:nvSpPr>
          <p:cNvPr id="2" name="Title 1">
            <a:extLst>
              <a:ext uri="{FF2B5EF4-FFF2-40B4-BE49-F238E27FC236}">
                <a16:creationId xmlns:a16="http://schemas.microsoft.com/office/drawing/2014/main" id="{71A2DFB5-48F4-943E-B44B-45DD1B5A924C}"/>
              </a:ext>
            </a:extLst>
          </p:cNvPr>
          <p:cNvSpPr>
            <a:spLocks noGrp="1"/>
          </p:cNvSpPr>
          <p:nvPr>
            <p:ph type="title" hasCustomPrompt="1"/>
          </p:nvPr>
        </p:nvSpPr>
        <p:spPr bwMode="gray"/>
        <p:txBody>
          <a:bodyPr vert="horz"/>
          <a:lstStyle/>
          <a:p>
            <a:r>
              <a:rPr lang="en-US" dirty="0"/>
              <a:t>Click to edit title</a:t>
            </a:r>
          </a:p>
        </p:txBody>
      </p:sp>
      <p:sp>
        <p:nvSpPr>
          <p:cNvPr id="9" name="Footer Placeholder 8">
            <a:extLst>
              <a:ext uri="{FF2B5EF4-FFF2-40B4-BE49-F238E27FC236}">
                <a16:creationId xmlns:a16="http://schemas.microsoft.com/office/drawing/2014/main" id="{156C2395-551D-A17B-2A91-4067A45F0585}"/>
              </a:ext>
            </a:extLst>
          </p:cNvPr>
          <p:cNvSpPr>
            <a:spLocks noGrp="1"/>
          </p:cNvSpPr>
          <p:nvPr>
            <p:ph type="ftr" sz="quarter" idx="18"/>
          </p:nvPr>
        </p:nvSpPr>
        <p:spPr bwMode="gray"/>
        <p:txBody>
          <a:bodyPr/>
          <a:lstStyle/>
          <a:p>
            <a:r>
              <a:rPr lang="de-DE"/>
              <a:t>© Copyright Sensirion, Switzerland</a:t>
            </a:r>
            <a:endParaRPr lang="de-DE" dirty="0"/>
          </a:p>
        </p:txBody>
      </p:sp>
      <p:sp>
        <p:nvSpPr>
          <p:cNvPr id="10" name="Slide Number Placeholder 9">
            <a:extLst>
              <a:ext uri="{FF2B5EF4-FFF2-40B4-BE49-F238E27FC236}">
                <a16:creationId xmlns:a16="http://schemas.microsoft.com/office/drawing/2014/main" id="{D0C6D6FD-9E5E-2C8E-2B4D-E4F3E2288486}"/>
              </a:ext>
            </a:extLst>
          </p:cNvPr>
          <p:cNvSpPr>
            <a:spLocks noGrp="1"/>
          </p:cNvSpPr>
          <p:nvPr>
            <p:ph type="sldNum" sz="quarter" idx="19"/>
          </p:nvPr>
        </p:nvSpPr>
        <p:spPr bwMode="gray"/>
        <p:txBody>
          <a:bodyPr/>
          <a:lstStyle/>
          <a:p>
            <a:fld id="{B1E691A1-F3A6-4574-B226-B412272B38A6}" type="slidenum">
              <a:rPr lang="de-DE" smtClean="0"/>
              <a:pPr/>
              <a:t>‹#›</a:t>
            </a:fld>
            <a:endParaRPr lang="de-DE"/>
          </a:p>
        </p:txBody>
      </p:sp>
      <p:sp>
        <p:nvSpPr>
          <p:cNvPr id="15" name="Text Placeholder 13">
            <a:extLst>
              <a:ext uri="{FF2B5EF4-FFF2-40B4-BE49-F238E27FC236}">
                <a16:creationId xmlns:a16="http://schemas.microsoft.com/office/drawing/2014/main" id="{5308B52D-65E6-1464-379E-C8CF0122CCD6}"/>
              </a:ext>
            </a:extLst>
          </p:cNvPr>
          <p:cNvSpPr>
            <a:spLocks noGrp="1"/>
          </p:cNvSpPr>
          <p:nvPr>
            <p:ph type="body" sz="quarter" idx="24" hasCustomPrompt="1"/>
          </p:nvPr>
        </p:nvSpPr>
        <p:spPr bwMode="gray">
          <a:xfrm>
            <a:off x="4355400" y="1449388"/>
            <a:ext cx="3482976" cy="2126715"/>
          </a:xfrm>
          <a:solidFill>
            <a:schemeClr val="bg2"/>
          </a:solidFill>
        </p:spPr>
        <p:txBody>
          <a:bodyPr anchor="ctr"/>
          <a:lstStyle>
            <a:lvl1pPr marL="0" indent="0" algn="ctr">
              <a:buNone/>
              <a:defRPr sz="1600" b="0"/>
            </a:lvl1pPr>
          </a:lstStyle>
          <a:p>
            <a:pPr lvl="0"/>
            <a:r>
              <a:rPr lang="en-US" dirty="0"/>
              <a:t>Please insert text here.</a:t>
            </a:r>
          </a:p>
        </p:txBody>
      </p:sp>
      <p:sp>
        <p:nvSpPr>
          <p:cNvPr id="17" name="Text Placeholder 13">
            <a:extLst>
              <a:ext uri="{FF2B5EF4-FFF2-40B4-BE49-F238E27FC236}">
                <a16:creationId xmlns:a16="http://schemas.microsoft.com/office/drawing/2014/main" id="{2629594C-3B97-746E-C8B2-909437FE0A2E}"/>
              </a:ext>
            </a:extLst>
          </p:cNvPr>
          <p:cNvSpPr>
            <a:spLocks noGrp="1"/>
          </p:cNvSpPr>
          <p:nvPr>
            <p:ph type="body" sz="quarter" idx="25" hasCustomPrompt="1"/>
          </p:nvPr>
        </p:nvSpPr>
        <p:spPr bwMode="gray">
          <a:xfrm>
            <a:off x="8194862" y="1449388"/>
            <a:ext cx="3482976" cy="2126715"/>
          </a:xfrm>
          <a:solidFill>
            <a:schemeClr val="bg2"/>
          </a:solidFill>
        </p:spPr>
        <p:txBody>
          <a:bodyPr anchor="ctr"/>
          <a:lstStyle>
            <a:lvl1pPr marL="0" indent="0" algn="ctr">
              <a:buNone/>
              <a:defRPr sz="1600" b="0"/>
            </a:lvl1pPr>
          </a:lstStyle>
          <a:p>
            <a:pPr lvl="0"/>
            <a:r>
              <a:rPr lang="en-US" dirty="0"/>
              <a:t>Please insert text here.</a:t>
            </a:r>
          </a:p>
        </p:txBody>
      </p:sp>
      <p:sp>
        <p:nvSpPr>
          <p:cNvPr id="19" name="Text Placeholder 13">
            <a:extLst>
              <a:ext uri="{FF2B5EF4-FFF2-40B4-BE49-F238E27FC236}">
                <a16:creationId xmlns:a16="http://schemas.microsoft.com/office/drawing/2014/main" id="{A82E4A71-EAC5-941D-0166-198F720BA3DA}"/>
              </a:ext>
            </a:extLst>
          </p:cNvPr>
          <p:cNvSpPr>
            <a:spLocks noGrp="1"/>
          </p:cNvSpPr>
          <p:nvPr>
            <p:ph type="body" sz="quarter" idx="26" hasCustomPrompt="1"/>
          </p:nvPr>
        </p:nvSpPr>
        <p:spPr bwMode="gray">
          <a:xfrm>
            <a:off x="515937" y="3932501"/>
            <a:ext cx="3482976" cy="2126715"/>
          </a:xfrm>
          <a:solidFill>
            <a:schemeClr val="bg2"/>
          </a:solidFill>
        </p:spPr>
        <p:txBody>
          <a:bodyPr anchor="ctr"/>
          <a:lstStyle>
            <a:lvl1pPr marL="0" indent="0" algn="ctr">
              <a:buNone/>
              <a:defRPr sz="1600" b="0"/>
            </a:lvl1pPr>
          </a:lstStyle>
          <a:p>
            <a:pPr lvl="0"/>
            <a:r>
              <a:rPr lang="en-US" dirty="0"/>
              <a:t>Please insert text here.</a:t>
            </a:r>
          </a:p>
        </p:txBody>
      </p:sp>
      <p:sp>
        <p:nvSpPr>
          <p:cNvPr id="20" name="Text Placeholder 13">
            <a:extLst>
              <a:ext uri="{FF2B5EF4-FFF2-40B4-BE49-F238E27FC236}">
                <a16:creationId xmlns:a16="http://schemas.microsoft.com/office/drawing/2014/main" id="{A3825208-F370-3CE7-BDB5-3EF611DDDE62}"/>
              </a:ext>
            </a:extLst>
          </p:cNvPr>
          <p:cNvSpPr>
            <a:spLocks noGrp="1"/>
          </p:cNvSpPr>
          <p:nvPr>
            <p:ph type="body" sz="quarter" idx="27" hasCustomPrompt="1"/>
          </p:nvPr>
        </p:nvSpPr>
        <p:spPr bwMode="gray">
          <a:xfrm>
            <a:off x="4355400" y="3932501"/>
            <a:ext cx="3482976" cy="2126715"/>
          </a:xfrm>
          <a:solidFill>
            <a:schemeClr val="bg2"/>
          </a:solidFill>
        </p:spPr>
        <p:txBody>
          <a:bodyPr anchor="ctr"/>
          <a:lstStyle>
            <a:lvl1pPr marL="0" indent="0" algn="ctr">
              <a:buNone/>
              <a:defRPr sz="1600" b="0"/>
            </a:lvl1pPr>
          </a:lstStyle>
          <a:p>
            <a:pPr lvl="0"/>
            <a:r>
              <a:rPr lang="en-US" dirty="0"/>
              <a:t>Please insert text here.</a:t>
            </a:r>
          </a:p>
        </p:txBody>
      </p:sp>
      <p:sp>
        <p:nvSpPr>
          <p:cNvPr id="21" name="Text Placeholder 13">
            <a:extLst>
              <a:ext uri="{FF2B5EF4-FFF2-40B4-BE49-F238E27FC236}">
                <a16:creationId xmlns:a16="http://schemas.microsoft.com/office/drawing/2014/main" id="{D26EACE3-3CB7-3CF8-8D76-628CF8F4A601}"/>
              </a:ext>
            </a:extLst>
          </p:cNvPr>
          <p:cNvSpPr>
            <a:spLocks noGrp="1"/>
          </p:cNvSpPr>
          <p:nvPr>
            <p:ph type="body" sz="quarter" idx="28" hasCustomPrompt="1"/>
          </p:nvPr>
        </p:nvSpPr>
        <p:spPr bwMode="gray">
          <a:xfrm>
            <a:off x="8194862" y="3932501"/>
            <a:ext cx="3482976" cy="2126715"/>
          </a:xfrm>
          <a:solidFill>
            <a:schemeClr val="bg2"/>
          </a:solidFill>
        </p:spPr>
        <p:txBody>
          <a:bodyPr anchor="ctr"/>
          <a:lstStyle>
            <a:lvl1pPr marL="0" indent="0" algn="ctr">
              <a:buNone/>
              <a:defRPr sz="1600" b="0"/>
            </a:lvl1pPr>
          </a:lstStyle>
          <a:p>
            <a:pPr lvl="0"/>
            <a:r>
              <a:rPr lang="en-US" dirty="0"/>
              <a:t>Please insert text here.</a:t>
            </a:r>
          </a:p>
        </p:txBody>
      </p:sp>
      <p:sp>
        <p:nvSpPr>
          <p:cNvPr id="3" name="Textfeld 2">
            <a:extLst>
              <a:ext uri="{FF2B5EF4-FFF2-40B4-BE49-F238E27FC236}">
                <a16:creationId xmlns:a16="http://schemas.microsoft.com/office/drawing/2014/main" id="{140B66FC-1B01-85BA-CC2D-5A34D3877441}"/>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dirty="0">
                <a:solidFill>
                  <a:schemeClr val="accent2"/>
                </a:solidFill>
                <a:latin typeface="+mn-lt"/>
                <a:ea typeface="+mn-ea"/>
                <a:cs typeface="+mn-cs"/>
              </a:rPr>
              <a:t>Confidential</a:t>
            </a:r>
          </a:p>
        </p:txBody>
      </p:sp>
    </p:spTree>
    <p:extLst>
      <p:ext uri="{BB962C8B-B14F-4D97-AF65-F5344CB8AC3E}">
        <p14:creationId xmlns:p14="http://schemas.microsoft.com/office/powerpoint/2010/main" val="2678304372"/>
      </p:ext>
    </p:extLst>
  </p:cSld>
  <p:clrMapOvr>
    <a:masterClrMapping/>
  </p:clrMapOvr>
  <p:extLst>
    <p:ext uri="{DCECCB84-F9BA-43D5-87BE-67443E8EF086}">
      <p15:sldGuideLst xmlns:p15="http://schemas.microsoft.com/office/powerpoint/2012/main">
        <p15:guide id="1" orient="horz" pos="913" userDrawn="1">
          <p15:clr>
            <a:srgbClr val="F26B43"/>
          </p15:clr>
        </p15:guide>
        <p15:guide id="2" orient="horz" pos="754" userDrawn="1">
          <p15:clr>
            <a:srgbClr val="F26B43"/>
          </p15:clr>
        </p15:guide>
        <p15:guide id="3" orient="horz" pos="300" userDrawn="1">
          <p15:clr>
            <a:srgbClr val="F26B43"/>
          </p15:clr>
        </p15:guide>
        <p15:guide id="5" orient="horz" pos="3816" userDrawn="1">
          <p15:clr>
            <a:srgbClr val="F26B43"/>
          </p15:clr>
        </p15:guide>
        <p15:guide id="6" pos="2519" userDrawn="1">
          <p15:clr>
            <a:srgbClr val="F26B43"/>
          </p15:clr>
        </p15:guide>
        <p15:guide id="7" pos="2744" userDrawn="1">
          <p15:clr>
            <a:srgbClr val="F26B43"/>
          </p15:clr>
        </p15:guide>
        <p15:guide id="8" pos="4937" userDrawn="1">
          <p15:clr>
            <a:srgbClr val="F26B43"/>
          </p15:clr>
        </p15:guide>
        <p15:guide id="9" pos="5160" userDrawn="1">
          <p15:clr>
            <a:srgbClr val="F26B43"/>
          </p15:clr>
        </p15:guide>
        <p15:guide id="10" orient="horz" pos="2253" userDrawn="1">
          <p15:clr>
            <a:srgbClr val="F26B43"/>
          </p15:clr>
        </p15:guide>
        <p15:guide id="11" orient="horz" pos="2478" userDrawn="1">
          <p15:clr>
            <a:srgbClr val="F26B43"/>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ation gree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F1CDF5-237B-F47C-D8CA-DE0503CD5683}"/>
              </a:ext>
            </a:extLst>
          </p:cNvPr>
          <p:cNvSpPr/>
          <p:nvPr userDrawn="1"/>
        </p:nvSpPr>
        <p:spPr bwMode="gray">
          <a:xfrm>
            <a:off x="0" y="0"/>
            <a:ext cx="12192000" cy="60579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en-US" dirty="0" err="1"/>
          </a:p>
        </p:txBody>
      </p:sp>
      <p:graphicFrame>
        <p:nvGraphicFramePr>
          <p:cNvPr id="5" name="Objekt 4" hidden="1">
            <a:extLst>
              <a:ext uri="{FF2B5EF4-FFF2-40B4-BE49-F238E27FC236}">
                <a16:creationId xmlns:a16="http://schemas.microsoft.com/office/drawing/2014/main" id="{767385B7-6838-292C-9A71-B34C47821397}"/>
              </a:ext>
            </a:extLst>
          </p:cNvPr>
          <p:cNvGraphicFramePr>
            <a:graphicFrameLocks noChangeAspect="1"/>
          </p:cNvGraphicFramePr>
          <p:nvPr userDrawn="1">
            <p:custDataLst>
              <p:tags r:id="rId1"/>
            </p:custDataLst>
            <p:extLst>
              <p:ext uri="{D42A27DB-BD31-4B8C-83A1-F6EECF244321}">
                <p14:modId xmlns:p14="http://schemas.microsoft.com/office/powerpoint/2010/main" val="28306707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5" name="Objekt 4" hidden="1">
                        <a:extLst>
                          <a:ext uri="{FF2B5EF4-FFF2-40B4-BE49-F238E27FC236}">
                            <a16:creationId xmlns:a16="http://schemas.microsoft.com/office/drawing/2014/main" id="{767385B7-6838-292C-9A71-B34C4782139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Footer Placeholder 3">
            <a:extLst>
              <a:ext uri="{FF2B5EF4-FFF2-40B4-BE49-F238E27FC236}">
                <a16:creationId xmlns:a16="http://schemas.microsoft.com/office/drawing/2014/main" id="{0F25E6B3-6C87-A87E-E654-73DB34346CD3}"/>
              </a:ext>
            </a:extLst>
          </p:cNvPr>
          <p:cNvSpPr>
            <a:spLocks noGrp="1"/>
          </p:cNvSpPr>
          <p:nvPr>
            <p:ph type="ftr" sz="quarter" idx="12"/>
          </p:nvPr>
        </p:nvSpPr>
        <p:spPr bwMode="gray"/>
        <p:txBody>
          <a:bodyPr/>
          <a:lstStyle/>
          <a:p>
            <a:r>
              <a:rPr lang="de-DE"/>
              <a:t>© Copyright Sensirion, Switzerland</a:t>
            </a:r>
            <a:endParaRPr lang="de-DE" dirty="0"/>
          </a:p>
        </p:txBody>
      </p:sp>
      <p:sp>
        <p:nvSpPr>
          <p:cNvPr id="7" name="Slide Number Placeholder 6">
            <a:extLst>
              <a:ext uri="{FF2B5EF4-FFF2-40B4-BE49-F238E27FC236}">
                <a16:creationId xmlns:a16="http://schemas.microsoft.com/office/drawing/2014/main" id="{2876E652-2BB5-70AF-BA63-8072F6FCEB34}"/>
              </a:ext>
            </a:extLst>
          </p:cNvPr>
          <p:cNvSpPr>
            <a:spLocks noGrp="1"/>
          </p:cNvSpPr>
          <p:nvPr>
            <p:ph type="sldNum" sz="quarter" idx="13"/>
          </p:nvPr>
        </p:nvSpPr>
        <p:spPr bwMode="gray"/>
        <p:txBody>
          <a:bodyPr/>
          <a:lstStyle/>
          <a:p>
            <a:fld id="{B1E691A1-F3A6-4574-B226-B412272B38A6}" type="slidenum">
              <a:rPr lang="de-DE" smtClean="0"/>
              <a:pPr/>
              <a:t>‹#›</a:t>
            </a:fld>
            <a:endParaRPr lang="de-DE"/>
          </a:p>
        </p:txBody>
      </p:sp>
      <p:sp>
        <p:nvSpPr>
          <p:cNvPr id="21" name="Text Placeholder 20">
            <a:extLst>
              <a:ext uri="{FF2B5EF4-FFF2-40B4-BE49-F238E27FC236}">
                <a16:creationId xmlns:a16="http://schemas.microsoft.com/office/drawing/2014/main" id="{E39F68C3-9C83-12BD-2EAF-016DA916E676}"/>
              </a:ext>
            </a:extLst>
          </p:cNvPr>
          <p:cNvSpPr>
            <a:spLocks noGrp="1"/>
          </p:cNvSpPr>
          <p:nvPr>
            <p:ph type="body" sz="quarter" idx="14" hasCustomPrompt="1"/>
          </p:nvPr>
        </p:nvSpPr>
        <p:spPr bwMode="gray">
          <a:xfrm>
            <a:off x="515937" y="1449388"/>
            <a:ext cx="8585200" cy="1846659"/>
          </a:xfrm>
        </p:spPr>
        <p:txBody>
          <a:bodyPr>
            <a:spAutoFit/>
          </a:bodyPr>
          <a:lstStyle>
            <a:lvl1pPr marL="0" indent="0">
              <a:buNone/>
              <a:defRPr sz="4000">
                <a:solidFill>
                  <a:schemeClr val="bg1"/>
                </a:solidFill>
              </a:defRPr>
            </a:lvl1pPr>
          </a:lstStyle>
          <a:p>
            <a:pPr lvl="0"/>
            <a:r>
              <a:rPr lang="en-US" dirty="0"/>
              <a:t>Please insert your quotation here. This is a placeholder for your text. Lorem ipsum dolor sit </a:t>
            </a:r>
            <a:r>
              <a:rPr lang="en-US" dirty="0" err="1"/>
              <a:t>amet</a:t>
            </a:r>
            <a:r>
              <a:rPr lang="en-US" dirty="0"/>
              <a:t>.</a:t>
            </a:r>
          </a:p>
        </p:txBody>
      </p:sp>
      <p:sp>
        <p:nvSpPr>
          <p:cNvPr id="26" name="Graphic 23">
            <a:extLst>
              <a:ext uri="{FF2B5EF4-FFF2-40B4-BE49-F238E27FC236}">
                <a16:creationId xmlns:a16="http://schemas.microsoft.com/office/drawing/2014/main" id="{B07E0D32-E171-080B-A2A8-E02631A7ABC8}"/>
              </a:ext>
            </a:extLst>
          </p:cNvPr>
          <p:cNvSpPr/>
          <p:nvPr userDrawn="1"/>
        </p:nvSpPr>
        <p:spPr bwMode="gray">
          <a:xfrm>
            <a:off x="515938" y="476250"/>
            <a:ext cx="897834" cy="722271"/>
          </a:xfrm>
          <a:custGeom>
            <a:avLst/>
            <a:gdLst>
              <a:gd name="connsiteX0" fmla="*/ 1402080 w 3268027"/>
              <a:gd name="connsiteY0" fmla="*/ 0 h 2628995"/>
              <a:gd name="connsiteX1" fmla="*/ 835057 w 3268027"/>
              <a:gd name="connsiteY1" fmla="*/ 1257776 h 2628995"/>
              <a:gd name="connsiteX2" fmla="*/ 1422749 w 3268027"/>
              <a:gd name="connsiteY2" fmla="*/ 1938242 h 2628995"/>
              <a:gd name="connsiteX3" fmla="*/ 721709 w 3268027"/>
              <a:gd name="connsiteY3" fmla="*/ 2628995 h 2628995"/>
              <a:gd name="connsiteX4" fmla="*/ 0 w 3268027"/>
              <a:gd name="connsiteY4" fmla="*/ 1927860 h 2628995"/>
              <a:gd name="connsiteX5" fmla="*/ 360807 w 3268027"/>
              <a:gd name="connsiteY5" fmla="*/ 907256 h 2628995"/>
              <a:gd name="connsiteX6" fmla="*/ 752570 w 3268027"/>
              <a:gd name="connsiteY6" fmla="*/ 0 h 2628995"/>
              <a:gd name="connsiteX7" fmla="*/ 1402080 w 3268027"/>
              <a:gd name="connsiteY7" fmla="*/ 0 h 2628995"/>
              <a:gd name="connsiteX8" fmla="*/ 3247454 w 3268027"/>
              <a:gd name="connsiteY8" fmla="*/ 0 h 2628995"/>
              <a:gd name="connsiteX9" fmla="*/ 2680430 w 3268027"/>
              <a:gd name="connsiteY9" fmla="*/ 1257776 h 2628995"/>
              <a:gd name="connsiteX10" fmla="*/ 3268028 w 3268027"/>
              <a:gd name="connsiteY10" fmla="*/ 1938242 h 2628995"/>
              <a:gd name="connsiteX11" fmla="*/ 2566988 w 3268027"/>
              <a:gd name="connsiteY11" fmla="*/ 2628995 h 2628995"/>
              <a:gd name="connsiteX12" fmla="*/ 1845278 w 3268027"/>
              <a:gd name="connsiteY12" fmla="*/ 1927955 h 2628995"/>
              <a:gd name="connsiteX13" fmla="*/ 2206085 w 3268027"/>
              <a:gd name="connsiteY13" fmla="*/ 907352 h 2628995"/>
              <a:gd name="connsiteX14" fmla="*/ 2597944 w 3268027"/>
              <a:gd name="connsiteY14" fmla="*/ 0 h 2628995"/>
              <a:gd name="connsiteX15" fmla="*/ 3247454 w 3268027"/>
              <a:gd name="connsiteY15" fmla="*/ 0 h 262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68027" h="2628995">
                <a:moveTo>
                  <a:pt x="1402080" y="0"/>
                </a:moveTo>
                <a:lnTo>
                  <a:pt x="835057" y="1257776"/>
                </a:lnTo>
                <a:cubicBezTo>
                  <a:pt x="1195864" y="1309307"/>
                  <a:pt x="1422749" y="1567053"/>
                  <a:pt x="1422749" y="1938242"/>
                </a:cubicBezTo>
                <a:cubicBezTo>
                  <a:pt x="1422749" y="2360962"/>
                  <a:pt x="1144429" y="2628995"/>
                  <a:pt x="721709" y="2628995"/>
                </a:cubicBezTo>
                <a:cubicBezTo>
                  <a:pt x="298990" y="2628995"/>
                  <a:pt x="0" y="2340197"/>
                  <a:pt x="0" y="1927860"/>
                </a:cubicBezTo>
                <a:cubicBezTo>
                  <a:pt x="0" y="1711357"/>
                  <a:pt x="82487" y="1484567"/>
                  <a:pt x="360807" y="907256"/>
                </a:cubicBezTo>
                <a:lnTo>
                  <a:pt x="752570" y="0"/>
                </a:lnTo>
                <a:lnTo>
                  <a:pt x="1402080" y="0"/>
                </a:lnTo>
                <a:close/>
                <a:moveTo>
                  <a:pt x="3247454" y="0"/>
                </a:moveTo>
                <a:lnTo>
                  <a:pt x="2680430" y="1257776"/>
                </a:lnTo>
                <a:cubicBezTo>
                  <a:pt x="3041237" y="1309307"/>
                  <a:pt x="3268028" y="1567053"/>
                  <a:pt x="3268028" y="1938242"/>
                </a:cubicBezTo>
                <a:cubicBezTo>
                  <a:pt x="3268028" y="2360962"/>
                  <a:pt x="2989707" y="2628995"/>
                  <a:pt x="2566988" y="2628995"/>
                </a:cubicBezTo>
                <a:cubicBezTo>
                  <a:pt x="2144268" y="2628995"/>
                  <a:pt x="1845278" y="2340293"/>
                  <a:pt x="1845278" y="1927955"/>
                </a:cubicBezTo>
                <a:cubicBezTo>
                  <a:pt x="1845278" y="1711452"/>
                  <a:pt x="1927765" y="1484662"/>
                  <a:pt x="2206085" y="907352"/>
                </a:cubicBezTo>
                <a:lnTo>
                  <a:pt x="2597944" y="0"/>
                </a:lnTo>
                <a:lnTo>
                  <a:pt x="3247454" y="0"/>
                </a:lnTo>
                <a:close/>
              </a:path>
            </a:pathLst>
          </a:custGeom>
          <a:solidFill>
            <a:schemeClr val="bg1"/>
          </a:solidFill>
          <a:ln w="9525" cap="flat">
            <a:noFill/>
            <a:prstDash val="solid"/>
            <a:miter/>
          </a:ln>
        </p:spPr>
        <p:txBody>
          <a:bodyPr rtlCol="0" anchor="ctr"/>
          <a:lstStyle/>
          <a:p>
            <a:endParaRPr lang="en-US"/>
          </a:p>
        </p:txBody>
      </p:sp>
      <p:sp>
        <p:nvSpPr>
          <p:cNvPr id="27" name="Text Placeholder 20">
            <a:extLst>
              <a:ext uri="{FF2B5EF4-FFF2-40B4-BE49-F238E27FC236}">
                <a16:creationId xmlns:a16="http://schemas.microsoft.com/office/drawing/2014/main" id="{454D9A05-F8D2-B6AE-6EFC-1A27396F7E7E}"/>
              </a:ext>
            </a:extLst>
          </p:cNvPr>
          <p:cNvSpPr>
            <a:spLocks noGrp="1"/>
          </p:cNvSpPr>
          <p:nvPr>
            <p:ph type="body" sz="quarter" idx="15" hasCustomPrompt="1"/>
          </p:nvPr>
        </p:nvSpPr>
        <p:spPr bwMode="gray">
          <a:xfrm>
            <a:off x="515937" y="5408613"/>
            <a:ext cx="3480543" cy="0"/>
          </a:xfrm>
          <a:custGeom>
            <a:avLst/>
            <a:gdLst>
              <a:gd name="connsiteX0" fmla="*/ 0 w 3480543"/>
              <a:gd name="connsiteY0" fmla="*/ 0 h 288147"/>
              <a:gd name="connsiteX1" fmla="*/ 3480543 w 3480543"/>
              <a:gd name="connsiteY1" fmla="*/ 0 h 288147"/>
              <a:gd name="connsiteX2" fmla="*/ 3480543 w 3480543"/>
              <a:gd name="connsiteY2" fmla="*/ 288147 h 288147"/>
              <a:gd name="connsiteX3" fmla="*/ 0 w 3480543"/>
              <a:gd name="connsiteY3" fmla="*/ 288147 h 288147"/>
              <a:gd name="connsiteX4" fmla="*/ 0 w 3480543"/>
              <a:gd name="connsiteY4" fmla="*/ 0 h 288147"/>
              <a:gd name="connsiteX0" fmla="*/ 3480543 w 3571983"/>
              <a:gd name="connsiteY0" fmla="*/ 0 h 288147"/>
              <a:gd name="connsiteX1" fmla="*/ 3480543 w 3571983"/>
              <a:gd name="connsiteY1" fmla="*/ 288147 h 288147"/>
              <a:gd name="connsiteX2" fmla="*/ 0 w 3571983"/>
              <a:gd name="connsiteY2" fmla="*/ 288147 h 288147"/>
              <a:gd name="connsiteX3" fmla="*/ 0 w 3571983"/>
              <a:gd name="connsiteY3" fmla="*/ 0 h 288147"/>
              <a:gd name="connsiteX4" fmla="*/ 3571983 w 3571983"/>
              <a:gd name="connsiteY4" fmla="*/ 91440 h 288147"/>
              <a:gd name="connsiteX0" fmla="*/ 3480543 w 3480543"/>
              <a:gd name="connsiteY0" fmla="*/ 0 h 288147"/>
              <a:gd name="connsiteX1" fmla="*/ 3480543 w 3480543"/>
              <a:gd name="connsiteY1" fmla="*/ 288147 h 288147"/>
              <a:gd name="connsiteX2" fmla="*/ 0 w 3480543"/>
              <a:gd name="connsiteY2" fmla="*/ 288147 h 288147"/>
              <a:gd name="connsiteX3" fmla="*/ 0 w 3480543"/>
              <a:gd name="connsiteY3" fmla="*/ 0 h 288147"/>
              <a:gd name="connsiteX0" fmla="*/ 3480543 w 3480543"/>
              <a:gd name="connsiteY0" fmla="*/ 288147 h 288147"/>
              <a:gd name="connsiteX1" fmla="*/ 0 w 3480543"/>
              <a:gd name="connsiteY1" fmla="*/ 288147 h 288147"/>
              <a:gd name="connsiteX2" fmla="*/ 0 w 3480543"/>
              <a:gd name="connsiteY2" fmla="*/ 0 h 288147"/>
              <a:gd name="connsiteX0" fmla="*/ 3480543 w 3480543"/>
              <a:gd name="connsiteY0" fmla="*/ 0 h 0"/>
              <a:gd name="connsiteX1" fmla="*/ 0 w 3480543"/>
              <a:gd name="connsiteY1" fmla="*/ 0 h 0"/>
            </a:gdLst>
            <a:ahLst/>
            <a:cxnLst>
              <a:cxn ang="0">
                <a:pos x="connsiteX0" y="connsiteY0"/>
              </a:cxn>
              <a:cxn ang="0">
                <a:pos x="connsiteX1" y="connsiteY1"/>
              </a:cxn>
            </a:cxnLst>
            <a:rect l="l" t="t" r="r" b="b"/>
            <a:pathLst>
              <a:path w="3480543">
                <a:moveTo>
                  <a:pt x="3480543" y="0"/>
                </a:moveTo>
                <a:lnTo>
                  <a:pt x="0" y="0"/>
                </a:lnTo>
              </a:path>
            </a:pathLst>
          </a:custGeom>
          <a:ln w="19050">
            <a:solidFill>
              <a:schemeClr val="bg1"/>
            </a:solidFill>
          </a:ln>
        </p:spPr>
        <p:txBody>
          <a:bodyPr wrap="square" bIns="72000" anchor="b">
            <a:noAutofit/>
          </a:bodyPr>
          <a:lstStyle>
            <a:lvl1pPr marL="0" indent="0">
              <a:buNone/>
              <a:defRPr sz="1600">
                <a:solidFill>
                  <a:schemeClr val="bg1"/>
                </a:solidFill>
              </a:defRPr>
            </a:lvl1pPr>
          </a:lstStyle>
          <a:p>
            <a:pPr lvl="0"/>
            <a:r>
              <a:rPr lang="en-US" dirty="0"/>
              <a:t>First name, last name</a:t>
            </a:r>
          </a:p>
        </p:txBody>
      </p:sp>
      <p:sp>
        <p:nvSpPr>
          <p:cNvPr id="3" name="Textfeld 2">
            <a:extLst>
              <a:ext uri="{FF2B5EF4-FFF2-40B4-BE49-F238E27FC236}">
                <a16:creationId xmlns:a16="http://schemas.microsoft.com/office/drawing/2014/main" id="{1D6E50B3-9626-29E8-2932-2971A3323537}"/>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dirty="0">
                <a:solidFill>
                  <a:schemeClr val="accent2"/>
                </a:solidFill>
                <a:latin typeface="+mn-lt"/>
                <a:ea typeface="+mn-ea"/>
                <a:cs typeface="+mn-cs"/>
              </a:rPr>
              <a:t>Confidential</a:t>
            </a:r>
          </a:p>
        </p:txBody>
      </p:sp>
    </p:spTree>
    <p:extLst>
      <p:ext uri="{BB962C8B-B14F-4D97-AF65-F5344CB8AC3E}">
        <p14:creationId xmlns:p14="http://schemas.microsoft.com/office/powerpoint/2010/main" val="2891417635"/>
      </p:ext>
    </p:extLst>
  </p:cSld>
  <p:clrMapOvr>
    <a:masterClrMapping/>
  </p:clrMapOvr>
  <p:extLst>
    <p:ext uri="{DCECCB84-F9BA-43D5-87BE-67443E8EF086}">
      <p15:sldGuideLst xmlns:p15="http://schemas.microsoft.com/office/powerpoint/2012/main">
        <p15:guide id="1" orient="horz" pos="3816">
          <p15:clr>
            <a:srgbClr val="F26B43"/>
          </p15:clr>
        </p15:guide>
        <p15:guide id="2" orient="horz" pos="913" userDrawn="1">
          <p15:clr>
            <a:srgbClr val="F26B43"/>
          </p15:clr>
        </p15:guide>
        <p15:guide id="3" orient="horz" pos="754" userDrawn="1">
          <p15:clr>
            <a:srgbClr val="F26B43"/>
          </p15:clr>
        </p15:guide>
        <p15:guide id="4" orient="horz" pos="3407" userDrawn="1">
          <p15:clr>
            <a:srgbClr val="F26B43"/>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ation gre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F1CDF5-237B-F47C-D8CA-DE0503CD5683}"/>
              </a:ext>
            </a:extLst>
          </p:cNvPr>
          <p:cNvSpPr/>
          <p:nvPr userDrawn="1"/>
        </p:nvSpPr>
        <p:spPr bwMode="gray">
          <a:xfrm>
            <a:off x="0" y="0"/>
            <a:ext cx="12192000" cy="60579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en-US" dirty="0" err="1"/>
          </a:p>
        </p:txBody>
      </p:sp>
      <p:graphicFrame>
        <p:nvGraphicFramePr>
          <p:cNvPr id="5" name="Objekt 4" hidden="1">
            <a:extLst>
              <a:ext uri="{FF2B5EF4-FFF2-40B4-BE49-F238E27FC236}">
                <a16:creationId xmlns:a16="http://schemas.microsoft.com/office/drawing/2014/main" id="{767385B7-6838-292C-9A71-B34C47821397}"/>
              </a:ext>
            </a:extLst>
          </p:cNvPr>
          <p:cNvGraphicFramePr>
            <a:graphicFrameLocks noChangeAspect="1"/>
          </p:cNvGraphicFramePr>
          <p:nvPr userDrawn="1">
            <p:custDataLst>
              <p:tags r:id="rId1"/>
            </p:custDataLst>
            <p:extLst>
              <p:ext uri="{D42A27DB-BD31-4B8C-83A1-F6EECF244321}">
                <p14:modId xmlns:p14="http://schemas.microsoft.com/office/powerpoint/2010/main" val="28306707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5" name="Objekt 4" hidden="1">
                        <a:extLst>
                          <a:ext uri="{FF2B5EF4-FFF2-40B4-BE49-F238E27FC236}">
                            <a16:creationId xmlns:a16="http://schemas.microsoft.com/office/drawing/2014/main" id="{767385B7-6838-292C-9A71-B34C4782139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Footer Placeholder 3">
            <a:extLst>
              <a:ext uri="{FF2B5EF4-FFF2-40B4-BE49-F238E27FC236}">
                <a16:creationId xmlns:a16="http://schemas.microsoft.com/office/drawing/2014/main" id="{0F25E6B3-6C87-A87E-E654-73DB34346CD3}"/>
              </a:ext>
            </a:extLst>
          </p:cNvPr>
          <p:cNvSpPr>
            <a:spLocks noGrp="1"/>
          </p:cNvSpPr>
          <p:nvPr>
            <p:ph type="ftr" sz="quarter" idx="12"/>
          </p:nvPr>
        </p:nvSpPr>
        <p:spPr bwMode="gray"/>
        <p:txBody>
          <a:bodyPr/>
          <a:lstStyle/>
          <a:p>
            <a:r>
              <a:rPr lang="de-DE"/>
              <a:t>© Copyright Sensirion, Switzerland</a:t>
            </a:r>
            <a:endParaRPr lang="de-DE" dirty="0"/>
          </a:p>
        </p:txBody>
      </p:sp>
      <p:sp>
        <p:nvSpPr>
          <p:cNvPr id="7" name="Slide Number Placeholder 6">
            <a:extLst>
              <a:ext uri="{FF2B5EF4-FFF2-40B4-BE49-F238E27FC236}">
                <a16:creationId xmlns:a16="http://schemas.microsoft.com/office/drawing/2014/main" id="{2876E652-2BB5-70AF-BA63-8072F6FCEB34}"/>
              </a:ext>
            </a:extLst>
          </p:cNvPr>
          <p:cNvSpPr>
            <a:spLocks noGrp="1"/>
          </p:cNvSpPr>
          <p:nvPr>
            <p:ph type="sldNum" sz="quarter" idx="13"/>
          </p:nvPr>
        </p:nvSpPr>
        <p:spPr bwMode="gray"/>
        <p:txBody>
          <a:bodyPr/>
          <a:lstStyle/>
          <a:p>
            <a:fld id="{B1E691A1-F3A6-4574-B226-B412272B38A6}" type="slidenum">
              <a:rPr lang="de-DE" smtClean="0"/>
              <a:pPr/>
              <a:t>‹#›</a:t>
            </a:fld>
            <a:endParaRPr lang="de-DE"/>
          </a:p>
        </p:txBody>
      </p:sp>
      <p:sp>
        <p:nvSpPr>
          <p:cNvPr id="3" name="Textfeld 2">
            <a:extLst>
              <a:ext uri="{FF2B5EF4-FFF2-40B4-BE49-F238E27FC236}">
                <a16:creationId xmlns:a16="http://schemas.microsoft.com/office/drawing/2014/main" id="{FBB56ED4-50B3-844F-4EE9-A69F77AB23E3}"/>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dirty="0">
                <a:solidFill>
                  <a:schemeClr val="accent2"/>
                </a:solidFill>
                <a:latin typeface="+mn-lt"/>
                <a:ea typeface="+mn-ea"/>
                <a:cs typeface="+mn-cs"/>
              </a:rPr>
              <a:t>Confidential</a:t>
            </a:r>
          </a:p>
        </p:txBody>
      </p:sp>
    </p:spTree>
    <p:extLst>
      <p:ext uri="{BB962C8B-B14F-4D97-AF65-F5344CB8AC3E}">
        <p14:creationId xmlns:p14="http://schemas.microsoft.com/office/powerpoint/2010/main" val="3967712307"/>
      </p:ext>
    </p:extLst>
  </p:cSld>
  <p:clrMapOvr>
    <a:masterClrMapping/>
  </p:clrMapOvr>
  <p:extLst>
    <p:ext uri="{DCECCB84-F9BA-43D5-87BE-67443E8EF086}">
      <p15:sldGuideLst xmlns:p15="http://schemas.microsoft.com/office/powerpoint/2012/main">
        <p15:guide id="1" orient="horz" pos="3816">
          <p15:clr>
            <a:srgbClr val="F26B43"/>
          </p15:clr>
        </p15:guide>
        <p15:guide id="2" orient="horz" pos="913" userDrawn="1">
          <p15:clr>
            <a:srgbClr val="F26B43"/>
          </p15:clr>
        </p15:guide>
        <p15:guide id="3" orient="horz" pos="754" userDrawn="1">
          <p15:clr>
            <a:srgbClr val="F26B43"/>
          </p15:clr>
        </p15:guide>
        <p15:guide id="4" orient="horz" pos="3407" userDrawn="1">
          <p15:clr>
            <a:srgbClr val="F26B43"/>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FFE52C96-6720-7E7E-D0D5-5474F4868481}"/>
              </a:ext>
            </a:extLst>
          </p:cNvPr>
          <p:cNvGraphicFramePr>
            <a:graphicFrameLocks noChangeAspect="1"/>
          </p:cNvGraphicFramePr>
          <p:nvPr userDrawn="1">
            <p:custDataLst>
              <p:tags r:id="rId23"/>
            </p:custDataLst>
            <p:extLst>
              <p:ext uri="{D42A27DB-BD31-4B8C-83A1-F6EECF244321}">
                <p14:modId xmlns:p14="http://schemas.microsoft.com/office/powerpoint/2010/main" val="41398557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24" imgW="306" imgH="306" progId="TCLayout.ActiveDocument.1">
                  <p:embed/>
                </p:oleObj>
              </mc:Choice>
              <mc:Fallback>
                <p:oleObj name="think-cell Folie" r:id="rId24" imgW="306" imgH="306" progId="TCLayout.ActiveDocument.1">
                  <p:embed/>
                  <p:pic>
                    <p:nvPicPr>
                      <p:cNvPr id="8" name="think-cell data - do not delete" hidden="1">
                        <a:extLst>
                          <a:ext uri="{FF2B5EF4-FFF2-40B4-BE49-F238E27FC236}">
                            <a16:creationId xmlns:a16="http://schemas.microsoft.com/office/drawing/2014/main" id="{FFE52C96-6720-7E7E-D0D5-5474F4868481}"/>
                          </a:ext>
                        </a:extLst>
                      </p:cNvPr>
                      <p:cNvPicPr/>
                      <p:nvPr/>
                    </p:nvPicPr>
                    <p:blipFill>
                      <a:blip r:embed="rId25"/>
                      <a:stretch>
                        <a:fillRect/>
                      </a:stretch>
                    </p:blipFill>
                    <p:spPr>
                      <a:xfrm>
                        <a:off x="1588" y="1588"/>
                        <a:ext cx="1588" cy="1588"/>
                      </a:xfrm>
                      <a:prstGeom prst="rect">
                        <a:avLst/>
                      </a:prstGeom>
                    </p:spPr>
                  </p:pic>
                </p:oleObj>
              </mc:Fallback>
            </mc:AlternateContent>
          </a:graphicData>
        </a:graphic>
      </p:graphicFrame>
      <p:sp>
        <p:nvSpPr>
          <p:cNvPr id="3" name="Textplatzhalter 2">
            <a:extLst>
              <a:ext uri="{FF2B5EF4-FFF2-40B4-BE49-F238E27FC236}">
                <a16:creationId xmlns:a16="http://schemas.microsoft.com/office/drawing/2014/main" id="{A5979798-D702-7237-52EB-487BC7C93621}"/>
              </a:ext>
            </a:extLst>
          </p:cNvPr>
          <p:cNvSpPr>
            <a:spLocks noGrp="1"/>
          </p:cNvSpPr>
          <p:nvPr>
            <p:ph type="body" idx="1"/>
          </p:nvPr>
        </p:nvSpPr>
        <p:spPr bwMode="gray">
          <a:xfrm>
            <a:off x="515937" y="1449388"/>
            <a:ext cx="11160125" cy="4608000"/>
          </a:xfrm>
          <a:prstGeom prst="rect">
            <a:avLst/>
          </a:prstGeom>
        </p:spPr>
        <p:txBody>
          <a:bodyPr vert="horz" lIns="0" tIns="0" rIns="0" bIns="0" rtlCol="0">
            <a:noAutofit/>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Nineth level</a:t>
            </a:r>
          </a:p>
        </p:txBody>
      </p:sp>
      <p:sp>
        <p:nvSpPr>
          <p:cNvPr id="5" name="Fußzeilenplatzhalter 4">
            <a:extLst>
              <a:ext uri="{FF2B5EF4-FFF2-40B4-BE49-F238E27FC236}">
                <a16:creationId xmlns:a16="http://schemas.microsoft.com/office/drawing/2014/main" id="{FE47393F-4923-78D3-4CFF-3E48B72ACF31}"/>
              </a:ext>
            </a:extLst>
          </p:cNvPr>
          <p:cNvSpPr>
            <a:spLocks noGrp="1"/>
          </p:cNvSpPr>
          <p:nvPr>
            <p:ph type="ftr" sz="quarter" idx="3"/>
          </p:nvPr>
        </p:nvSpPr>
        <p:spPr bwMode="gray">
          <a:xfrm>
            <a:off x="1249680" y="6310083"/>
            <a:ext cx="2746800" cy="153888"/>
          </a:xfrm>
          <a:prstGeom prst="rect">
            <a:avLst/>
          </a:prstGeom>
        </p:spPr>
        <p:txBody>
          <a:bodyPr vert="horz" lIns="0" tIns="0" rIns="0" bIns="0" rtlCol="0" anchor="ctr">
            <a:spAutoFit/>
          </a:bodyPr>
          <a:lstStyle>
            <a:lvl1pPr algn="l">
              <a:lnSpc>
                <a:spcPct val="100000"/>
              </a:lnSpc>
              <a:defRPr sz="1000">
                <a:solidFill>
                  <a:schemeClr val="accent2"/>
                </a:solidFill>
              </a:defRPr>
            </a:lvl1pPr>
          </a:lstStyle>
          <a:p>
            <a:r>
              <a:rPr lang="de-DE"/>
              <a:t>© Copyright Sensirion, Switzerland</a:t>
            </a:r>
            <a:endParaRPr lang="de-DE" dirty="0"/>
          </a:p>
        </p:txBody>
      </p:sp>
      <p:sp>
        <p:nvSpPr>
          <p:cNvPr id="6" name="Foliennummernplatzhalter 5">
            <a:extLst>
              <a:ext uri="{FF2B5EF4-FFF2-40B4-BE49-F238E27FC236}">
                <a16:creationId xmlns:a16="http://schemas.microsoft.com/office/drawing/2014/main" id="{E2816682-44E5-FDC4-D40C-E9568FC89F81}"/>
              </a:ext>
            </a:extLst>
          </p:cNvPr>
          <p:cNvSpPr>
            <a:spLocks noGrp="1"/>
          </p:cNvSpPr>
          <p:nvPr>
            <p:ph type="sldNum" sz="quarter" idx="4"/>
          </p:nvPr>
        </p:nvSpPr>
        <p:spPr bwMode="gray">
          <a:xfrm>
            <a:off x="515937" y="6310083"/>
            <a:ext cx="680403" cy="153888"/>
          </a:xfrm>
          <a:prstGeom prst="rect">
            <a:avLst/>
          </a:prstGeom>
        </p:spPr>
        <p:txBody>
          <a:bodyPr vert="horz" wrap="square" lIns="0" tIns="0" rIns="0" bIns="0" rtlCol="0" anchor="ctr">
            <a:spAutoFit/>
          </a:bodyPr>
          <a:lstStyle>
            <a:lvl1pPr algn="l">
              <a:lnSpc>
                <a:spcPct val="100000"/>
              </a:lnSpc>
              <a:defRPr sz="1000">
                <a:solidFill>
                  <a:schemeClr val="accent2"/>
                </a:solidFill>
              </a:defRPr>
            </a:lvl1pPr>
          </a:lstStyle>
          <a:p>
            <a:fld id="{B1E691A1-F3A6-4574-B226-B412272B38A6}" type="slidenum">
              <a:rPr lang="de-DE" smtClean="0"/>
              <a:pPr/>
              <a:t>‹#›</a:t>
            </a:fld>
            <a:endParaRPr lang="de-DE"/>
          </a:p>
        </p:txBody>
      </p:sp>
      <p:grpSp>
        <p:nvGrpSpPr>
          <p:cNvPr id="10" name="Gruppieren 9">
            <a:extLst>
              <a:ext uri="{FF2B5EF4-FFF2-40B4-BE49-F238E27FC236}">
                <a16:creationId xmlns:a16="http://schemas.microsoft.com/office/drawing/2014/main" id="{589BAB36-386A-4190-A977-53CCEAC0AA1B}"/>
              </a:ext>
            </a:extLst>
          </p:cNvPr>
          <p:cNvGrpSpPr/>
          <p:nvPr userDrawn="1"/>
        </p:nvGrpSpPr>
        <p:grpSpPr bwMode="gray">
          <a:xfrm>
            <a:off x="10375900" y="6308725"/>
            <a:ext cx="1300163" cy="130175"/>
            <a:chOff x="10390188" y="6381750"/>
            <a:chExt cx="1300163" cy="130175"/>
          </a:xfrm>
        </p:grpSpPr>
        <p:sp>
          <p:nvSpPr>
            <p:cNvPr id="11" name="Freeform 5">
              <a:extLst>
                <a:ext uri="{FF2B5EF4-FFF2-40B4-BE49-F238E27FC236}">
                  <a16:creationId xmlns:a16="http://schemas.microsoft.com/office/drawing/2014/main" id="{2AC79C31-0A46-35AB-8FD6-861E9002F905}"/>
                </a:ext>
              </a:extLst>
            </p:cNvPr>
            <p:cNvSpPr>
              <a:spLocks/>
            </p:cNvSpPr>
            <p:nvPr/>
          </p:nvSpPr>
          <p:spPr bwMode="gray">
            <a:xfrm>
              <a:off x="10390188" y="6383338"/>
              <a:ext cx="153988" cy="125413"/>
            </a:xfrm>
            <a:custGeom>
              <a:avLst/>
              <a:gdLst>
                <a:gd name="T0" fmla="*/ 172 w 428"/>
                <a:gd name="T1" fmla="*/ 60 h 338"/>
                <a:gd name="T2" fmla="*/ 99 w 428"/>
                <a:gd name="T3" fmla="*/ 104 h 338"/>
                <a:gd name="T4" fmla="*/ 159 w 428"/>
                <a:gd name="T5" fmla="*/ 141 h 338"/>
                <a:gd name="T6" fmla="*/ 284 w 428"/>
                <a:gd name="T7" fmla="*/ 141 h 338"/>
                <a:gd name="T8" fmla="*/ 428 w 428"/>
                <a:gd name="T9" fmla="*/ 237 h 338"/>
                <a:gd name="T10" fmla="*/ 270 w 428"/>
                <a:gd name="T11" fmla="*/ 338 h 338"/>
                <a:gd name="T12" fmla="*/ 18 w 428"/>
                <a:gd name="T13" fmla="*/ 338 h 338"/>
                <a:gd name="T14" fmla="*/ 18 w 428"/>
                <a:gd name="T15" fmla="*/ 277 h 338"/>
                <a:gd name="T16" fmla="*/ 255 w 428"/>
                <a:gd name="T17" fmla="*/ 277 h 338"/>
                <a:gd name="T18" fmla="*/ 329 w 428"/>
                <a:gd name="T19" fmla="*/ 239 h 338"/>
                <a:gd name="T20" fmla="*/ 261 w 428"/>
                <a:gd name="T21" fmla="*/ 200 h 338"/>
                <a:gd name="T22" fmla="*/ 150 w 428"/>
                <a:gd name="T23" fmla="*/ 200 h 338"/>
                <a:gd name="T24" fmla="*/ 0 w 428"/>
                <a:gd name="T25" fmla="*/ 103 h 338"/>
                <a:gd name="T26" fmla="*/ 158 w 428"/>
                <a:gd name="T27" fmla="*/ 0 h 338"/>
                <a:gd name="T28" fmla="*/ 406 w 428"/>
                <a:gd name="T29" fmla="*/ 0 h 338"/>
                <a:gd name="T30" fmla="*/ 406 w 428"/>
                <a:gd name="T31" fmla="*/ 60 h 338"/>
                <a:gd name="T32" fmla="*/ 172 w 428"/>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8" h="338">
                  <a:moveTo>
                    <a:pt x="172" y="60"/>
                  </a:moveTo>
                  <a:cubicBezTo>
                    <a:pt x="122" y="60"/>
                    <a:pt x="99" y="73"/>
                    <a:pt x="99" y="104"/>
                  </a:cubicBezTo>
                  <a:cubicBezTo>
                    <a:pt x="99" y="129"/>
                    <a:pt x="119" y="141"/>
                    <a:pt x="159" y="141"/>
                  </a:cubicBezTo>
                  <a:lnTo>
                    <a:pt x="284" y="141"/>
                  </a:lnTo>
                  <a:cubicBezTo>
                    <a:pt x="384" y="141"/>
                    <a:pt x="428" y="166"/>
                    <a:pt x="428" y="237"/>
                  </a:cubicBezTo>
                  <a:cubicBezTo>
                    <a:pt x="428" y="308"/>
                    <a:pt x="377" y="338"/>
                    <a:pt x="270" y="338"/>
                  </a:cubicBezTo>
                  <a:lnTo>
                    <a:pt x="18" y="338"/>
                  </a:lnTo>
                  <a:lnTo>
                    <a:pt x="18" y="277"/>
                  </a:lnTo>
                  <a:lnTo>
                    <a:pt x="255" y="277"/>
                  </a:lnTo>
                  <a:cubicBezTo>
                    <a:pt x="305" y="277"/>
                    <a:pt x="329" y="268"/>
                    <a:pt x="329" y="239"/>
                  </a:cubicBezTo>
                  <a:cubicBezTo>
                    <a:pt x="329" y="209"/>
                    <a:pt x="307" y="200"/>
                    <a:pt x="261" y="200"/>
                  </a:cubicBezTo>
                  <a:lnTo>
                    <a:pt x="150" y="200"/>
                  </a:lnTo>
                  <a:cubicBezTo>
                    <a:pt x="47" y="200"/>
                    <a:pt x="0" y="171"/>
                    <a:pt x="0" y="103"/>
                  </a:cubicBezTo>
                  <a:cubicBezTo>
                    <a:pt x="0" y="30"/>
                    <a:pt x="51" y="0"/>
                    <a:pt x="158" y="0"/>
                  </a:cubicBezTo>
                  <a:lnTo>
                    <a:pt x="406" y="0"/>
                  </a:lnTo>
                  <a:lnTo>
                    <a:pt x="406" y="60"/>
                  </a:lnTo>
                  <a:lnTo>
                    <a:pt x="172" y="60"/>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2" name="Freeform 6">
              <a:extLst>
                <a:ext uri="{FF2B5EF4-FFF2-40B4-BE49-F238E27FC236}">
                  <a16:creationId xmlns:a16="http://schemas.microsoft.com/office/drawing/2014/main" id="{D5A4F163-9763-7F50-7898-5C3B411A2A1E}"/>
                </a:ext>
              </a:extLst>
            </p:cNvPr>
            <p:cNvSpPr>
              <a:spLocks/>
            </p:cNvSpPr>
            <p:nvPr/>
          </p:nvSpPr>
          <p:spPr bwMode="gray">
            <a:xfrm>
              <a:off x="10558463" y="6383338"/>
              <a:ext cx="133350" cy="125413"/>
            </a:xfrm>
            <a:custGeom>
              <a:avLst/>
              <a:gdLst>
                <a:gd name="T0" fmla="*/ 107 w 369"/>
                <a:gd name="T1" fmla="*/ 137 h 338"/>
                <a:gd name="T2" fmla="*/ 369 w 369"/>
                <a:gd name="T3" fmla="*/ 137 h 338"/>
                <a:gd name="T4" fmla="*/ 369 w 369"/>
                <a:gd name="T5" fmla="*/ 196 h 338"/>
                <a:gd name="T6" fmla="*/ 107 w 369"/>
                <a:gd name="T7" fmla="*/ 196 h 338"/>
                <a:gd name="T8" fmla="*/ 214 w 369"/>
                <a:gd name="T9" fmla="*/ 279 h 338"/>
                <a:gd name="T10" fmla="*/ 369 w 369"/>
                <a:gd name="T11" fmla="*/ 279 h 338"/>
                <a:gd name="T12" fmla="*/ 369 w 369"/>
                <a:gd name="T13" fmla="*/ 338 h 338"/>
                <a:gd name="T14" fmla="*/ 210 w 369"/>
                <a:gd name="T15" fmla="*/ 338 h 338"/>
                <a:gd name="T16" fmla="*/ 69 w 369"/>
                <a:gd name="T17" fmla="*/ 308 h 338"/>
                <a:gd name="T18" fmla="*/ 0 w 369"/>
                <a:gd name="T19" fmla="*/ 175 h 338"/>
                <a:gd name="T20" fmla="*/ 212 w 369"/>
                <a:gd name="T21" fmla="*/ 0 h 338"/>
                <a:gd name="T22" fmla="*/ 369 w 369"/>
                <a:gd name="T23" fmla="*/ 0 h 338"/>
                <a:gd name="T24" fmla="*/ 369 w 369"/>
                <a:gd name="T25" fmla="*/ 59 h 338"/>
                <a:gd name="T26" fmla="*/ 214 w 369"/>
                <a:gd name="T27" fmla="*/ 59 h 338"/>
                <a:gd name="T28" fmla="*/ 107 w 369"/>
                <a:gd name="T29" fmla="*/ 13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9" h="338">
                  <a:moveTo>
                    <a:pt x="107" y="137"/>
                  </a:moveTo>
                  <a:lnTo>
                    <a:pt x="369" y="137"/>
                  </a:lnTo>
                  <a:lnTo>
                    <a:pt x="369" y="196"/>
                  </a:lnTo>
                  <a:lnTo>
                    <a:pt x="107" y="196"/>
                  </a:lnTo>
                  <a:cubicBezTo>
                    <a:pt x="107" y="257"/>
                    <a:pt x="139" y="279"/>
                    <a:pt x="214" y="279"/>
                  </a:cubicBezTo>
                  <a:lnTo>
                    <a:pt x="369" y="279"/>
                  </a:lnTo>
                  <a:lnTo>
                    <a:pt x="369" y="338"/>
                  </a:lnTo>
                  <a:lnTo>
                    <a:pt x="210" y="338"/>
                  </a:lnTo>
                  <a:cubicBezTo>
                    <a:pt x="155" y="338"/>
                    <a:pt x="113" y="334"/>
                    <a:pt x="69" y="308"/>
                  </a:cubicBezTo>
                  <a:cubicBezTo>
                    <a:pt x="23" y="280"/>
                    <a:pt x="0" y="236"/>
                    <a:pt x="0" y="175"/>
                  </a:cubicBezTo>
                  <a:cubicBezTo>
                    <a:pt x="0" y="55"/>
                    <a:pt x="67" y="0"/>
                    <a:pt x="212" y="0"/>
                  </a:cubicBezTo>
                  <a:lnTo>
                    <a:pt x="369" y="0"/>
                  </a:lnTo>
                  <a:lnTo>
                    <a:pt x="369" y="59"/>
                  </a:lnTo>
                  <a:lnTo>
                    <a:pt x="214" y="59"/>
                  </a:lnTo>
                  <a:cubicBezTo>
                    <a:pt x="146" y="59"/>
                    <a:pt x="111" y="84"/>
                    <a:pt x="107" y="137"/>
                  </a:cubicBez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3" name="Freeform 7">
              <a:extLst>
                <a:ext uri="{FF2B5EF4-FFF2-40B4-BE49-F238E27FC236}">
                  <a16:creationId xmlns:a16="http://schemas.microsoft.com/office/drawing/2014/main" id="{85900EEB-4E63-3574-F6B4-B8DC63DB9ED0}"/>
                </a:ext>
              </a:extLst>
            </p:cNvPr>
            <p:cNvSpPr>
              <a:spLocks/>
            </p:cNvSpPr>
            <p:nvPr/>
          </p:nvSpPr>
          <p:spPr bwMode="gray">
            <a:xfrm>
              <a:off x="10720388" y="6383338"/>
              <a:ext cx="142875" cy="125413"/>
            </a:xfrm>
            <a:custGeom>
              <a:avLst/>
              <a:gdLst>
                <a:gd name="T0" fmla="*/ 120 w 397"/>
                <a:gd name="T1" fmla="*/ 1 h 339"/>
                <a:gd name="T2" fmla="*/ 304 w 397"/>
                <a:gd name="T3" fmla="*/ 244 h 339"/>
                <a:gd name="T4" fmla="*/ 304 w 397"/>
                <a:gd name="T5" fmla="*/ 0 h 339"/>
                <a:gd name="T6" fmla="*/ 397 w 397"/>
                <a:gd name="T7" fmla="*/ 0 h 339"/>
                <a:gd name="T8" fmla="*/ 396 w 397"/>
                <a:gd name="T9" fmla="*/ 339 h 339"/>
                <a:gd name="T10" fmla="*/ 287 w 397"/>
                <a:gd name="T11" fmla="*/ 339 h 339"/>
                <a:gd name="T12" fmla="*/ 93 w 397"/>
                <a:gd name="T13" fmla="*/ 83 h 339"/>
                <a:gd name="T14" fmla="*/ 93 w 397"/>
                <a:gd name="T15" fmla="*/ 339 h 339"/>
                <a:gd name="T16" fmla="*/ 0 w 397"/>
                <a:gd name="T17" fmla="*/ 339 h 339"/>
                <a:gd name="T18" fmla="*/ 0 w 397"/>
                <a:gd name="T19" fmla="*/ 1 h 339"/>
                <a:gd name="T20" fmla="*/ 120 w 397"/>
                <a:gd name="T21" fmla="*/ 1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7" h="339">
                  <a:moveTo>
                    <a:pt x="120" y="1"/>
                  </a:moveTo>
                  <a:lnTo>
                    <a:pt x="304" y="244"/>
                  </a:lnTo>
                  <a:lnTo>
                    <a:pt x="304" y="0"/>
                  </a:lnTo>
                  <a:lnTo>
                    <a:pt x="397" y="0"/>
                  </a:lnTo>
                  <a:lnTo>
                    <a:pt x="396" y="339"/>
                  </a:lnTo>
                  <a:lnTo>
                    <a:pt x="287" y="339"/>
                  </a:lnTo>
                  <a:lnTo>
                    <a:pt x="93" y="83"/>
                  </a:lnTo>
                  <a:lnTo>
                    <a:pt x="93" y="339"/>
                  </a:lnTo>
                  <a:lnTo>
                    <a:pt x="0" y="339"/>
                  </a:lnTo>
                  <a:lnTo>
                    <a:pt x="0" y="1"/>
                  </a:lnTo>
                  <a:lnTo>
                    <a:pt x="120" y="1"/>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4" name="Freeform 8">
              <a:extLst>
                <a:ext uri="{FF2B5EF4-FFF2-40B4-BE49-F238E27FC236}">
                  <a16:creationId xmlns:a16="http://schemas.microsoft.com/office/drawing/2014/main" id="{6D1E6D4C-3A7B-C62B-F18B-6508ED07622A}"/>
                </a:ext>
              </a:extLst>
            </p:cNvPr>
            <p:cNvSpPr>
              <a:spLocks/>
            </p:cNvSpPr>
            <p:nvPr/>
          </p:nvSpPr>
          <p:spPr bwMode="gray">
            <a:xfrm>
              <a:off x="10887075" y="6383338"/>
              <a:ext cx="153988" cy="125413"/>
            </a:xfrm>
            <a:custGeom>
              <a:avLst/>
              <a:gdLst>
                <a:gd name="T0" fmla="*/ 171 w 427"/>
                <a:gd name="T1" fmla="*/ 60 h 338"/>
                <a:gd name="T2" fmla="*/ 99 w 427"/>
                <a:gd name="T3" fmla="*/ 104 h 338"/>
                <a:gd name="T4" fmla="*/ 158 w 427"/>
                <a:gd name="T5" fmla="*/ 141 h 338"/>
                <a:gd name="T6" fmla="*/ 284 w 427"/>
                <a:gd name="T7" fmla="*/ 141 h 338"/>
                <a:gd name="T8" fmla="*/ 427 w 427"/>
                <a:gd name="T9" fmla="*/ 237 h 338"/>
                <a:gd name="T10" fmla="*/ 270 w 427"/>
                <a:gd name="T11" fmla="*/ 338 h 338"/>
                <a:gd name="T12" fmla="*/ 18 w 427"/>
                <a:gd name="T13" fmla="*/ 338 h 338"/>
                <a:gd name="T14" fmla="*/ 18 w 427"/>
                <a:gd name="T15" fmla="*/ 277 h 338"/>
                <a:gd name="T16" fmla="*/ 255 w 427"/>
                <a:gd name="T17" fmla="*/ 277 h 338"/>
                <a:gd name="T18" fmla="*/ 328 w 427"/>
                <a:gd name="T19" fmla="*/ 239 h 338"/>
                <a:gd name="T20" fmla="*/ 261 w 427"/>
                <a:gd name="T21" fmla="*/ 200 h 338"/>
                <a:gd name="T22" fmla="*/ 150 w 427"/>
                <a:gd name="T23" fmla="*/ 200 h 338"/>
                <a:gd name="T24" fmla="*/ 0 w 427"/>
                <a:gd name="T25" fmla="*/ 103 h 338"/>
                <a:gd name="T26" fmla="*/ 158 w 427"/>
                <a:gd name="T27" fmla="*/ 0 h 338"/>
                <a:gd name="T28" fmla="*/ 405 w 427"/>
                <a:gd name="T29" fmla="*/ 0 h 338"/>
                <a:gd name="T30" fmla="*/ 405 w 427"/>
                <a:gd name="T31" fmla="*/ 60 h 338"/>
                <a:gd name="T32" fmla="*/ 171 w 427"/>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338">
                  <a:moveTo>
                    <a:pt x="171" y="60"/>
                  </a:moveTo>
                  <a:cubicBezTo>
                    <a:pt x="122" y="60"/>
                    <a:pt x="99" y="73"/>
                    <a:pt x="99" y="104"/>
                  </a:cubicBezTo>
                  <a:cubicBezTo>
                    <a:pt x="99" y="129"/>
                    <a:pt x="119" y="141"/>
                    <a:pt x="158" y="141"/>
                  </a:cubicBezTo>
                  <a:lnTo>
                    <a:pt x="284" y="141"/>
                  </a:lnTo>
                  <a:cubicBezTo>
                    <a:pt x="384" y="141"/>
                    <a:pt x="427" y="166"/>
                    <a:pt x="427" y="237"/>
                  </a:cubicBezTo>
                  <a:cubicBezTo>
                    <a:pt x="427" y="308"/>
                    <a:pt x="376" y="338"/>
                    <a:pt x="270" y="338"/>
                  </a:cubicBezTo>
                  <a:lnTo>
                    <a:pt x="18" y="338"/>
                  </a:lnTo>
                  <a:lnTo>
                    <a:pt x="18" y="277"/>
                  </a:lnTo>
                  <a:lnTo>
                    <a:pt x="255" y="277"/>
                  </a:lnTo>
                  <a:cubicBezTo>
                    <a:pt x="305" y="277"/>
                    <a:pt x="328" y="268"/>
                    <a:pt x="328" y="239"/>
                  </a:cubicBezTo>
                  <a:cubicBezTo>
                    <a:pt x="328" y="209"/>
                    <a:pt x="307" y="200"/>
                    <a:pt x="261" y="200"/>
                  </a:cubicBezTo>
                  <a:lnTo>
                    <a:pt x="150" y="200"/>
                  </a:lnTo>
                  <a:cubicBezTo>
                    <a:pt x="47" y="200"/>
                    <a:pt x="0" y="171"/>
                    <a:pt x="0" y="103"/>
                  </a:cubicBezTo>
                  <a:cubicBezTo>
                    <a:pt x="0" y="30"/>
                    <a:pt x="51" y="0"/>
                    <a:pt x="158" y="0"/>
                  </a:cubicBezTo>
                  <a:lnTo>
                    <a:pt x="405" y="0"/>
                  </a:lnTo>
                  <a:lnTo>
                    <a:pt x="405" y="60"/>
                  </a:lnTo>
                  <a:lnTo>
                    <a:pt x="171" y="60"/>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5" name="Rectangle 9">
              <a:extLst>
                <a:ext uri="{FF2B5EF4-FFF2-40B4-BE49-F238E27FC236}">
                  <a16:creationId xmlns:a16="http://schemas.microsoft.com/office/drawing/2014/main" id="{D32E3D8B-D9DB-5946-DDA3-563C35F77C55}"/>
                </a:ext>
              </a:extLst>
            </p:cNvPr>
            <p:cNvSpPr>
              <a:spLocks noChangeArrowheads="1"/>
            </p:cNvSpPr>
            <p:nvPr/>
          </p:nvSpPr>
          <p:spPr bwMode="gray">
            <a:xfrm>
              <a:off x="11066463" y="6383338"/>
              <a:ext cx="36513" cy="125413"/>
            </a:xfrm>
            <a:prstGeom prst="rect">
              <a:avLst/>
            </a:pr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6" name="Freeform 10">
              <a:extLst>
                <a:ext uri="{FF2B5EF4-FFF2-40B4-BE49-F238E27FC236}">
                  <a16:creationId xmlns:a16="http://schemas.microsoft.com/office/drawing/2014/main" id="{B0C285FB-7B3E-B133-CBEB-6F9C65A19C26}"/>
                </a:ext>
              </a:extLst>
            </p:cNvPr>
            <p:cNvSpPr>
              <a:spLocks noEditPoints="1"/>
            </p:cNvSpPr>
            <p:nvPr/>
          </p:nvSpPr>
          <p:spPr bwMode="gray">
            <a:xfrm>
              <a:off x="11136313" y="6383338"/>
              <a:ext cx="147638" cy="125413"/>
            </a:xfrm>
            <a:custGeom>
              <a:avLst/>
              <a:gdLst>
                <a:gd name="T0" fmla="*/ 211 w 412"/>
                <a:gd name="T1" fmla="*/ 60 h 338"/>
                <a:gd name="T2" fmla="*/ 295 w 412"/>
                <a:gd name="T3" fmla="*/ 103 h 338"/>
                <a:gd name="T4" fmla="*/ 211 w 412"/>
                <a:gd name="T5" fmla="*/ 145 h 338"/>
                <a:gd name="T6" fmla="*/ 95 w 412"/>
                <a:gd name="T7" fmla="*/ 145 h 338"/>
                <a:gd name="T8" fmla="*/ 95 w 412"/>
                <a:gd name="T9" fmla="*/ 60 h 338"/>
                <a:gd name="T10" fmla="*/ 211 w 412"/>
                <a:gd name="T11" fmla="*/ 60 h 338"/>
                <a:gd name="T12" fmla="*/ 0 w 412"/>
                <a:gd name="T13" fmla="*/ 0 h 338"/>
                <a:gd name="T14" fmla="*/ 0 w 412"/>
                <a:gd name="T15" fmla="*/ 338 h 338"/>
                <a:gd name="T16" fmla="*/ 95 w 412"/>
                <a:gd name="T17" fmla="*/ 338 h 338"/>
                <a:gd name="T18" fmla="*/ 95 w 412"/>
                <a:gd name="T19" fmla="*/ 205 h 338"/>
                <a:gd name="T20" fmla="*/ 206 w 412"/>
                <a:gd name="T21" fmla="*/ 205 h 338"/>
                <a:gd name="T22" fmla="*/ 305 w 412"/>
                <a:gd name="T23" fmla="*/ 338 h 338"/>
                <a:gd name="T24" fmla="*/ 412 w 412"/>
                <a:gd name="T25" fmla="*/ 338 h 338"/>
                <a:gd name="T26" fmla="*/ 300 w 412"/>
                <a:gd name="T27" fmla="*/ 197 h 338"/>
                <a:gd name="T28" fmla="*/ 391 w 412"/>
                <a:gd name="T29" fmla="*/ 102 h 338"/>
                <a:gd name="T30" fmla="*/ 233 w 412"/>
                <a:gd name="T31" fmla="*/ 0 h 338"/>
                <a:gd name="T32" fmla="*/ 0 w 412"/>
                <a:gd name="T33"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2" h="338">
                  <a:moveTo>
                    <a:pt x="211" y="60"/>
                  </a:moveTo>
                  <a:cubicBezTo>
                    <a:pt x="267" y="60"/>
                    <a:pt x="295" y="68"/>
                    <a:pt x="295" y="103"/>
                  </a:cubicBezTo>
                  <a:cubicBezTo>
                    <a:pt x="295" y="137"/>
                    <a:pt x="267" y="145"/>
                    <a:pt x="211" y="145"/>
                  </a:cubicBezTo>
                  <a:lnTo>
                    <a:pt x="95" y="145"/>
                  </a:lnTo>
                  <a:lnTo>
                    <a:pt x="95" y="60"/>
                  </a:lnTo>
                  <a:lnTo>
                    <a:pt x="211" y="60"/>
                  </a:lnTo>
                  <a:close/>
                  <a:moveTo>
                    <a:pt x="0" y="0"/>
                  </a:moveTo>
                  <a:lnTo>
                    <a:pt x="0" y="338"/>
                  </a:lnTo>
                  <a:lnTo>
                    <a:pt x="95" y="338"/>
                  </a:lnTo>
                  <a:lnTo>
                    <a:pt x="95" y="205"/>
                  </a:lnTo>
                  <a:lnTo>
                    <a:pt x="206" y="205"/>
                  </a:lnTo>
                  <a:lnTo>
                    <a:pt x="305" y="338"/>
                  </a:lnTo>
                  <a:lnTo>
                    <a:pt x="412" y="338"/>
                  </a:lnTo>
                  <a:lnTo>
                    <a:pt x="300" y="197"/>
                  </a:lnTo>
                  <a:cubicBezTo>
                    <a:pt x="358" y="187"/>
                    <a:pt x="391" y="154"/>
                    <a:pt x="391" y="102"/>
                  </a:cubicBezTo>
                  <a:cubicBezTo>
                    <a:pt x="391" y="31"/>
                    <a:pt x="340" y="0"/>
                    <a:pt x="233" y="0"/>
                  </a:cubicBezTo>
                  <a:lnTo>
                    <a:pt x="0" y="0"/>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7" name="Rectangle 11">
              <a:extLst>
                <a:ext uri="{FF2B5EF4-FFF2-40B4-BE49-F238E27FC236}">
                  <a16:creationId xmlns:a16="http://schemas.microsoft.com/office/drawing/2014/main" id="{AA5AE9D2-21E5-6654-A0AB-2C7D2E905172}"/>
                </a:ext>
              </a:extLst>
            </p:cNvPr>
            <p:cNvSpPr>
              <a:spLocks noChangeArrowheads="1"/>
            </p:cNvSpPr>
            <p:nvPr/>
          </p:nvSpPr>
          <p:spPr bwMode="gray">
            <a:xfrm>
              <a:off x="11304588" y="6383338"/>
              <a:ext cx="36513" cy="125413"/>
            </a:xfrm>
            <a:prstGeom prst="rect">
              <a:avLst/>
            </a:pr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8" name="Freeform 12">
              <a:extLst>
                <a:ext uri="{FF2B5EF4-FFF2-40B4-BE49-F238E27FC236}">
                  <a16:creationId xmlns:a16="http://schemas.microsoft.com/office/drawing/2014/main" id="{AE4D3AFD-7F9C-4F1E-B7D9-5EC57CDBEA85}"/>
                </a:ext>
              </a:extLst>
            </p:cNvPr>
            <p:cNvSpPr>
              <a:spLocks noEditPoints="1"/>
            </p:cNvSpPr>
            <p:nvPr/>
          </p:nvSpPr>
          <p:spPr bwMode="gray">
            <a:xfrm>
              <a:off x="11363325" y="6381750"/>
              <a:ext cx="161925" cy="130175"/>
            </a:xfrm>
            <a:custGeom>
              <a:avLst/>
              <a:gdLst>
                <a:gd name="T0" fmla="*/ 225 w 449"/>
                <a:gd name="T1" fmla="*/ 57 h 351"/>
                <a:gd name="T2" fmla="*/ 346 w 449"/>
                <a:gd name="T3" fmla="*/ 175 h 351"/>
                <a:gd name="T4" fmla="*/ 225 w 449"/>
                <a:gd name="T5" fmla="*/ 292 h 351"/>
                <a:gd name="T6" fmla="*/ 104 w 449"/>
                <a:gd name="T7" fmla="*/ 172 h 351"/>
                <a:gd name="T8" fmla="*/ 225 w 449"/>
                <a:gd name="T9" fmla="*/ 57 h 351"/>
                <a:gd name="T10" fmla="*/ 0 w 449"/>
                <a:gd name="T11" fmla="*/ 172 h 351"/>
                <a:gd name="T12" fmla="*/ 225 w 449"/>
                <a:gd name="T13" fmla="*/ 351 h 351"/>
                <a:gd name="T14" fmla="*/ 449 w 449"/>
                <a:gd name="T15" fmla="*/ 175 h 351"/>
                <a:gd name="T16" fmla="*/ 247 w 449"/>
                <a:gd name="T17" fmla="*/ 0 h 351"/>
                <a:gd name="T18" fmla="*/ 203 w 449"/>
                <a:gd name="T19" fmla="*/ 0 h 351"/>
                <a:gd name="T20" fmla="*/ 0 w 449"/>
                <a:gd name="T21" fmla="*/ 172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9" h="351">
                  <a:moveTo>
                    <a:pt x="225" y="57"/>
                  </a:moveTo>
                  <a:cubicBezTo>
                    <a:pt x="308" y="57"/>
                    <a:pt x="346" y="95"/>
                    <a:pt x="346" y="175"/>
                  </a:cubicBezTo>
                  <a:cubicBezTo>
                    <a:pt x="346" y="254"/>
                    <a:pt x="308" y="292"/>
                    <a:pt x="225" y="292"/>
                  </a:cubicBezTo>
                  <a:cubicBezTo>
                    <a:pt x="140" y="292"/>
                    <a:pt x="104" y="254"/>
                    <a:pt x="104" y="172"/>
                  </a:cubicBezTo>
                  <a:cubicBezTo>
                    <a:pt x="104" y="95"/>
                    <a:pt x="143" y="57"/>
                    <a:pt x="225" y="57"/>
                  </a:cubicBezTo>
                  <a:close/>
                  <a:moveTo>
                    <a:pt x="0" y="172"/>
                  </a:moveTo>
                  <a:cubicBezTo>
                    <a:pt x="0" y="294"/>
                    <a:pt x="70" y="351"/>
                    <a:pt x="225" y="351"/>
                  </a:cubicBezTo>
                  <a:cubicBezTo>
                    <a:pt x="378" y="351"/>
                    <a:pt x="449" y="294"/>
                    <a:pt x="449" y="175"/>
                  </a:cubicBezTo>
                  <a:cubicBezTo>
                    <a:pt x="449" y="61"/>
                    <a:pt x="385" y="5"/>
                    <a:pt x="247" y="0"/>
                  </a:cubicBezTo>
                  <a:lnTo>
                    <a:pt x="203" y="0"/>
                  </a:lnTo>
                  <a:cubicBezTo>
                    <a:pt x="67" y="5"/>
                    <a:pt x="0" y="61"/>
                    <a:pt x="0" y="172"/>
                  </a:cubicBez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9" name="Freeform 13">
              <a:extLst>
                <a:ext uri="{FF2B5EF4-FFF2-40B4-BE49-F238E27FC236}">
                  <a16:creationId xmlns:a16="http://schemas.microsoft.com/office/drawing/2014/main" id="{DD47989A-E843-AE51-6B2D-83AF32BA64EC}"/>
                </a:ext>
              </a:extLst>
            </p:cNvPr>
            <p:cNvSpPr>
              <a:spLocks/>
            </p:cNvSpPr>
            <p:nvPr/>
          </p:nvSpPr>
          <p:spPr bwMode="gray">
            <a:xfrm>
              <a:off x="11549063" y="6383338"/>
              <a:ext cx="141288" cy="125413"/>
            </a:xfrm>
            <a:custGeom>
              <a:avLst/>
              <a:gdLst>
                <a:gd name="T0" fmla="*/ 120 w 396"/>
                <a:gd name="T1" fmla="*/ 0 h 338"/>
                <a:gd name="T2" fmla="*/ 304 w 396"/>
                <a:gd name="T3" fmla="*/ 243 h 338"/>
                <a:gd name="T4" fmla="*/ 304 w 396"/>
                <a:gd name="T5" fmla="*/ 0 h 338"/>
                <a:gd name="T6" fmla="*/ 396 w 396"/>
                <a:gd name="T7" fmla="*/ 0 h 338"/>
                <a:gd name="T8" fmla="*/ 396 w 396"/>
                <a:gd name="T9" fmla="*/ 338 h 338"/>
                <a:gd name="T10" fmla="*/ 286 w 396"/>
                <a:gd name="T11" fmla="*/ 338 h 338"/>
                <a:gd name="T12" fmla="*/ 93 w 396"/>
                <a:gd name="T13" fmla="*/ 82 h 338"/>
                <a:gd name="T14" fmla="*/ 93 w 396"/>
                <a:gd name="T15" fmla="*/ 338 h 338"/>
                <a:gd name="T16" fmla="*/ 0 w 396"/>
                <a:gd name="T17" fmla="*/ 338 h 338"/>
                <a:gd name="T18" fmla="*/ 0 w 396"/>
                <a:gd name="T19" fmla="*/ 0 h 338"/>
                <a:gd name="T20" fmla="*/ 120 w 396"/>
                <a:gd name="T21"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6" h="338">
                  <a:moveTo>
                    <a:pt x="120" y="0"/>
                  </a:moveTo>
                  <a:lnTo>
                    <a:pt x="304" y="243"/>
                  </a:lnTo>
                  <a:lnTo>
                    <a:pt x="304" y="0"/>
                  </a:lnTo>
                  <a:lnTo>
                    <a:pt x="396" y="0"/>
                  </a:lnTo>
                  <a:lnTo>
                    <a:pt x="396" y="338"/>
                  </a:lnTo>
                  <a:lnTo>
                    <a:pt x="286" y="338"/>
                  </a:lnTo>
                  <a:lnTo>
                    <a:pt x="93" y="82"/>
                  </a:lnTo>
                  <a:lnTo>
                    <a:pt x="93" y="338"/>
                  </a:lnTo>
                  <a:lnTo>
                    <a:pt x="0" y="338"/>
                  </a:lnTo>
                  <a:lnTo>
                    <a:pt x="0" y="0"/>
                  </a:lnTo>
                  <a:lnTo>
                    <a:pt x="120" y="0"/>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grpSp>
      <p:sp>
        <p:nvSpPr>
          <p:cNvPr id="4" name="Title Placeholder 3">
            <a:extLst>
              <a:ext uri="{FF2B5EF4-FFF2-40B4-BE49-F238E27FC236}">
                <a16:creationId xmlns:a16="http://schemas.microsoft.com/office/drawing/2014/main" id="{830B595B-5B20-F6F9-CB75-ECE01D213F36}"/>
              </a:ext>
            </a:extLst>
          </p:cNvPr>
          <p:cNvSpPr>
            <a:spLocks noGrp="1"/>
          </p:cNvSpPr>
          <p:nvPr>
            <p:ph type="title"/>
          </p:nvPr>
        </p:nvSpPr>
        <p:spPr bwMode="gray">
          <a:xfrm>
            <a:off x="515937" y="476250"/>
            <a:ext cx="11160125" cy="430887"/>
          </a:xfrm>
          <a:prstGeom prst="rect">
            <a:avLst/>
          </a:prstGeom>
        </p:spPr>
        <p:txBody>
          <a:bodyPr vert="horz" wrap="square" lIns="0" tIns="0" rIns="0" bIns="0" rtlCol="0" anchor="t">
            <a:spAutoFit/>
          </a:bodyPr>
          <a:lstStyle/>
          <a:p>
            <a:r>
              <a:rPr lang="en-US" dirty="0"/>
              <a:t>Click to edit title</a:t>
            </a:r>
          </a:p>
        </p:txBody>
      </p:sp>
    </p:spTree>
    <p:extLst>
      <p:ext uri="{BB962C8B-B14F-4D97-AF65-F5344CB8AC3E}">
        <p14:creationId xmlns:p14="http://schemas.microsoft.com/office/powerpoint/2010/main" val="579290572"/>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8" r:id="rId3"/>
    <p:sldLayoutId id="2147483655" r:id="rId4"/>
    <p:sldLayoutId id="2147483656"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 id="2147483673" r:id="rId20"/>
    <p:sldLayoutId id="2147483674" r:id="rId21"/>
  </p:sldLayoutIdLst>
  <p:hf hdr="0" dt="0"/>
  <p:txStyles>
    <p:titleStyle>
      <a:lvl1pPr algn="l" defTabSz="914400" rtl="0" eaLnBrk="1" latinLnBrk="0" hangingPunct="1">
        <a:lnSpc>
          <a:spcPct val="100000"/>
        </a:lnSpc>
        <a:spcBef>
          <a:spcPct val="0"/>
        </a:spcBef>
        <a:buNone/>
        <a:defRPr sz="2800" b="1" kern="1200">
          <a:solidFill>
            <a:schemeClr val="accent1"/>
          </a:solidFill>
          <a:latin typeface="+mj-lt"/>
          <a:ea typeface="+mj-ea"/>
          <a:cs typeface="+mj-cs"/>
        </a:defRPr>
      </a:lvl1pPr>
    </p:titleStyle>
    <p:bodyStyle>
      <a:lvl1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1"/>
          </a:solidFill>
          <a:latin typeface="+mn-lt"/>
          <a:ea typeface="+mn-ea"/>
          <a:cs typeface="+mn-cs"/>
        </a:defRPr>
      </a:lvl1pPr>
      <a:lvl2pPr marL="360000" indent="-18000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4pPr>
      <a:lvl5pPr marL="90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5pPr>
      <a:lvl6pPr marL="108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6pPr>
      <a:lvl7pPr marL="126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7pPr>
      <a:lvl8pPr marL="14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8pPr>
      <a:lvl9pPr marL="16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5" userDrawn="1">
          <p15:clr>
            <a:srgbClr val="F26B43"/>
          </p15:clr>
        </p15:guide>
        <p15:guide id="2" pos="7355" userDrawn="1">
          <p15:clr>
            <a:srgbClr val="F26B43"/>
          </p15:clr>
        </p15:guide>
        <p15:guide id="3" orient="horz" pos="300" userDrawn="1">
          <p15:clr>
            <a:srgbClr val="F26B43"/>
          </p15:clr>
        </p15:guide>
        <p15:guide id="4" orient="horz" pos="3974"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video" Target="../media/media1.mp4"/><Relationship Id="rId7" Type="http://schemas.openxmlformats.org/officeDocument/2006/relationships/oleObject" Target="../embeddings/oleObject20.bin"/><Relationship Id="rId2" Type="http://schemas.microsoft.com/office/2007/relationships/media" Target="../media/media1.mp4"/><Relationship Id="rId1" Type="http://schemas.openxmlformats.org/officeDocument/2006/relationships/tags" Target="../tags/tag22.xml"/><Relationship Id="rId6" Type="http://schemas.openxmlformats.org/officeDocument/2006/relationships/image" Target="../media/image6.jpeg"/><Relationship Id="rId5" Type="http://schemas.openxmlformats.org/officeDocument/2006/relationships/notesSlide" Target="../notesSlides/notesSlide1.xml"/><Relationship Id="rId4" Type="http://schemas.openxmlformats.org/officeDocument/2006/relationships/slideLayout" Target="../slideLayouts/slideLayout1.xml"/><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 descr="Ein Bild, das Luftfotografie, draußen, Himmel, Wasser enthält.&#10;&#10;Automatisch generierte Beschreibung">
            <a:extLst>
              <a:ext uri="{FF2B5EF4-FFF2-40B4-BE49-F238E27FC236}">
                <a16:creationId xmlns:a16="http://schemas.microsoft.com/office/drawing/2014/main" id="{FB910CAC-8282-4BAE-D5AF-B5089B93C40A}"/>
              </a:ext>
            </a:extLst>
          </p:cNvPr>
          <p:cNvPicPr>
            <a:picLocks noGrp="1" noChangeAspect="1"/>
          </p:cNvPicPr>
          <p:nvPr>
            <p:ph type="pic" sz="quarter" idx="11"/>
          </p:nvPr>
        </p:nvPicPr>
        <p:blipFill rotWithShape="1">
          <a:blip r:embed="rId6" cstate="screen">
            <a:extLst>
              <a:ext uri="{28A0092B-C50C-407E-A947-70E740481C1C}">
                <a14:useLocalDpi xmlns:a14="http://schemas.microsoft.com/office/drawing/2010/main"/>
              </a:ext>
            </a:extLst>
          </a:blip>
          <a:srcRect t="14" b="14"/>
          <a:stretch/>
        </p:blipFill>
        <p:spPr>
          <a:xfrm>
            <a:off x="0" y="0"/>
            <a:ext cx="12192000" cy="6858000"/>
          </a:xfrm>
        </p:spPr>
      </p:pic>
      <p:graphicFrame>
        <p:nvGraphicFramePr>
          <p:cNvPr id="8" name="Object 7" hidden="1">
            <a:extLst>
              <a:ext uri="{FF2B5EF4-FFF2-40B4-BE49-F238E27FC236}">
                <a16:creationId xmlns:a16="http://schemas.microsoft.com/office/drawing/2014/main" id="{CB672451-E7D6-AB69-D5AD-5A4766871CF8}"/>
              </a:ext>
            </a:extLst>
          </p:cNvPr>
          <p:cNvGraphicFramePr>
            <a:graphicFrameLocks noChangeAspect="1"/>
          </p:cNvGraphicFramePr>
          <p:nvPr>
            <p:custDataLst>
              <p:tags r:id="rId1"/>
            </p:custDataLst>
            <p:extLst>
              <p:ext uri="{D42A27DB-BD31-4B8C-83A1-F6EECF244321}">
                <p14:modId xmlns:p14="http://schemas.microsoft.com/office/powerpoint/2010/main" val="24822527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7" imgW="480" imgH="481" progId="TCLayout.ActiveDocument.1">
                  <p:embed/>
                </p:oleObj>
              </mc:Choice>
              <mc:Fallback>
                <p:oleObj name="think-cell Folie" r:id="rId7" imgW="480" imgH="481" progId="TCLayout.ActiveDocument.1">
                  <p:embed/>
                  <p:pic>
                    <p:nvPicPr>
                      <p:cNvPr id="8" name="Object 7" hidden="1">
                        <a:extLst>
                          <a:ext uri="{FF2B5EF4-FFF2-40B4-BE49-F238E27FC236}">
                            <a16:creationId xmlns:a16="http://schemas.microsoft.com/office/drawing/2014/main" id="{CB672451-E7D6-AB69-D5AD-5A4766871CF8}"/>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5BD29A49-70AB-93F5-0625-BCB95E8A6253}"/>
              </a:ext>
            </a:extLst>
          </p:cNvPr>
          <p:cNvSpPr>
            <a:spLocks noGrp="1"/>
          </p:cNvSpPr>
          <p:nvPr>
            <p:ph type="ctrTitle"/>
          </p:nvPr>
        </p:nvSpPr>
        <p:spPr/>
        <p:txBody>
          <a:bodyPr vert="horz"/>
          <a:lstStyle/>
          <a:p>
            <a:r>
              <a:rPr lang="en-US" dirty="0"/>
              <a:t>SGD43S-M3-Sx</a:t>
            </a:r>
          </a:p>
        </p:txBody>
      </p:sp>
      <p:sp>
        <p:nvSpPr>
          <p:cNvPr id="15" name="Textplatzhalter 14">
            <a:extLst>
              <a:ext uri="{FF2B5EF4-FFF2-40B4-BE49-F238E27FC236}">
                <a16:creationId xmlns:a16="http://schemas.microsoft.com/office/drawing/2014/main" id="{70EA2A46-80F1-B3A1-DA9B-901975949AEE}"/>
              </a:ext>
            </a:extLst>
          </p:cNvPr>
          <p:cNvSpPr>
            <a:spLocks noGrp="1"/>
          </p:cNvSpPr>
          <p:nvPr>
            <p:ph type="body" sz="quarter" idx="12"/>
          </p:nvPr>
        </p:nvSpPr>
        <p:spPr/>
        <p:txBody>
          <a:bodyPr/>
          <a:lstStyle/>
          <a:p>
            <a:endParaRPr lang="en-US"/>
          </a:p>
        </p:txBody>
      </p:sp>
      <p:sp>
        <p:nvSpPr>
          <p:cNvPr id="16" name="Textplatzhalter 15">
            <a:extLst>
              <a:ext uri="{FF2B5EF4-FFF2-40B4-BE49-F238E27FC236}">
                <a16:creationId xmlns:a16="http://schemas.microsoft.com/office/drawing/2014/main" id="{C5E65B0D-92DF-8CB0-2512-C3D174FB68D2}"/>
              </a:ext>
            </a:extLst>
          </p:cNvPr>
          <p:cNvSpPr>
            <a:spLocks noGrp="1"/>
          </p:cNvSpPr>
          <p:nvPr>
            <p:ph type="body" sz="quarter" idx="13"/>
          </p:nvPr>
        </p:nvSpPr>
        <p:spPr/>
        <p:txBody>
          <a:bodyPr/>
          <a:lstStyle/>
          <a:p>
            <a:endParaRPr lang="en-US"/>
          </a:p>
        </p:txBody>
      </p:sp>
      <p:sp>
        <p:nvSpPr>
          <p:cNvPr id="17" name="Textplatzhalter 16">
            <a:extLst>
              <a:ext uri="{FF2B5EF4-FFF2-40B4-BE49-F238E27FC236}">
                <a16:creationId xmlns:a16="http://schemas.microsoft.com/office/drawing/2014/main" id="{B32F0BE8-6D12-51B2-B0DE-E4089A1F29E5}"/>
              </a:ext>
            </a:extLst>
          </p:cNvPr>
          <p:cNvSpPr>
            <a:spLocks noGrp="1"/>
          </p:cNvSpPr>
          <p:nvPr>
            <p:ph type="body" sz="quarter" idx="14"/>
          </p:nvPr>
        </p:nvSpPr>
        <p:spPr>
          <a:xfrm>
            <a:off x="1189036" y="1703623"/>
            <a:ext cx="9144000" cy="615553"/>
          </a:xfrm>
        </p:spPr>
        <p:txBody>
          <a:bodyPr/>
          <a:lstStyle/>
          <a:p>
            <a:r>
              <a:rPr lang="en-US" dirty="0"/>
              <a:t>A2L Refrigerant Detection System</a:t>
            </a:r>
          </a:p>
        </p:txBody>
      </p:sp>
      <p:pic>
        <p:nvPicPr>
          <p:cNvPr id="44" name="Video 43">
            <a:hlinkClick r:id="" action="ppaction://media"/>
            <a:extLst>
              <a:ext uri="{FF2B5EF4-FFF2-40B4-BE49-F238E27FC236}">
                <a16:creationId xmlns:a16="http://schemas.microsoft.com/office/drawing/2014/main" id="{FFF26137-ABF4-EC25-4752-6BDEEE135B64}"/>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9"/>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21050036"/>
      </p:ext>
    </p:extLst>
  </p:cSld>
  <p:clrMapOvr>
    <a:masterClrMapping/>
  </p:clrMapOvr>
  <mc:AlternateContent xmlns:mc="http://schemas.openxmlformats.org/markup-compatibility/2006">
    <mc:Choice xmlns:p14="http://schemas.microsoft.com/office/powerpoint/2010/main" Requires="p14">
      <p:transition spd="slow" p14:dur="2000" advTm="12057"/>
    </mc:Choice>
    <mc:Fallback>
      <p:transition spd="slow" advTm="12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4"/>
                </p:tgtEl>
              </p:cMediaNode>
            </p:video>
            <p:seq concurrent="1" nextAc="seek">
              <p:cTn id="8" restart="whenNotActive" fill="hold" evtFilter="cancelBubble" nodeType="interactiveSeq">
                <p:stCondLst>
                  <p:cond evt="onClick" delay="0">
                    <p:tgtEl>
                      <p:spTgt spid="4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4"/>
                                        </p:tgtEl>
                                      </p:cBhvr>
                                    </p:cmd>
                                  </p:childTnLst>
                                </p:cTn>
                              </p:par>
                            </p:childTnLst>
                          </p:cTn>
                        </p:par>
                      </p:childTnLst>
                    </p:cTn>
                  </p:par>
                </p:childTnLst>
              </p:cTn>
              <p:nextCondLst>
                <p:cond evt="onClick" delay="0">
                  <p:tgtEl>
                    <p:spTgt spid="4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BB23BDB-8001-F20B-A803-EBD6CBA55F20}"/>
              </a:ext>
            </a:extLst>
          </p:cNvPr>
          <p:cNvSpPr>
            <a:spLocks noGrp="1"/>
          </p:cNvSpPr>
          <p:nvPr>
            <p:ph type="ftr" sz="quarter" idx="12"/>
          </p:nvPr>
        </p:nvSpPr>
        <p:spPr/>
        <p:txBody>
          <a:bodyPr/>
          <a:lstStyle/>
          <a:p>
            <a:r>
              <a:rPr lang="de-DE"/>
              <a:t>© Copyright Sensirion, Switzerland</a:t>
            </a:r>
            <a:endParaRPr lang="de-DE" dirty="0"/>
          </a:p>
        </p:txBody>
      </p:sp>
      <p:sp>
        <p:nvSpPr>
          <p:cNvPr id="3" name="Slide Number Placeholder 2">
            <a:extLst>
              <a:ext uri="{FF2B5EF4-FFF2-40B4-BE49-F238E27FC236}">
                <a16:creationId xmlns:a16="http://schemas.microsoft.com/office/drawing/2014/main" id="{3318A98A-773F-4A5C-3E28-3409625A0B9C}"/>
              </a:ext>
            </a:extLst>
          </p:cNvPr>
          <p:cNvSpPr>
            <a:spLocks noGrp="1"/>
          </p:cNvSpPr>
          <p:nvPr>
            <p:ph type="sldNum" sz="quarter" idx="13"/>
          </p:nvPr>
        </p:nvSpPr>
        <p:spPr/>
        <p:txBody>
          <a:bodyPr/>
          <a:lstStyle/>
          <a:p>
            <a:fld id="{B1E691A1-F3A6-4574-B226-B412272B38A6}" type="slidenum">
              <a:rPr lang="de-DE" smtClean="0"/>
              <a:pPr/>
              <a:t>2</a:t>
            </a:fld>
            <a:endParaRPr lang="de-DE"/>
          </a:p>
        </p:txBody>
      </p:sp>
      <p:sp>
        <p:nvSpPr>
          <p:cNvPr id="20" name="Title 16">
            <a:extLst>
              <a:ext uri="{FF2B5EF4-FFF2-40B4-BE49-F238E27FC236}">
                <a16:creationId xmlns:a16="http://schemas.microsoft.com/office/drawing/2014/main" id="{EF9AC714-7FF4-833F-0214-6953CD37B7C4}"/>
              </a:ext>
            </a:extLst>
          </p:cNvPr>
          <p:cNvSpPr txBox="1">
            <a:spLocks/>
          </p:cNvSpPr>
          <p:nvPr/>
        </p:nvSpPr>
        <p:spPr>
          <a:xfrm>
            <a:off x="515937" y="476250"/>
            <a:ext cx="5580063" cy="369332"/>
          </a:xfrm>
          <a:prstGeom prst="rect">
            <a:avLst/>
          </a:prstGeom>
        </p:spPr>
        <p:txBody>
          <a:bodyPr/>
          <a:lstStyle>
            <a:lvl1pPr algn="l" defTabSz="914400" rtl="0" eaLnBrk="1" latinLnBrk="0" hangingPunct="1">
              <a:lnSpc>
                <a:spcPct val="100000"/>
              </a:lnSpc>
              <a:spcBef>
                <a:spcPct val="0"/>
              </a:spcBef>
              <a:buNone/>
              <a:defRPr sz="2800" b="1" kern="1200">
                <a:solidFill>
                  <a:schemeClr val="accent1"/>
                </a:solidFill>
                <a:latin typeface="+mj-lt"/>
                <a:ea typeface="+mj-ea"/>
                <a:cs typeface="+mj-cs"/>
              </a:defRPr>
            </a:lvl1pPr>
          </a:lstStyle>
          <a:p>
            <a:r>
              <a:rPr lang="en-US" sz="2400" dirty="0"/>
              <a:t>SGD43S-M3-Sx</a:t>
            </a:r>
          </a:p>
        </p:txBody>
      </p:sp>
      <p:sp>
        <p:nvSpPr>
          <p:cNvPr id="24" name="Text Placeholder 21">
            <a:extLst>
              <a:ext uri="{FF2B5EF4-FFF2-40B4-BE49-F238E27FC236}">
                <a16:creationId xmlns:a16="http://schemas.microsoft.com/office/drawing/2014/main" id="{8067B539-6BCF-ED79-75C2-86D232BD4FD6}"/>
              </a:ext>
            </a:extLst>
          </p:cNvPr>
          <p:cNvSpPr txBox="1">
            <a:spLocks/>
          </p:cNvSpPr>
          <p:nvPr/>
        </p:nvSpPr>
        <p:spPr>
          <a:xfrm>
            <a:off x="515937" y="2351940"/>
            <a:ext cx="5694208" cy="1077059"/>
          </a:xfrm>
          <a:prstGeom prst="rect">
            <a:avLst/>
          </a:prstGeom>
        </p:spPr>
        <p:txBody>
          <a:bodyPr/>
          <a:lstStyle>
            <a:lvl1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1"/>
                </a:solidFill>
                <a:latin typeface="+mn-lt"/>
                <a:ea typeface="+mn-ea"/>
                <a:cs typeface="+mn-cs"/>
              </a:defRPr>
            </a:lvl1pPr>
            <a:lvl2pPr marL="360000" indent="-18000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4pPr>
            <a:lvl5pPr marL="90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5pPr>
            <a:lvl6pPr marL="108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6pPr>
            <a:lvl7pPr marL="126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7pPr>
            <a:lvl8pPr marL="14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8pPr>
            <a:lvl9pPr marL="16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dirty="0"/>
              <a:t>Introducing SGD43S – a cutting-edge refrigerant detection system for modern HVACR systems. Engineered for accurate and reliable identification of A2L refrigerant leaks, it enhances safety and compliance with emerging regulations. </a:t>
            </a:r>
          </a:p>
        </p:txBody>
      </p:sp>
      <p:sp>
        <p:nvSpPr>
          <p:cNvPr id="25" name="Text Placeholder 20">
            <a:extLst>
              <a:ext uri="{FF2B5EF4-FFF2-40B4-BE49-F238E27FC236}">
                <a16:creationId xmlns:a16="http://schemas.microsoft.com/office/drawing/2014/main" id="{F120BAC9-7389-70A2-1CFB-277022E19793}"/>
              </a:ext>
            </a:extLst>
          </p:cNvPr>
          <p:cNvSpPr txBox="1">
            <a:spLocks/>
          </p:cNvSpPr>
          <p:nvPr/>
        </p:nvSpPr>
        <p:spPr>
          <a:xfrm>
            <a:off x="515937" y="845582"/>
            <a:ext cx="8113157" cy="1231106"/>
          </a:xfrm>
          <a:prstGeom prst="rect">
            <a:avLst/>
          </a:prstGeom>
          <a:noFill/>
        </p:spPr>
        <p:txBody>
          <a:bodyPr/>
          <a:lstStyle>
            <a:lvl1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1"/>
                </a:solidFill>
                <a:latin typeface="+mn-lt"/>
                <a:ea typeface="+mn-ea"/>
                <a:cs typeface="+mn-cs"/>
              </a:defRPr>
            </a:lvl1pPr>
            <a:lvl2pPr marL="360000" indent="-18000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4pPr>
            <a:lvl5pPr marL="90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5pPr>
            <a:lvl6pPr marL="108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6pPr>
            <a:lvl7pPr marL="126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7pPr>
            <a:lvl8pPr marL="14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8pPr>
            <a:lvl9pPr marL="16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sz="4000" dirty="0"/>
              <a:t>A2L Refrigerant Detection System</a:t>
            </a:r>
          </a:p>
        </p:txBody>
      </p:sp>
      <p:sp>
        <p:nvSpPr>
          <p:cNvPr id="26" name="Text Placeholder 18">
            <a:extLst>
              <a:ext uri="{FF2B5EF4-FFF2-40B4-BE49-F238E27FC236}">
                <a16:creationId xmlns:a16="http://schemas.microsoft.com/office/drawing/2014/main" id="{05610726-89AC-B71C-33E1-E59AD7387ADE}"/>
              </a:ext>
            </a:extLst>
          </p:cNvPr>
          <p:cNvSpPr txBox="1">
            <a:spLocks/>
          </p:cNvSpPr>
          <p:nvPr/>
        </p:nvSpPr>
        <p:spPr bwMode="gray">
          <a:xfrm>
            <a:off x="2405968" y="4775422"/>
            <a:ext cx="2837363" cy="865243"/>
          </a:xfrm>
          <a:prstGeom prst="rect">
            <a:avLst/>
          </a:prstGeom>
          <a:solidFill>
            <a:schemeClr val="accent1"/>
          </a:solidFill>
        </p:spPr>
        <p:txBody>
          <a:bodyPr vert="horz" lIns="144000" tIns="108000" rIns="144000" bIns="108000" rtlCol="0" anchor="ctr">
            <a:noAutofit/>
          </a:bodyPr>
          <a:lstStyle>
            <a:lvl1pPr marL="0" indent="0" algn="ctr" defTabSz="914400" rtl="0" eaLnBrk="1" latinLnBrk="0" hangingPunct="1">
              <a:lnSpc>
                <a:spcPct val="100000"/>
              </a:lnSpc>
              <a:spcBef>
                <a:spcPts val="0"/>
              </a:spcBef>
              <a:spcAft>
                <a:spcPts val="0"/>
              </a:spcAft>
              <a:buClr>
                <a:schemeClr val="accent1"/>
              </a:buClr>
              <a:buFont typeface="Arial" panose="020B0604020202020204" pitchFamily="34" charset="0"/>
              <a:buNone/>
              <a:defRPr sz="4000" b="1" kern="1200">
                <a:solidFill>
                  <a:schemeClr val="bg1"/>
                </a:solidFill>
                <a:latin typeface="+mn-lt"/>
                <a:ea typeface="+mn-ea"/>
                <a:cs typeface="+mn-cs"/>
              </a:defRPr>
            </a:lvl1pPr>
            <a:lvl2pPr marL="360000" indent="-18000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4pPr>
            <a:lvl5pPr marL="90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5pPr>
            <a:lvl6pPr marL="108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6pPr>
            <a:lvl7pPr marL="126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7pPr>
            <a:lvl8pPr marL="14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8pPr>
            <a:lvl9pPr marL="16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9pPr>
          </a:lstStyle>
          <a:p>
            <a:r>
              <a:rPr lang="en-US" sz="3600" b="0" dirty="0">
                <a:latin typeface="Segoe UI Semibold" panose="020B0702040204020203" pitchFamily="34" charset="0"/>
                <a:cs typeface="Segoe UI Semibold" panose="020B0702040204020203" pitchFamily="34" charset="0"/>
              </a:rPr>
              <a:t>15</a:t>
            </a:r>
            <a:r>
              <a:rPr lang="en-US" sz="2200" dirty="0"/>
              <a:t> </a:t>
            </a:r>
            <a:r>
              <a:rPr lang="en-US" sz="2000" b="0" dirty="0"/>
              <a:t>years lifetime</a:t>
            </a:r>
            <a:endParaRPr lang="en-US" sz="2400" b="0" dirty="0">
              <a:cs typeface="Segoe UI"/>
            </a:endParaRPr>
          </a:p>
        </p:txBody>
      </p:sp>
      <p:pic>
        <p:nvPicPr>
          <p:cNvPr id="31" name="Picture 30" descr="A black electronic device with green lights&#10;&#10;AI-generated content may be incorrect.">
            <a:extLst>
              <a:ext uri="{FF2B5EF4-FFF2-40B4-BE49-F238E27FC236}">
                <a16:creationId xmlns:a16="http://schemas.microsoft.com/office/drawing/2014/main" id="{8F2FBCB2-7025-2529-0C95-5F6A5D838A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5317" y="991816"/>
            <a:ext cx="5694208" cy="3558880"/>
          </a:xfrm>
          <a:prstGeom prst="rect">
            <a:avLst/>
          </a:prstGeom>
        </p:spPr>
      </p:pic>
      <p:sp>
        <p:nvSpPr>
          <p:cNvPr id="32" name="Text Placeholder 18">
            <a:extLst>
              <a:ext uri="{FF2B5EF4-FFF2-40B4-BE49-F238E27FC236}">
                <a16:creationId xmlns:a16="http://schemas.microsoft.com/office/drawing/2014/main" id="{CC14A538-095A-9CDE-90C8-49A0F7F806BF}"/>
              </a:ext>
            </a:extLst>
          </p:cNvPr>
          <p:cNvSpPr txBox="1">
            <a:spLocks/>
          </p:cNvSpPr>
          <p:nvPr/>
        </p:nvSpPr>
        <p:spPr bwMode="gray">
          <a:xfrm>
            <a:off x="668265" y="3793222"/>
            <a:ext cx="1653616" cy="1847444"/>
          </a:xfrm>
          <a:prstGeom prst="rect">
            <a:avLst/>
          </a:prstGeom>
          <a:solidFill>
            <a:schemeClr val="accent1"/>
          </a:solidFill>
        </p:spPr>
        <p:txBody>
          <a:bodyPr vert="horz" lIns="144000" tIns="108000" rIns="144000" bIns="108000" rtlCol="0" anchor="ctr">
            <a:noAutofit/>
          </a:bodyPr>
          <a:lstStyle>
            <a:lvl1pPr marL="0" indent="0" algn="ctr" defTabSz="914400" rtl="0" eaLnBrk="1" latinLnBrk="0" hangingPunct="1">
              <a:lnSpc>
                <a:spcPct val="100000"/>
              </a:lnSpc>
              <a:spcBef>
                <a:spcPts val="0"/>
              </a:spcBef>
              <a:spcAft>
                <a:spcPts val="0"/>
              </a:spcAft>
              <a:buClr>
                <a:schemeClr val="accent1"/>
              </a:buClr>
              <a:buFont typeface="Arial" panose="020B0604020202020204" pitchFamily="34" charset="0"/>
              <a:buNone/>
              <a:defRPr sz="4000" b="1" kern="1200">
                <a:solidFill>
                  <a:schemeClr val="bg1"/>
                </a:solidFill>
                <a:latin typeface="+mn-lt"/>
                <a:ea typeface="+mn-ea"/>
                <a:cs typeface="+mn-cs"/>
              </a:defRPr>
            </a:lvl1pPr>
            <a:lvl2pPr marL="360000" indent="-18000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4pPr>
            <a:lvl5pPr marL="90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5pPr>
            <a:lvl6pPr marL="108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6pPr>
            <a:lvl7pPr marL="126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7pPr>
            <a:lvl8pPr marL="14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8pPr>
            <a:lvl9pPr marL="16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9pPr>
          </a:lstStyle>
          <a:p>
            <a:r>
              <a:rPr lang="en-US" sz="3600" b="0" dirty="0">
                <a:latin typeface="Segoe UI Semibold" panose="020B0702040204020203" pitchFamily="34" charset="0"/>
                <a:cs typeface="Segoe UI Semibold" panose="020B0702040204020203" pitchFamily="34" charset="0"/>
              </a:rPr>
              <a:t>24</a:t>
            </a:r>
            <a:r>
              <a:rPr lang="en-US" sz="1600" b="0" dirty="0"/>
              <a:t> </a:t>
            </a:r>
            <a:r>
              <a:rPr lang="en-US" sz="2000" b="0" dirty="0"/>
              <a:t>V </a:t>
            </a:r>
          </a:p>
          <a:p>
            <a:r>
              <a:rPr lang="en-US" sz="2000" b="0" dirty="0"/>
              <a:t>AC/DC</a:t>
            </a:r>
          </a:p>
        </p:txBody>
      </p:sp>
      <p:sp>
        <p:nvSpPr>
          <p:cNvPr id="33" name="Text Placeholder 18">
            <a:extLst>
              <a:ext uri="{FF2B5EF4-FFF2-40B4-BE49-F238E27FC236}">
                <a16:creationId xmlns:a16="http://schemas.microsoft.com/office/drawing/2014/main" id="{EEC262D8-CBA9-A918-1ADD-A0889B974E1C}"/>
              </a:ext>
            </a:extLst>
          </p:cNvPr>
          <p:cNvSpPr txBox="1">
            <a:spLocks/>
          </p:cNvSpPr>
          <p:nvPr/>
        </p:nvSpPr>
        <p:spPr bwMode="gray">
          <a:xfrm>
            <a:off x="2405968" y="3793222"/>
            <a:ext cx="2837363" cy="865242"/>
          </a:xfrm>
          <a:prstGeom prst="rect">
            <a:avLst/>
          </a:prstGeom>
          <a:solidFill>
            <a:schemeClr val="accent1"/>
          </a:solidFill>
        </p:spPr>
        <p:txBody>
          <a:bodyPr vert="horz" lIns="144000" tIns="108000" rIns="144000" bIns="108000" rtlCol="0" anchor="ctr">
            <a:noAutofit/>
          </a:bodyPr>
          <a:lstStyle>
            <a:lvl1pPr marL="0" indent="0" algn="ctr" defTabSz="914400" rtl="0" eaLnBrk="1" latinLnBrk="0" hangingPunct="1">
              <a:lnSpc>
                <a:spcPct val="100000"/>
              </a:lnSpc>
              <a:spcBef>
                <a:spcPts val="0"/>
              </a:spcBef>
              <a:spcAft>
                <a:spcPts val="0"/>
              </a:spcAft>
              <a:buClr>
                <a:schemeClr val="accent1"/>
              </a:buClr>
              <a:buFont typeface="Arial" panose="020B0604020202020204" pitchFamily="34" charset="0"/>
              <a:buNone/>
              <a:defRPr sz="4000" b="1" kern="1200">
                <a:solidFill>
                  <a:schemeClr val="bg1"/>
                </a:solidFill>
                <a:latin typeface="+mn-lt"/>
                <a:ea typeface="+mn-ea"/>
                <a:cs typeface="+mn-cs"/>
              </a:defRPr>
            </a:lvl1pPr>
            <a:lvl2pPr marL="360000" indent="-18000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4pPr>
            <a:lvl5pPr marL="90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5pPr>
            <a:lvl6pPr marL="108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6pPr>
            <a:lvl7pPr marL="126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7pPr>
            <a:lvl8pPr marL="14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8pPr>
            <a:lvl9pPr marL="16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9pPr>
          </a:lstStyle>
          <a:p>
            <a:pPr algn="ctr"/>
            <a:r>
              <a:rPr lang="en-US" sz="2000" b="0" dirty="0">
                <a:solidFill>
                  <a:schemeClr val="bg1"/>
                </a:solidFill>
              </a:rPr>
              <a:t>±</a:t>
            </a:r>
            <a:r>
              <a:rPr lang="en-US" sz="2000" dirty="0">
                <a:solidFill>
                  <a:schemeClr val="bg1"/>
                </a:solidFill>
              </a:rPr>
              <a:t> </a:t>
            </a:r>
            <a:r>
              <a:rPr lang="en-US" sz="3600" b="0" dirty="0">
                <a:latin typeface="Segoe UI Semibold" panose="020B0702040204020203" pitchFamily="34" charset="0"/>
                <a:cs typeface="Segoe UI Semibold" panose="020B0702040204020203" pitchFamily="34" charset="0"/>
              </a:rPr>
              <a:t>2.5</a:t>
            </a:r>
            <a:r>
              <a:rPr lang="en-US" sz="2000" dirty="0">
                <a:solidFill>
                  <a:schemeClr val="bg1"/>
                </a:solidFill>
              </a:rPr>
              <a:t> </a:t>
            </a:r>
            <a:r>
              <a:rPr lang="en-US" sz="2000" b="0" dirty="0">
                <a:solidFill>
                  <a:schemeClr val="bg1"/>
                </a:solidFill>
              </a:rPr>
              <a:t>% LFL </a:t>
            </a:r>
          </a:p>
          <a:p>
            <a:pPr algn="ctr"/>
            <a:r>
              <a:rPr lang="en-US" sz="2000" b="0" dirty="0">
                <a:solidFill>
                  <a:schemeClr val="bg1"/>
                </a:solidFill>
              </a:rPr>
              <a:t>accuracy</a:t>
            </a:r>
            <a:endParaRPr lang="en-US" sz="2000" b="0" dirty="0">
              <a:solidFill>
                <a:schemeClr val="bg1"/>
              </a:solidFill>
              <a:cs typeface="Segoe UI"/>
            </a:endParaRPr>
          </a:p>
        </p:txBody>
      </p:sp>
      <p:sp>
        <p:nvSpPr>
          <p:cNvPr id="34" name="Text Placeholder 18">
            <a:extLst>
              <a:ext uri="{FF2B5EF4-FFF2-40B4-BE49-F238E27FC236}">
                <a16:creationId xmlns:a16="http://schemas.microsoft.com/office/drawing/2014/main" id="{7B4A4A63-245D-B702-94C9-C80232637079}"/>
              </a:ext>
            </a:extLst>
          </p:cNvPr>
          <p:cNvSpPr txBox="1">
            <a:spLocks/>
          </p:cNvSpPr>
          <p:nvPr/>
        </p:nvSpPr>
        <p:spPr bwMode="gray">
          <a:xfrm>
            <a:off x="5327418" y="3793222"/>
            <a:ext cx="1653616" cy="1847444"/>
          </a:xfrm>
          <a:prstGeom prst="rect">
            <a:avLst/>
          </a:prstGeom>
          <a:solidFill>
            <a:schemeClr val="accent1"/>
          </a:solidFill>
        </p:spPr>
        <p:txBody>
          <a:bodyPr vert="horz" lIns="144000" tIns="108000" rIns="144000" bIns="108000" rtlCol="0" anchor="ctr">
            <a:noAutofit/>
          </a:bodyPr>
          <a:lstStyle>
            <a:lvl1pPr marL="0" indent="0" algn="ctr" defTabSz="914400" rtl="0" eaLnBrk="1" latinLnBrk="0" hangingPunct="1">
              <a:lnSpc>
                <a:spcPct val="100000"/>
              </a:lnSpc>
              <a:spcBef>
                <a:spcPts val="0"/>
              </a:spcBef>
              <a:spcAft>
                <a:spcPts val="0"/>
              </a:spcAft>
              <a:buClr>
                <a:schemeClr val="accent1"/>
              </a:buClr>
              <a:buFont typeface="Arial" panose="020B0604020202020204" pitchFamily="34" charset="0"/>
              <a:buNone/>
              <a:defRPr sz="4000" b="1" kern="1200">
                <a:solidFill>
                  <a:schemeClr val="bg1"/>
                </a:solidFill>
                <a:latin typeface="+mn-lt"/>
                <a:ea typeface="+mn-ea"/>
                <a:cs typeface="+mn-cs"/>
              </a:defRPr>
            </a:lvl1pPr>
            <a:lvl2pPr marL="360000" indent="-18000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4pPr>
            <a:lvl5pPr marL="90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5pPr>
            <a:lvl6pPr marL="108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6pPr>
            <a:lvl7pPr marL="126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7pPr>
            <a:lvl8pPr marL="14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8pPr>
            <a:lvl9pPr marL="16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9pPr>
          </a:lstStyle>
          <a:p>
            <a:r>
              <a:rPr lang="en-US" sz="3600" b="0" dirty="0">
                <a:latin typeface="Segoe UI Semibold" panose="020B0702040204020203" pitchFamily="34" charset="0"/>
                <a:cs typeface="Segoe UI Semibold" panose="020B0702040204020203" pitchFamily="34" charset="0"/>
              </a:rPr>
              <a:t>UL</a:t>
            </a:r>
            <a:r>
              <a:rPr lang="en-US" sz="1600" b="0" dirty="0"/>
              <a:t> </a:t>
            </a:r>
            <a:r>
              <a:rPr lang="en-US" sz="2000" b="0" dirty="0"/>
              <a:t>recognized</a:t>
            </a:r>
            <a:endParaRPr lang="en-US" sz="1600" dirty="0"/>
          </a:p>
        </p:txBody>
      </p:sp>
      <p:pic>
        <p:nvPicPr>
          <p:cNvPr id="48" name="Video 47">
            <a:hlinkClick r:id="" action="ppaction://media"/>
            <a:extLst>
              <a:ext uri="{FF2B5EF4-FFF2-40B4-BE49-F238E27FC236}">
                <a16:creationId xmlns:a16="http://schemas.microsoft.com/office/drawing/2014/main" id="{25B0BF1B-9B10-6191-4649-A146DF87674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76669966"/>
      </p:ext>
    </p:extLst>
  </p:cSld>
  <p:clrMapOvr>
    <a:masterClrMapping/>
  </p:clrMapOvr>
  <mc:AlternateContent xmlns:mc="http://schemas.openxmlformats.org/markup-compatibility/2006">
    <mc:Choice xmlns:p14="http://schemas.microsoft.com/office/powerpoint/2010/main" Requires="p14">
      <p:transition spd="slow" p14:dur="2000" advTm="40830"/>
    </mc:Choice>
    <mc:Fallback>
      <p:transition spd="slow" advTm="40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8"/>
                </p:tgtEl>
              </p:cMediaNode>
            </p:video>
            <p:seq concurrent="1" nextAc="seek">
              <p:cTn id="8" restart="whenNotActive" fill="hold" evtFilter="cancelBubble" nodeType="interactiveSeq">
                <p:stCondLst>
                  <p:cond evt="onClick" delay="0">
                    <p:tgtEl>
                      <p:spTgt spid="4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8"/>
                                        </p:tgtEl>
                                      </p:cBhvr>
                                    </p:cmd>
                                  </p:childTnLst>
                                </p:cTn>
                              </p:par>
                            </p:childTnLst>
                          </p:cTn>
                        </p:par>
                      </p:childTnLst>
                    </p:cTn>
                  </p:par>
                </p:childTnLst>
              </p:cTn>
              <p:nextCondLst>
                <p:cond evt="onClick" delay="0">
                  <p:tgtEl>
                    <p:spTgt spid="4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0E333-DD64-5ED6-CF5F-850456EFB9B9}"/>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171C00FE-B5CC-9C07-D824-610154ADF2C5}"/>
              </a:ext>
            </a:extLst>
          </p:cNvPr>
          <p:cNvSpPr>
            <a:spLocks noGrp="1"/>
          </p:cNvSpPr>
          <p:nvPr>
            <p:ph type="ftr" sz="quarter" idx="15"/>
          </p:nvPr>
        </p:nvSpPr>
        <p:spPr/>
        <p:txBody>
          <a:bodyPr/>
          <a:lstStyle/>
          <a:p>
            <a:r>
              <a:rPr lang="de-DE"/>
              <a:t>© Copyright Sensirion, Switzerland</a:t>
            </a:r>
            <a:endParaRPr lang="de-DE" dirty="0"/>
          </a:p>
        </p:txBody>
      </p:sp>
      <p:sp>
        <p:nvSpPr>
          <p:cNvPr id="5" name="Slide Number Placeholder 4">
            <a:extLst>
              <a:ext uri="{FF2B5EF4-FFF2-40B4-BE49-F238E27FC236}">
                <a16:creationId xmlns:a16="http://schemas.microsoft.com/office/drawing/2014/main" id="{413039EB-65D5-4893-C987-3D87EF9901AE}"/>
              </a:ext>
            </a:extLst>
          </p:cNvPr>
          <p:cNvSpPr>
            <a:spLocks noGrp="1"/>
          </p:cNvSpPr>
          <p:nvPr>
            <p:ph type="sldNum" sz="quarter" idx="16"/>
          </p:nvPr>
        </p:nvSpPr>
        <p:spPr/>
        <p:txBody>
          <a:bodyPr/>
          <a:lstStyle/>
          <a:p>
            <a:fld id="{B1E691A1-F3A6-4574-B226-B412272B38A6}" type="slidenum">
              <a:rPr lang="de-DE" smtClean="0"/>
              <a:pPr/>
              <a:t>3</a:t>
            </a:fld>
            <a:endParaRPr lang="de-DE"/>
          </a:p>
        </p:txBody>
      </p:sp>
      <p:sp>
        <p:nvSpPr>
          <p:cNvPr id="10" name="Title 16">
            <a:extLst>
              <a:ext uri="{FF2B5EF4-FFF2-40B4-BE49-F238E27FC236}">
                <a16:creationId xmlns:a16="http://schemas.microsoft.com/office/drawing/2014/main" id="{00D1D166-566C-DA0F-1B1C-E4017A7D844E}"/>
              </a:ext>
            </a:extLst>
          </p:cNvPr>
          <p:cNvSpPr txBox="1">
            <a:spLocks/>
          </p:cNvSpPr>
          <p:nvPr/>
        </p:nvSpPr>
        <p:spPr>
          <a:xfrm>
            <a:off x="515937" y="476250"/>
            <a:ext cx="5580063" cy="369332"/>
          </a:xfrm>
          <a:prstGeom prst="rect">
            <a:avLst/>
          </a:prstGeom>
        </p:spPr>
        <p:txBody>
          <a:bodyPr/>
          <a:lstStyle>
            <a:lvl1pPr algn="l" defTabSz="914400" rtl="0" eaLnBrk="1" latinLnBrk="0" hangingPunct="1">
              <a:lnSpc>
                <a:spcPct val="100000"/>
              </a:lnSpc>
              <a:spcBef>
                <a:spcPct val="0"/>
              </a:spcBef>
              <a:buNone/>
              <a:defRPr sz="2800" b="1" kern="1200">
                <a:solidFill>
                  <a:schemeClr val="accent1"/>
                </a:solidFill>
                <a:latin typeface="+mj-lt"/>
                <a:ea typeface="+mj-ea"/>
                <a:cs typeface="+mj-cs"/>
              </a:defRPr>
            </a:lvl1pPr>
          </a:lstStyle>
          <a:p>
            <a:r>
              <a:rPr lang="en-US" sz="2400" dirty="0"/>
              <a:t>SGD43S-M3-Sx </a:t>
            </a:r>
          </a:p>
        </p:txBody>
      </p:sp>
      <p:sp>
        <p:nvSpPr>
          <p:cNvPr id="11" name="Text Placeholder 20">
            <a:extLst>
              <a:ext uri="{FF2B5EF4-FFF2-40B4-BE49-F238E27FC236}">
                <a16:creationId xmlns:a16="http://schemas.microsoft.com/office/drawing/2014/main" id="{207AE707-477C-0EAA-1CD3-A167772EFB28}"/>
              </a:ext>
            </a:extLst>
          </p:cNvPr>
          <p:cNvSpPr txBox="1">
            <a:spLocks/>
          </p:cNvSpPr>
          <p:nvPr/>
        </p:nvSpPr>
        <p:spPr>
          <a:xfrm>
            <a:off x="515937" y="845582"/>
            <a:ext cx="8113157" cy="1231106"/>
          </a:xfrm>
          <a:prstGeom prst="rect">
            <a:avLst/>
          </a:prstGeom>
          <a:noFill/>
        </p:spPr>
        <p:txBody>
          <a:bodyPr/>
          <a:lstStyle>
            <a:lvl1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1"/>
                </a:solidFill>
                <a:latin typeface="+mn-lt"/>
                <a:ea typeface="+mn-ea"/>
                <a:cs typeface="+mn-cs"/>
              </a:defRPr>
            </a:lvl1pPr>
            <a:lvl2pPr marL="360000" indent="-18000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4pPr>
            <a:lvl5pPr marL="90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5pPr>
            <a:lvl6pPr marL="108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6pPr>
            <a:lvl7pPr marL="126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7pPr>
            <a:lvl8pPr marL="14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8pPr>
            <a:lvl9pPr marL="16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sz="4000" dirty="0"/>
              <a:t>Features</a:t>
            </a:r>
          </a:p>
        </p:txBody>
      </p:sp>
      <p:pic>
        <p:nvPicPr>
          <p:cNvPr id="2" name="Picture 1" descr="A green light in the dark&#10;&#10;AI-generated content may be incorrect.">
            <a:extLst>
              <a:ext uri="{FF2B5EF4-FFF2-40B4-BE49-F238E27FC236}">
                <a16:creationId xmlns:a16="http://schemas.microsoft.com/office/drawing/2014/main" id="{CC0C0C34-9FF1-8B54-9314-4C00E974E5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8084" y="1696171"/>
            <a:ext cx="8269399" cy="4569704"/>
          </a:xfrm>
          <a:prstGeom prst="rect">
            <a:avLst/>
          </a:prstGeom>
        </p:spPr>
      </p:pic>
      <p:grpSp>
        <p:nvGrpSpPr>
          <p:cNvPr id="3" name="Group 2">
            <a:extLst>
              <a:ext uri="{FF2B5EF4-FFF2-40B4-BE49-F238E27FC236}">
                <a16:creationId xmlns:a16="http://schemas.microsoft.com/office/drawing/2014/main" id="{489BB241-C157-2256-7EA1-6795A86F1AC9}"/>
              </a:ext>
            </a:extLst>
          </p:cNvPr>
          <p:cNvGrpSpPr/>
          <p:nvPr/>
        </p:nvGrpSpPr>
        <p:grpSpPr>
          <a:xfrm>
            <a:off x="4089401" y="1247528"/>
            <a:ext cx="2925360" cy="1189352"/>
            <a:chOff x="5596672" y="1861901"/>
            <a:chExt cx="889822" cy="1176491"/>
          </a:xfrm>
        </p:grpSpPr>
        <p:sp>
          <p:nvSpPr>
            <p:cNvPr id="8" name="TextBox 7">
              <a:extLst>
                <a:ext uri="{FF2B5EF4-FFF2-40B4-BE49-F238E27FC236}">
                  <a16:creationId xmlns:a16="http://schemas.microsoft.com/office/drawing/2014/main" id="{650B6300-06C8-7E0D-FA1F-A93DF3F0A1F8}"/>
                </a:ext>
              </a:extLst>
            </p:cNvPr>
            <p:cNvSpPr txBox="1"/>
            <p:nvPr/>
          </p:nvSpPr>
          <p:spPr>
            <a:xfrm>
              <a:off x="5596672" y="1861901"/>
              <a:ext cx="889822" cy="691841"/>
            </a:xfrm>
            <a:prstGeom prst="rect">
              <a:avLst/>
            </a:prstGeom>
            <a:noFill/>
            <a:ln>
              <a:noFill/>
            </a:ln>
          </p:spPr>
          <p:txBody>
            <a:bodyPr wrap="square" lIns="72000" tIns="72000" rIns="72000" bIns="72000" rtlCol="0">
              <a:spAutoFit/>
            </a:bodyPr>
            <a:lstStyle/>
            <a:p>
              <a:pPr algn="l">
                <a:buClr>
                  <a:schemeClr val="accent1"/>
                </a:buClr>
              </a:pPr>
              <a:r>
                <a:rPr lang="en-US" b="1" dirty="0"/>
                <a:t>Gas inlet</a:t>
              </a:r>
            </a:p>
            <a:p>
              <a:pPr algn="l">
                <a:buClr>
                  <a:schemeClr val="accent1"/>
                </a:buClr>
              </a:pPr>
              <a:r>
                <a:rPr lang="en-US" dirty="0"/>
                <a:t>Membrane protected</a:t>
              </a:r>
            </a:p>
          </p:txBody>
        </p:sp>
        <p:cxnSp>
          <p:nvCxnSpPr>
            <p:cNvPr id="12" name="Straight Arrow Connector 11">
              <a:extLst>
                <a:ext uri="{FF2B5EF4-FFF2-40B4-BE49-F238E27FC236}">
                  <a16:creationId xmlns:a16="http://schemas.microsoft.com/office/drawing/2014/main" id="{64C37711-56A2-0F0A-1B2B-45355BB7D7FF}"/>
                </a:ext>
              </a:extLst>
            </p:cNvPr>
            <p:cNvCxnSpPr>
              <a:cxnSpLocks/>
            </p:cNvCxnSpPr>
            <p:nvPr/>
          </p:nvCxnSpPr>
          <p:spPr>
            <a:xfrm>
              <a:off x="5947991" y="2562572"/>
              <a:ext cx="191142" cy="475820"/>
            </a:xfrm>
            <a:prstGeom prst="straightConnector1">
              <a:avLst/>
            </a:prstGeom>
            <a:ln w="28575">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D07A02A8-4D0A-78FB-CAC0-C61902114227}"/>
              </a:ext>
            </a:extLst>
          </p:cNvPr>
          <p:cNvGrpSpPr/>
          <p:nvPr/>
        </p:nvGrpSpPr>
        <p:grpSpPr>
          <a:xfrm>
            <a:off x="7585319" y="3719945"/>
            <a:ext cx="4383700" cy="1133628"/>
            <a:chOff x="6869938" y="5352045"/>
            <a:chExt cx="1920537" cy="338144"/>
          </a:xfrm>
        </p:grpSpPr>
        <p:sp>
          <p:nvSpPr>
            <p:cNvPr id="15" name="TextBox 14">
              <a:extLst>
                <a:ext uri="{FF2B5EF4-FFF2-40B4-BE49-F238E27FC236}">
                  <a16:creationId xmlns:a16="http://schemas.microsoft.com/office/drawing/2014/main" id="{0E63BBA3-705E-69B9-AFC5-01A44CAA16F2}"/>
                </a:ext>
              </a:extLst>
            </p:cNvPr>
            <p:cNvSpPr txBox="1"/>
            <p:nvPr/>
          </p:nvSpPr>
          <p:spPr>
            <a:xfrm>
              <a:off x="7583432" y="5352045"/>
              <a:ext cx="1207043" cy="313929"/>
            </a:xfrm>
            <a:prstGeom prst="rect">
              <a:avLst/>
            </a:prstGeom>
            <a:noFill/>
            <a:ln>
              <a:noFill/>
            </a:ln>
          </p:spPr>
          <p:txBody>
            <a:bodyPr wrap="square" lIns="72000" tIns="72000" rIns="72000" bIns="72000" rtlCol="0" anchor="t">
              <a:spAutoFit/>
            </a:bodyPr>
            <a:lstStyle/>
            <a:p>
              <a:pPr>
                <a:buClr>
                  <a:schemeClr val="accent1"/>
                </a:buClr>
              </a:pPr>
              <a:r>
                <a:rPr lang="en-US" b="1" dirty="0">
                  <a:cs typeface="Segoe UI"/>
                </a:rPr>
                <a:t>Mounting bracket</a:t>
              </a:r>
            </a:p>
            <a:p>
              <a:pPr>
                <a:buClr>
                  <a:schemeClr val="accent1"/>
                </a:buClr>
              </a:pPr>
              <a:r>
                <a:rPr lang="en-US" dirty="0">
                  <a:cs typeface="Segoe UI"/>
                </a:rPr>
                <a:t>Simple fixation</a:t>
              </a:r>
            </a:p>
          </p:txBody>
        </p:sp>
        <p:cxnSp>
          <p:nvCxnSpPr>
            <p:cNvPr id="16" name="Straight Arrow Connector 15">
              <a:extLst>
                <a:ext uri="{FF2B5EF4-FFF2-40B4-BE49-F238E27FC236}">
                  <a16:creationId xmlns:a16="http://schemas.microsoft.com/office/drawing/2014/main" id="{F6FF103B-3C4B-3446-5C37-BE532CE9B0EE}"/>
                </a:ext>
              </a:extLst>
            </p:cNvPr>
            <p:cNvCxnSpPr>
              <a:cxnSpLocks/>
            </p:cNvCxnSpPr>
            <p:nvPr/>
          </p:nvCxnSpPr>
          <p:spPr>
            <a:xfrm flipH="1">
              <a:off x="6869938" y="5457506"/>
              <a:ext cx="718038" cy="232683"/>
            </a:xfrm>
            <a:prstGeom prst="straightConnector1">
              <a:avLst/>
            </a:prstGeom>
            <a:ln w="28575">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097A2477-8526-956A-96EC-3C5F6DD10771}"/>
              </a:ext>
            </a:extLst>
          </p:cNvPr>
          <p:cNvGrpSpPr/>
          <p:nvPr/>
        </p:nvGrpSpPr>
        <p:grpSpPr>
          <a:xfrm>
            <a:off x="698359" y="1988082"/>
            <a:ext cx="4164987" cy="989080"/>
            <a:chOff x="1589314" y="2872149"/>
            <a:chExt cx="3324700" cy="989080"/>
          </a:xfrm>
        </p:grpSpPr>
        <p:sp>
          <p:nvSpPr>
            <p:cNvPr id="18" name="TextBox 17">
              <a:extLst>
                <a:ext uri="{FF2B5EF4-FFF2-40B4-BE49-F238E27FC236}">
                  <a16:creationId xmlns:a16="http://schemas.microsoft.com/office/drawing/2014/main" id="{BC10BA6A-9E2C-B9B4-326D-B38E5E1729EE}"/>
                </a:ext>
              </a:extLst>
            </p:cNvPr>
            <p:cNvSpPr txBox="1"/>
            <p:nvPr/>
          </p:nvSpPr>
          <p:spPr>
            <a:xfrm>
              <a:off x="1589314" y="2872149"/>
              <a:ext cx="3188995" cy="699404"/>
            </a:xfrm>
            <a:prstGeom prst="rect">
              <a:avLst/>
            </a:prstGeom>
            <a:noFill/>
            <a:ln>
              <a:noFill/>
            </a:ln>
          </p:spPr>
          <p:txBody>
            <a:bodyPr wrap="square" lIns="72000" tIns="72000" rIns="72000" bIns="72000" rtlCol="0">
              <a:spAutoFit/>
            </a:bodyPr>
            <a:lstStyle/>
            <a:p>
              <a:pPr algn="l">
                <a:buClr>
                  <a:schemeClr val="accent1"/>
                </a:buClr>
              </a:pPr>
              <a:r>
                <a:rPr lang="en-US" b="1" dirty="0"/>
                <a:t>IP54 protection case</a:t>
              </a:r>
            </a:p>
            <a:p>
              <a:pPr algn="l">
                <a:buClr>
                  <a:schemeClr val="accent1"/>
                </a:buClr>
              </a:pPr>
              <a:r>
                <a:rPr lang="en-US" dirty="0"/>
                <a:t>UV stabilized &amp; sealed </a:t>
              </a:r>
            </a:p>
          </p:txBody>
        </p:sp>
        <p:cxnSp>
          <p:nvCxnSpPr>
            <p:cNvPr id="19" name="Straight Arrow Connector 18">
              <a:extLst>
                <a:ext uri="{FF2B5EF4-FFF2-40B4-BE49-F238E27FC236}">
                  <a16:creationId xmlns:a16="http://schemas.microsoft.com/office/drawing/2014/main" id="{8346FA64-5BD3-2AF3-6BAA-624457968AD4}"/>
                </a:ext>
              </a:extLst>
            </p:cNvPr>
            <p:cNvCxnSpPr>
              <a:cxnSpLocks/>
            </p:cNvCxnSpPr>
            <p:nvPr/>
          </p:nvCxnSpPr>
          <p:spPr>
            <a:xfrm>
              <a:off x="3561596" y="3136371"/>
              <a:ext cx="1352418" cy="724858"/>
            </a:xfrm>
            <a:prstGeom prst="straightConnector1">
              <a:avLst/>
            </a:prstGeom>
            <a:ln w="28575">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C8A3EAE6-CC03-6B79-1008-ED6CFE3CE03D}"/>
              </a:ext>
            </a:extLst>
          </p:cNvPr>
          <p:cNvGrpSpPr/>
          <p:nvPr/>
        </p:nvGrpSpPr>
        <p:grpSpPr>
          <a:xfrm>
            <a:off x="154400" y="4289576"/>
            <a:ext cx="3498119" cy="976403"/>
            <a:chOff x="3107109" y="4931800"/>
            <a:chExt cx="1682676" cy="976403"/>
          </a:xfrm>
        </p:grpSpPr>
        <p:sp>
          <p:nvSpPr>
            <p:cNvPr id="21" name="TextBox 20">
              <a:extLst>
                <a:ext uri="{FF2B5EF4-FFF2-40B4-BE49-F238E27FC236}">
                  <a16:creationId xmlns:a16="http://schemas.microsoft.com/office/drawing/2014/main" id="{4A5B36EC-2338-AC90-D378-9ABEB5104953}"/>
                </a:ext>
              </a:extLst>
            </p:cNvPr>
            <p:cNvSpPr txBox="1"/>
            <p:nvPr/>
          </p:nvSpPr>
          <p:spPr>
            <a:xfrm>
              <a:off x="3107109" y="4931800"/>
              <a:ext cx="1665150" cy="976403"/>
            </a:xfrm>
            <a:prstGeom prst="rect">
              <a:avLst/>
            </a:prstGeom>
            <a:noFill/>
            <a:ln>
              <a:noFill/>
            </a:ln>
          </p:spPr>
          <p:txBody>
            <a:bodyPr wrap="square" lIns="72000" tIns="72000" rIns="72000" bIns="72000" rtlCol="0" anchor="t">
              <a:spAutoFit/>
            </a:bodyPr>
            <a:lstStyle/>
            <a:p>
              <a:pPr algn="l">
                <a:buClr>
                  <a:schemeClr val="accent1"/>
                </a:buClr>
              </a:pPr>
              <a:r>
                <a:rPr lang="en-US" b="1" dirty="0"/>
                <a:t>8 pin sealable connector</a:t>
              </a:r>
            </a:p>
            <a:p>
              <a:pPr algn="l">
                <a:buClr>
                  <a:schemeClr val="accent1"/>
                </a:buClr>
              </a:pPr>
              <a:r>
                <a:rPr lang="en-US" dirty="0"/>
                <a:t>Prepared for IP54 rated plug</a:t>
              </a:r>
            </a:p>
            <a:p>
              <a:pPr algn="l">
                <a:buClr>
                  <a:schemeClr val="accent1"/>
                </a:buClr>
              </a:pPr>
              <a:endParaRPr lang="en-US" b="1" dirty="0">
                <a:cs typeface="Segoe UI"/>
              </a:endParaRPr>
            </a:p>
          </p:txBody>
        </p:sp>
        <p:cxnSp>
          <p:nvCxnSpPr>
            <p:cNvPr id="22" name="Straight Arrow Connector 21">
              <a:extLst>
                <a:ext uri="{FF2B5EF4-FFF2-40B4-BE49-F238E27FC236}">
                  <a16:creationId xmlns:a16="http://schemas.microsoft.com/office/drawing/2014/main" id="{B02B23EC-17D7-DE9C-63EC-A17434C450F3}"/>
                </a:ext>
              </a:extLst>
            </p:cNvPr>
            <p:cNvCxnSpPr>
              <a:cxnSpLocks/>
            </p:cNvCxnSpPr>
            <p:nvPr/>
          </p:nvCxnSpPr>
          <p:spPr>
            <a:xfrm>
              <a:off x="4557258" y="5234573"/>
              <a:ext cx="232527" cy="193712"/>
            </a:xfrm>
            <a:prstGeom prst="straightConnector1">
              <a:avLst/>
            </a:prstGeom>
            <a:ln w="28575">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297BE5E9-E533-5F0C-8D8D-C576FAB8D288}"/>
              </a:ext>
            </a:extLst>
          </p:cNvPr>
          <p:cNvGrpSpPr/>
          <p:nvPr/>
        </p:nvGrpSpPr>
        <p:grpSpPr>
          <a:xfrm>
            <a:off x="563246" y="5139506"/>
            <a:ext cx="3870959" cy="989080"/>
            <a:chOff x="5664307" y="4801181"/>
            <a:chExt cx="1485675" cy="989080"/>
          </a:xfrm>
        </p:grpSpPr>
        <p:sp>
          <p:nvSpPr>
            <p:cNvPr id="24" name="TextBox 23">
              <a:extLst>
                <a:ext uri="{FF2B5EF4-FFF2-40B4-BE49-F238E27FC236}">
                  <a16:creationId xmlns:a16="http://schemas.microsoft.com/office/drawing/2014/main" id="{9F357099-1ADE-4423-E375-5BCA56528190}"/>
                </a:ext>
              </a:extLst>
            </p:cNvPr>
            <p:cNvSpPr txBox="1"/>
            <p:nvPr/>
          </p:nvSpPr>
          <p:spPr>
            <a:xfrm>
              <a:off x="5664307" y="5090857"/>
              <a:ext cx="1485675" cy="699404"/>
            </a:xfrm>
            <a:prstGeom prst="rect">
              <a:avLst/>
            </a:prstGeom>
            <a:noFill/>
            <a:ln>
              <a:noFill/>
            </a:ln>
          </p:spPr>
          <p:txBody>
            <a:bodyPr wrap="square" lIns="72000" tIns="72000" rIns="72000" bIns="72000" rtlCol="0">
              <a:spAutoFit/>
            </a:bodyPr>
            <a:lstStyle/>
            <a:p>
              <a:pPr algn="l">
                <a:buClr>
                  <a:schemeClr val="accent1"/>
                </a:buClr>
              </a:pPr>
              <a:r>
                <a:rPr lang="en-US" b="1" dirty="0"/>
                <a:t>RS-485 interface</a:t>
              </a:r>
            </a:p>
            <a:p>
              <a:pPr algn="l">
                <a:buClr>
                  <a:schemeClr val="accent1"/>
                </a:buClr>
              </a:pPr>
              <a:r>
                <a:rPr lang="en-US" dirty="0"/>
                <a:t>Digital communication to the device </a:t>
              </a:r>
            </a:p>
          </p:txBody>
        </p:sp>
        <p:cxnSp>
          <p:nvCxnSpPr>
            <p:cNvPr id="25" name="Straight Arrow Connector 24">
              <a:extLst>
                <a:ext uri="{FF2B5EF4-FFF2-40B4-BE49-F238E27FC236}">
                  <a16:creationId xmlns:a16="http://schemas.microsoft.com/office/drawing/2014/main" id="{C5E0911E-D843-00A5-0ABA-64C00F3097CD}"/>
                </a:ext>
              </a:extLst>
            </p:cNvPr>
            <p:cNvCxnSpPr>
              <a:cxnSpLocks/>
            </p:cNvCxnSpPr>
            <p:nvPr/>
          </p:nvCxnSpPr>
          <p:spPr>
            <a:xfrm flipV="1">
              <a:off x="6540158" y="4801181"/>
              <a:ext cx="413148" cy="508881"/>
            </a:xfrm>
            <a:prstGeom prst="straightConnector1">
              <a:avLst/>
            </a:prstGeom>
            <a:ln w="28575">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7B02A12E-0FB4-26E1-2E28-97650AA0FEC5}"/>
              </a:ext>
            </a:extLst>
          </p:cNvPr>
          <p:cNvGrpSpPr/>
          <p:nvPr/>
        </p:nvGrpSpPr>
        <p:grpSpPr>
          <a:xfrm>
            <a:off x="7831569" y="2507532"/>
            <a:ext cx="4169954" cy="699404"/>
            <a:chOff x="6519859" y="2520709"/>
            <a:chExt cx="2633238" cy="699404"/>
          </a:xfrm>
        </p:grpSpPr>
        <p:cxnSp>
          <p:nvCxnSpPr>
            <p:cNvPr id="27" name="Straight Arrow Connector 26">
              <a:extLst>
                <a:ext uri="{FF2B5EF4-FFF2-40B4-BE49-F238E27FC236}">
                  <a16:creationId xmlns:a16="http://schemas.microsoft.com/office/drawing/2014/main" id="{D73370F8-116D-D2C4-153B-D4CE76A66DD0}"/>
                </a:ext>
              </a:extLst>
            </p:cNvPr>
            <p:cNvCxnSpPr>
              <a:cxnSpLocks/>
              <a:stCxn id="28" idx="1"/>
            </p:cNvCxnSpPr>
            <p:nvPr/>
          </p:nvCxnSpPr>
          <p:spPr>
            <a:xfrm flipH="1">
              <a:off x="6519859" y="2870411"/>
              <a:ext cx="569866" cy="82162"/>
            </a:xfrm>
            <a:prstGeom prst="straightConnector1">
              <a:avLst/>
            </a:prstGeom>
            <a:ln w="28575">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2255F0CC-CBD5-60B1-D3C9-0DF9EFAB3093}"/>
                </a:ext>
              </a:extLst>
            </p:cNvPr>
            <p:cNvSpPr txBox="1"/>
            <p:nvPr/>
          </p:nvSpPr>
          <p:spPr>
            <a:xfrm>
              <a:off x="7089725" y="2520709"/>
              <a:ext cx="2063372" cy="699404"/>
            </a:xfrm>
            <a:prstGeom prst="rect">
              <a:avLst/>
            </a:prstGeom>
            <a:noFill/>
            <a:ln>
              <a:noFill/>
            </a:ln>
          </p:spPr>
          <p:txBody>
            <a:bodyPr wrap="square" lIns="72000" tIns="72000" rIns="72000" bIns="72000" rtlCol="0">
              <a:spAutoFit/>
            </a:bodyPr>
            <a:lstStyle/>
            <a:p>
              <a:pPr algn="l">
                <a:buClr>
                  <a:schemeClr val="accent1"/>
                </a:buClr>
              </a:pPr>
              <a:r>
                <a:rPr lang="en-US" b="1" dirty="0"/>
                <a:t>Status LED</a:t>
              </a:r>
            </a:p>
            <a:p>
              <a:pPr algn="l">
                <a:buClr>
                  <a:schemeClr val="accent1"/>
                </a:buClr>
              </a:pPr>
              <a:r>
                <a:rPr lang="en-US" dirty="0"/>
                <a:t>Helps in troubleshooting</a:t>
              </a:r>
            </a:p>
          </p:txBody>
        </p:sp>
      </p:grpSp>
      <p:grpSp>
        <p:nvGrpSpPr>
          <p:cNvPr id="29" name="Group 28">
            <a:extLst>
              <a:ext uri="{FF2B5EF4-FFF2-40B4-BE49-F238E27FC236}">
                <a16:creationId xmlns:a16="http://schemas.microsoft.com/office/drawing/2014/main" id="{831A4681-9D23-6CFB-BDD1-800784887202}"/>
              </a:ext>
            </a:extLst>
          </p:cNvPr>
          <p:cNvGrpSpPr/>
          <p:nvPr/>
        </p:nvGrpSpPr>
        <p:grpSpPr>
          <a:xfrm>
            <a:off x="7001699" y="956616"/>
            <a:ext cx="4999822" cy="1537062"/>
            <a:chOff x="5993054" y="1988524"/>
            <a:chExt cx="3075534" cy="984677"/>
          </a:xfrm>
        </p:grpSpPr>
        <p:sp>
          <p:nvSpPr>
            <p:cNvPr id="30" name="TextBox 29">
              <a:extLst>
                <a:ext uri="{FF2B5EF4-FFF2-40B4-BE49-F238E27FC236}">
                  <a16:creationId xmlns:a16="http://schemas.microsoft.com/office/drawing/2014/main" id="{37637F57-DA40-0F83-18EB-3080F9591D9F}"/>
                </a:ext>
              </a:extLst>
            </p:cNvPr>
            <p:cNvSpPr txBox="1"/>
            <p:nvPr/>
          </p:nvSpPr>
          <p:spPr>
            <a:xfrm>
              <a:off x="6711057" y="1988524"/>
              <a:ext cx="2357531" cy="625506"/>
            </a:xfrm>
            <a:prstGeom prst="rect">
              <a:avLst/>
            </a:prstGeom>
            <a:noFill/>
            <a:ln>
              <a:noFill/>
            </a:ln>
          </p:spPr>
          <p:txBody>
            <a:bodyPr wrap="square" lIns="72000" tIns="72000" rIns="72000" bIns="72000" rtlCol="0">
              <a:spAutoFit/>
            </a:bodyPr>
            <a:lstStyle/>
            <a:p>
              <a:pPr algn="l">
                <a:buClr>
                  <a:schemeClr val="accent1"/>
                </a:buClr>
              </a:pPr>
              <a:r>
                <a:rPr lang="en-US" b="1" dirty="0"/>
                <a:t>Anti-condensation heaters</a:t>
              </a:r>
            </a:p>
            <a:p>
              <a:pPr algn="l">
                <a:buClr>
                  <a:schemeClr val="accent1"/>
                </a:buClr>
              </a:pPr>
              <a:r>
                <a:rPr lang="en-US" dirty="0"/>
                <a:t>Avoid mold growth and corrosion</a:t>
              </a:r>
            </a:p>
            <a:p>
              <a:pPr marL="285750" indent="-285750" algn="l">
                <a:buClr>
                  <a:schemeClr val="accent1"/>
                </a:buClr>
                <a:buFont typeface="Arial" panose="020B0604020202020204" pitchFamily="34" charset="0"/>
                <a:buChar char="•"/>
              </a:pPr>
              <a:endParaRPr lang="en-US" dirty="0"/>
            </a:p>
          </p:txBody>
        </p:sp>
        <p:cxnSp>
          <p:nvCxnSpPr>
            <p:cNvPr id="31" name="Straight Arrow Connector 30">
              <a:extLst>
                <a:ext uri="{FF2B5EF4-FFF2-40B4-BE49-F238E27FC236}">
                  <a16:creationId xmlns:a16="http://schemas.microsoft.com/office/drawing/2014/main" id="{F2961BBF-91DF-10B5-54C1-BFE4DEDD65B3}"/>
                </a:ext>
              </a:extLst>
            </p:cNvPr>
            <p:cNvCxnSpPr>
              <a:cxnSpLocks/>
              <a:stCxn id="30" idx="1"/>
            </p:cNvCxnSpPr>
            <p:nvPr/>
          </p:nvCxnSpPr>
          <p:spPr>
            <a:xfrm flipH="1">
              <a:off x="5993054" y="2301277"/>
              <a:ext cx="718003" cy="671924"/>
            </a:xfrm>
            <a:prstGeom prst="straightConnector1">
              <a:avLst/>
            </a:prstGeom>
            <a:ln w="28575">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37DD4A6D-82FA-4CDF-0F65-71F7FC25D071}"/>
              </a:ext>
            </a:extLst>
          </p:cNvPr>
          <p:cNvGrpSpPr/>
          <p:nvPr/>
        </p:nvGrpSpPr>
        <p:grpSpPr>
          <a:xfrm>
            <a:off x="222980" y="3107089"/>
            <a:ext cx="3994984" cy="699404"/>
            <a:chOff x="1380441" y="2894519"/>
            <a:chExt cx="3188995" cy="699404"/>
          </a:xfrm>
        </p:grpSpPr>
        <p:sp>
          <p:nvSpPr>
            <p:cNvPr id="33" name="TextBox 32">
              <a:extLst>
                <a:ext uri="{FF2B5EF4-FFF2-40B4-BE49-F238E27FC236}">
                  <a16:creationId xmlns:a16="http://schemas.microsoft.com/office/drawing/2014/main" id="{6E539948-3FD7-9F03-AA39-F59979C36D1E}"/>
                </a:ext>
              </a:extLst>
            </p:cNvPr>
            <p:cNvSpPr txBox="1"/>
            <p:nvPr/>
          </p:nvSpPr>
          <p:spPr>
            <a:xfrm>
              <a:off x="1380441" y="2894519"/>
              <a:ext cx="3188995" cy="699404"/>
            </a:xfrm>
            <a:prstGeom prst="rect">
              <a:avLst/>
            </a:prstGeom>
            <a:noFill/>
            <a:ln>
              <a:noFill/>
            </a:ln>
          </p:spPr>
          <p:txBody>
            <a:bodyPr wrap="square" lIns="72000" tIns="72000" rIns="72000" bIns="72000" rtlCol="0">
              <a:spAutoFit/>
            </a:bodyPr>
            <a:lstStyle/>
            <a:p>
              <a:pPr algn="l">
                <a:buClr>
                  <a:schemeClr val="accent1"/>
                </a:buClr>
              </a:pPr>
              <a:r>
                <a:rPr lang="en-US" b="1" dirty="0"/>
                <a:t>Laser marking tracking</a:t>
              </a:r>
            </a:p>
            <a:p>
              <a:pPr algn="l">
                <a:buClr>
                  <a:schemeClr val="accent1"/>
                </a:buClr>
              </a:pPr>
              <a:r>
                <a:rPr lang="en-US" dirty="0"/>
                <a:t>QR-code &amp; serial number</a:t>
              </a:r>
            </a:p>
          </p:txBody>
        </p:sp>
        <p:cxnSp>
          <p:nvCxnSpPr>
            <p:cNvPr id="34" name="Straight Arrow Connector 33">
              <a:extLst>
                <a:ext uri="{FF2B5EF4-FFF2-40B4-BE49-F238E27FC236}">
                  <a16:creationId xmlns:a16="http://schemas.microsoft.com/office/drawing/2014/main" id="{5DF4A2F6-5018-47B8-7E8E-A7BFD42B08C0}"/>
                </a:ext>
              </a:extLst>
            </p:cNvPr>
            <p:cNvCxnSpPr>
              <a:cxnSpLocks/>
            </p:cNvCxnSpPr>
            <p:nvPr/>
          </p:nvCxnSpPr>
          <p:spPr>
            <a:xfrm>
              <a:off x="3561596" y="3136371"/>
              <a:ext cx="527389" cy="348191"/>
            </a:xfrm>
            <a:prstGeom prst="straightConnector1">
              <a:avLst/>
            </a:prstGeom>
            <a:ln w="28575">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D922D160-2FD0-15F4-7542-A50EF7A1B58F}"/>
              </a:ext>
            </a:extLst>
          </p:cNvPr>
          <p:cNvGrpSpPr/>
          <p:nvPr/>
        </p:nvGrpSpPr>
        <p:grpSpPr>
          <a:xfrm>
            <a:off x="5558588" y="5604114"/>
            <a:ext cx="4537949" cy="699404"/>
            <a:chOff x="5358006" y="5090857"/>
            <a:chExt cx="1791976" cy="699404"/>
          </a:xfrm>
        </p:grpSpPr>
        <p:sp>
          <p:nvSpPr>
            <p:cNvPr id="40" name="TextBox 39">
              <a:extLst>
                <a:ext uri="{FF2B5EF4-FFF2-40B4-BE49-F238E27FC236}">
                  <a16:creationId xmlns:a16="http://schemas.microsoft.com/office/drawing/2014/main" id="{B433F665-56F1-36CA-09BD-A58746ED2730}"/>
                </a:ext>
              </a:extLst>
            </p:cNvPr>
            <p:cNvSpPr txBox="1"/>
            <p:nvPr/>
          </p:nvSpPr>
          <p:spPr>
            <a:xfrm>
              <a:off x="5664307" y="5090857"/>
              <a:ext cx="1485675" cy="699404"/>
            </a:xfrm>
            <a:prstGeom prst="rect">
              <a:avLst/>
            </a:prstGeom>
            <a:noFill/>
            <a:ln>
              <a:noFill/>
            </a:ln>
          </p:spPr>
          <p:txBody>
            <a:bodyPr wrap="square" lIns="72000" tIns="72000" rIns="72000" bIns="72000" rtlCol="0">
              <a:spAutoFit/>
            </a:bodyPr>
            <a:lstStyle/>
            <a:p>
              <a:pPr algn="l">
                <a:buClr>
                  <a:schemeClr val="accent1"/>
                </a:buClr>
              </a:pPr>
              <a:r>
                <a:rPr lang="en-US" b="1" dirty="0"/>
                <a:t>Dual relay output</a:t>
              </a:r>
            </a:p>
            <a:p>
              <a:pPr algn="l">
                <a:buClr>
                  <a:schemeClr val="accent1"/>
                </a:buClr>
              </a:pPr>
              <a:r>
                <a:rPr lang="en-US" dirty="0"/>
                <a:t>Actuating the mitigation </a:t>
              </a:r>
            </a:p>
          </p:txBody>
        </p:sp>
        <p:cxnSp>
          <p:nvCxnSpPr>
            <p:cNvPr id="41" name="Straight Arrow Connector 40">
              <a:extLst>
                <a:ext uri="{FF2B5EF4-FFF2-40B4-BE49-F238E27FC236}">
                  <a16:creationId xmlns:a16="http://schemas.microsoft.com/office/drawing/2014/main" id="{95F04C74-596C-40B3-9DD4-6919D7F40BFE}"/>
                </a:ext>
              </a:extLst>
            </p:cNvPr>
            <p:cNvCxnSpPr>
              <a:cxnSpLocks/>
              <a:stCxn id="40" idx="1"/>
            </p:cNvCxnSpPr>
            <p:nvPr/>
          </p:nvCxnSpPr>
          <p:spPr>
            <a:xfrm flipH="1" flipV="1">
              <a:off x="5358006" y="5233747"/>
              <a:ext cx="306301" cy="206812"/>
            </a:xfrm>
            <a:prstGeom prst="straightConnector1">
              <a:avLst/>
            </a:prstGeom>
            <a:ln w="28575">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grpSp>
      <p:pic>
        <p:nvPicPr>
          <p:cNvPr id="57" name="Video 56">
            <a:hlinkClick r:id="" action="ppaction://media"/>
            <a:extLst>
              <a:ext uri="{FF2B5EF4-FFF2-40B4-BE49-F238E27FC236}">
                <a16:creationId xmlns:a16="http://schemas.microsoft.com/office/drawing/2014/main" id="{15526031-B807-A012-297E-30A69D74D49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12573013"/>
      </p:ext>
    </p:extLst>
  </p:cSld>
  <p:clrMapOvr>
    <a:masterClrMapping/>
  </p:clrMapOvr>
  <mc:AlternateContent xmlns:mc="http://schemas.openxmlformats.org/markup-compatibility/2006">
    <mc:Choice xmlns:p14="http://schemas.microsoft.com/office/powerpoint/2010/main" Requires="p14">
      <p:transition spd="slow" p14:dur="2000" advTm="57593"/>
    </mc:Choice>
    <mc:Fallback>
      <p:transition spd="slow" advTm="57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7"/>
                </p:tgtEl>
              </p:cMediaNode>
            </p:video>
            <p:seq concurrent="1" nextAc="seek">
              <p:cTn id="8" restart="whenNotActive" fill="hold" evtFilter="cancelBubble" nodeType="interactiveSeq">
                <p:stCondLst>
                  <p:cond evt="onClick" delay="0">
                    <p:tgtEl>
                      <p:spTgt spid="5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7"/>
                                        </p:tgtEl>
                                      </p:cBhvr>
                                    </p:cmd>
                                  </p:childTnLst>
                                </p:cTn>
                              </p:par>
                            </p:childTnLst>
                          </p:cTn>
                        </p:par>
                      </p:childTnLst>
                    </p:cTn>
                  </p:par>
                </p:childTnLst>
              </p:cTn>
              <p:nextCondLst>
                <p:cond evt="onClick" delay="0">
                  <p:tgtEl>
                    <p:spTgt spid="5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B496C38-BEED-F6D3-92C7-FF85B620FBBF}"/>
              </a:ext>
            </a:extLst>
          </p:cNvPr>
          <p:cNvSpPr>
            <a:spLocks noGrp="1"/>
          </p:cNvSpPr>
          <p:nvPr>
            <p:ph type="ftr" sz="quarter" idx="15"/>
          </p:nvPr>
        </p:nvSpPr>
        <p:spPr/>
        <p:txBody>
          <a:bodyPr/>
          <a:lstStyle/>
          <a:p>
            <a:r>
              <a:rPr lang="de-DE"/>
              <a:t>© Copyright Sensirion, Switzerland</a:t>
            </a:r>
            <a:endParaRPr lang="de-DE" dirty="0"/>
          </a:p>
        </p:txBody>
      </p:sp>
      <p:sp>
        <p:nvSpPr>
          <p:cNvPr id="5" name="Slide Number Placeholder 4">
            <a:extLst>
              <a:ext uri="{FF2B5EF4-FFF2-40B4-BE49-F238E27FC236}">
                <a16:creationId xmlns:a16="http://schemas.microsoft.com/office/drawing/2014/main" id="{05F4F89E-5DF3-E19B-B324-AAE6A3478777}"/>
              </a:ext>
            </a:extLst>
          </p:cNvPr>
          <p:cNvSpPr>
            <a:spLocks noGrp="1"/>
          </p:cNvSpPr>
          <p:nvPr>
            <p:ph type="sldNum" sz="quarter" idx="16"/>
          </p:nvPr>
        </p:nvSpPr>
        <p:spPr/>
        <p:txBody>
          <a:bodyPr/>
          <a:lstStyle/>
          <a:p>
            <a:fld id="{B1E691A1-F3A6-4574-B226-B412272B38A6}" type="slidenum">
              <a:rPr lang="de-DE" smtClean="0"/>
              <a:pPr/>
              <a:t>4</a:t>
            </a:fld>
            <a:endParaRPr lang="de-DE"/>
          </a:p>
        </p:txBody>
      </p:sp>
      <p:pic>
        <p:nvPicPr>
          <p:cNvPr id="6" name="Picture 2" descr="Leakage Detection">
            <a:extLst>
              <a:ext uri="{FF2B5EF4-FFF2-40B4-BE49-F238E27FC236}">
                <a16:creationId xmlns:a16="http://schemas.microsoft.com/office/drawing/2014/main" id="{71416D29-0FB7-27B8-C7B2-2BDDFA2421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3055" r="-1" b="-1"/>
          <a:stretch/>
        </p:blipFill>
        <p:spPr bwMode="auto">
          <a:xfrm>
            <a:off x="515937" y="1695846"/>
            <a:ext cx="5484813" cy="4608512"/>
          </a:xfrm>
          <a:prstGeom prst="rect">
            <a:avLst/>
          </a:prstGeom>
          <a:solidFill>
            <a:srgbClr val="FFFFFF"/>
          </a:solidFill>
        </p:spPr>
      </p:pic>
      <p:sp>
        <p:nvSpPr>
          <p:cNvPr id="9" name="TextBox 8">
            <a:extLst>
              <a:ext uri="{FF2B5EF4-FFF2-40B4-BE49-F238E27FC236}">
                <a16:creationId xmlns:a16="http://schemas.microsoft.com/office/drawing/2014/main" id="{0A891C99-E68E-B25F-4510-71A869C8F92D}"/>
              </a:ext>
            </a:extLst>
          </p:cNvPr>
          <p:cNvSpPr txBox="1"/>
          <p:nvPr/>
        </p:nvSpPr>
        <p:spPr bwMode="gray">
          <a:xfrm>
            <a:off x="6191249" y="2364926"/>
            <a:ext cx="5484814" cy="888938"/>
          </a:xfrm>
          <a:prstGeom prst="rect">
            <a:avLst/>
          </a:prstGeom>
          <a:solidFill>
            <a:schemeClr val="bg1">
              <a:lumMod val="95000"/>
            </a:schemeClr>
          </a:solidFill>
        </p:spPr>
        <p:txBody>
          <a:bodyPr wrap="square" rtlCol="0" anchor="ctr">
            <a:no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lang="en-US" sz="1600" b="1" dirty="0">
                <a:solidFill>
                  <a:schemeClr val="tx2"/>
                </a:solidFill>
                <a:latin typeface="+mj-lt"/>
                <a:cs typeface="Segoe UI" panose="020B0502040204020203" pitchFamily="34" charset="0"/>
              </a:rPr>
              <a:t>  SGD43S-M3-S5 </a:t>
            </a:r>
            <a:r>
              <a:rPr lang="en-US" sz="1600" dirty="0">
                <a:solidFill>
                  <a:schemeClr val="tx2"/>
                </a:solidFill>
                <a:latin typeface="+mj-lt"/>
                <a:cs typeface="Segoe UI" panose="020B0502040204020203" pitchFamily="34" charset="0"/>
              </a:rPr>
              <a:t>– HVAC applications</a:t>
            </a:r>
          </a:p>
          <a:p>
            <a:pPr marL="0" marR="0" lvl="0" indent="0" defTabSz="914400" rtl="0" eaLnBrk="1" fontAlgn="base" latinLnBrk="0" hangingPunct="1">
              <a:lnSpc>
                <a:spcPct val="100000"/>
              </a:lnSpc>
              <a:spcBef>
                <a:spcPct val="0"/>
              </a:spcBef>
              <a:spcAft>
                <a:spcPct val="0"/>
              </a:spcAft>
              <a:buClrTx/>
              <a:buSzTx/>
              <a:buFontTx/>
              <a:buNone/>
              <a:tabLst/>
              <a:defRPr/>
            </a:pPr>
            <a:r>
              <a:rPr lang="en-US" sz="1600" b="1" dirty="0">
                <a:solidFill>
                  <a:schemeClr val="bg1">
                    <a:lumMod val="95000"/>
                  </a:schemeClr>
                </a:solidFill>
                <a:latin typeface="+mj-lt"/>
                <a:cs typeface="Segoe UI" panose="020B0502040204020203" pitchFamily="34" charset="0"/>
              </a:rPr>
              <a:t>  SGD43S-M3-S5 </a:t>
            </a:r>
            <a:r>
              <a:rPr lang="en-US" sz="1600" dirty="0">
                <a:solidFill>
                  <a:schemeClr val="bg1">
                    <a:lumMod val="95000"/>
                  </a:schemeClr>
                </a:solidFill>
                <a:latin typeface="+mj-lt"/>
                <a:cs typeface="Segoe UI" panose="020B0502040204020203" pitchFamily="34" charset="0"/>
              </a:rPr>
              <a:t>– </a:t>
            </a:r>
            <a:r>
              <a:rPr lang="en-US" sz="1600" dirty="0">
                <a:solidFill>
                  <a:schemeClr val="tx2"/>
                </a:solidFill>
                <a:latin typeface="+mj-lt"/>
                <a:cs typeface="Segoe UI" panose="020B0502040204020203" pitchFamily="34" charset="0"/>
              </a:rPr>
              <a:t>Calibrated for R-32, R-454B</a:t>
            </a:r>
          </a:p>
        </p:txBody>
      </p:sp>
      <p:sp>
        <p:nvSpPr>
          <p:cNvPr id="10" name="Title 16">
            <a:extLst>
              <a:ext uri="{FF2B5EF4-FFF2-40B4-BE49-F238E27FC236}">
                <a16:creationId xmlns:a16="http://schemas.microsoft.com/office/drawing/2014/main" id="{7F55842B-2B7A-6EF1-A090-B7B457CCF18D}"/>
              </a:ext>
            </a:extLst>
          </p:cNvPr>
          <p:cNvSpPr txBox="1">
            <a:spLocks/>
          </p:cNvSpPr>
          <p:nvPr/>
        </p:nvSpPr>
        <p:spPr>
          <a:xfrm>
            <a:off x="515937" y="476250"/>
            <a:ext cx="5580063" cy="369332"/>
          </a:xfrm>
          <a:prstGeom prst="rect">
            <a:avLst/>
          </a:prstGeom>
        </p:spPr>
        <p:txBody>
          <a:bodyPr/>
          <a:lstStyle>
            <a:lvl1pPr algn="l" defTabSz="914400" rtl="0" eaLnBrk="1" latinLnBrk="0" hangingPunct="1">
              <a:lnSpc>
                <a:spcPct val="100000"/>
              </a:lnSpc>
              <a:spcBef>
                <a:spcPct val="0"/>
              </a:spcBef>
              <a:buNone/>
              <a:defRPr sz="2800" b="1" kern="1200">
                <a:solidFill>
                  <a:schemeClr val="accent1"/>
                </a:solidFill>
                <a:latin typeface="+mj-lt"/>
                <a:ea typeface="+mj-ea"/>
                <a:cs typeface="+mj-cs"/>
              </a:defRPr>
            </a:lvl1pPr>
          </a:lstStyle>
          <a:p>
            <a:r>
              <a:rPr lang="en-US" sz="2400" dirty="0"/>
              <a:t>SGD43S-M3-Sx </a:t>
            </a:r>
          </a:p>
        </p:txBody>
      </p:sp>
      <p:sp>
        <p:nvSpPr>
          <p:cNvPr id="11" name="Text Placeholder 20">
            <a:extLst>
              <a:ext uri="{FF2B5EF4-FFF2-40B4-BE49-F238E27FC236}">
                <a16:creationId xmlns:a16="http://schemas.microsoft.com/office/drawing/2014/main" id="{A190D4F4-0E30-77CD-CF4F-C0444B6C72CE}"/>
              </a:ext>
            </a:extLst>
          </p:cNvPr>
          <p:cNvSpPr txBox="1">
            <a:spLocks/>
          </p:cNvSpPr>
          <p:nvPr/>
        </p:nvSpPr>
        <p:spPr>
          <a:xfrm>
            <a:off x="515937" y="845582"/>
            <a:ext cx="9816783" cy="1231106"/>
          </a:xfrm>
          <a:prstGeom prst="rect">
            <a:avLst/>
          </a:prstGeom>
          <a:noFill/>
        </p:spPr>
        <p:txBody>
          <a:bodyPr/>
          <a:lstStyle>
            <a:lvl1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1"/>
                </a:solidFill>
                <a:latin typeface="+mn-lt"/>
                <a:ea typeface="+mn-ea"/>
                <a:cs typeface="+mn-cs"/>
              </a:defRPr>
            </a:lvl1pPr>
            <a:lvl2pPr marL="360000" indent="-18000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4pPr>
            <a:lvl5pPr marL="90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5pPr>
            <a:lvl6pPr marL="108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6pPr>
            <a:lvl7pPr marL="126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7pPr>
            <a:lvl8pPr marL="14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8pPr>
            <a:lvl9pPr marL="16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sz="4000" dirty="0"/>
              <a:t>Tailored for every HVACR application</a:t>
            </a:r>
          </a:p>
        </p:txBody>
      </p:sp>
      <p:sp>
        <p:nvSpPr>
          <p:cNvPr id="14" name="TextBox 13">
            <a:extLst>
              <a:ext uri="{FF2B5EF4-FFF2-40B4-BE49-F238E27FC236}">
                <a16:creationId xmlns:a16="http://schemas.microsoft.com/office/drawing/2014/main" id="{F986F197-0041-3701-5D3A-7ED0C53497A6}"/>
              </a:ext>
            </a:extLst>
          </p:cNvPr>
          <p:cNvSpPr txBox="1"/>
          <p:nvPr/>
        </p:nvSpPr>
        <p:spPr bwMode="gray">
          <a:xfrm>
            <a:off x="6191249" y="3491907"/>
            <a:ext cx="5484813" cy="888938"/>
          </a:xfrm>
          <a:prstGeom prst="rect">
            <a:avLst/>
          </a:prstGeom>
          <a:solidFill>
            <a:schemeClr val="bg1">
              <a:lumMod val="95000"/>
            </a:schemeClr>
          </a:solidFill>
        </p:spPr>
        <p:txBody>
          <a:bodyPr wrap="square" rtlCol="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600" b="1" dirty="0">
                <a:solidFill>
                  <a:schemeClr val="tx2"/>
                </a:solidFill>
                <a:latin typeface="+mj-lt"/>
                <a:cs typeface="Segoe UI" panose="020B0502040204020203" pitchFamily="34" charset="0"/>
              </a:rPr>
              <a:t>  SGD43S-M3-S7 </a:t>
            </a:r>
            <a:r>
              <a:rPr lang="en-US" sz="1600" dirty="0">
                <a:solidFill>
                  <a:schemeClr val="tx2"/>
                </a:solidFill>
                <a:latin typeface="+mj-lt"/>
                <a:cs typeface="Segoe UI" panose="020B0502040204020203" pitchFamily="34" charset="0"/>
              </a:rPr>
              <a:t>– Refrigeration applications</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1600" b="1" dirty="0">
                <a:solidFill>
                  <a:schemeClr val="bg1">
                    <a:lumMod val="95000"/>
                  </a:schemeClr>
                </a:solidFill>
                <a:latin typeface="+mj-lt"/>
                <a:cs typeface="Segoe UI" panose="020B0502040204020203" pitchFamily="34" charset="0"/>
              </a:rPr>
              <a:t>  SGD43S-M3-S5 </a:t>
            </a:r>
            <a:r>
              <a:rPr lang="en-US" sz="1600" dirty="0">
                <a:solidFill>
                  <a:schemeClr val="bg1">
                    <a:lumMod val="95000"/>
                  </a:schemeClr>
                </a:solidFill>
                <a:latin typeface="+mj-lt"/>
                <a:cs typeface="Segoe UI" panose="020B0502040204020203" pitchFamily="34" charset="0"/>
              </a:rPr>
              <a:t>– </a:t>
            </a:r>
            <a:r>
              <a:rPr lang="en-US" sz="1600" dirty="0">
                <a:solidFill>
                  <a:schemeClr val="tx2"/>
                </a:solidFill>
                <a:latin typeface="+mj-lt"/>
                <a:cs typeface="Segoe UI" panose="020B0502040204020203" pitchFamily="34" charset="0"/>
              </a:rPr>
              <a:t>Calibrated for R-454A, R-454C, R-455A</a:t>
            </a:r>
          </a:p>
        </p:txBody>
      </p:sp>
      <p:pic>
        <p:nvPicPr>
          <p:cNvPr id="32" name="Video 31">
            <a:hlinkClick r:id="" action="ppaction://media"/>
            <a:extLst>
              <a:ext uri="{FF2B5EF4-FFF2-40B4-BE49-F238E27FC236}">
                <a16:creationId xmlns:a16="http://schemas.microsoft.com/office/drawing/2014/main" id="{56A9C782-475B-FE2C-BB85-226ECCF37BB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30332470"/>
      </p:ext>
    </p:extLst>
  </p:cSld>
  <p:clrMapOvr>
    <a:masterClrMapping/>
  </p:clrMapOvr>
  <mc:AlternateContent xmlns:mc="http://schemas.openxmlformats.org/markup-compatibility/2006">
    <mc:Choice xmlns:p14="http://schemas.microsoft.com/office/powerpoint/2010/main" Requires="p14">
      <p:transition spd="slow" p14:dur="2000" advTm="57480"/>
    </mc:Choice>
    <mc:Fallback>
      <p:transition spd="slow" advTm="57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2"/>
                </p:tgtEl>
              </p:cMediaNode>
            </p:video>
            <p:seq concurrent="1" nextAc="seek">
              <p:cTn id="8" restart="whenNotActive" fill="hold" evtFilter="cancelBubble" nodeType="interactiveSeq">
                <p:stCondLst>
                  <p:cond evt="onClick" delay="0">
                    <p:tgtEl>
                      <p:spTgt spid="3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2"/>
                                        </p:tgtEl>
                                      </p:cBhvr>
                                    </p:cmd>
                                  </p:childTnLst>
                                </p:cTn>
                              </p:par>
                            </p:childTnLst>
                          </p:cTn>
                        </p:par>
                      </p:childTnLst>
                    </p:cTn>
                  </p:par>
                </p:childTnLst>
              </p:cTn>
              <p:nextCondLst>
                <p:cond evt="onClick" delay="0">
                  <p:tgtEl>
                    <p:spTgt spid="3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09515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ensirion Master">
  <a:themeElements>
    <a:clrScheme name="Sensirion colors">
      <a:dk1>
        <a:sysClr val="windowText" lastClr="000000"/>
      </a:dk1>
      <a:lt1>
        <a:sysClr val="window" lastClr="FFFFFF"/>
      </a:lt1>
      <a:dk2>
        <a:srgbClr val="000000"/>
      </a:dk2>
      <a:lt2>
        <a:srgbClr val="EEEEEE"/>
      </a:lt2>
      <a:accent1>
        <a:srgbClr val="66CC33"/>
      </a:accent1>
      <a:accent2>
        <a:srgbClr val="616161"/>
      </a:accent2>
      <a:accent3>
        <a:srgbClr val="C2EBAD"/>
      </a:accent3>
      <a:accent4>
        <a:srgbClr val="024430"/>
      </a:accent4>
      <a:accent5>
        <a:srgbClr val="004494"/>
      </a:accent5>
      <a:accent6>
        <a:srgbClr val="660099"/>
      </a:accent6>
      <a:hlink>
        <a:srgbClr val="66CC33"/>
      </a:hlink>
      <a:folHlink>
        <a:srgbClr val="616161"/>
      </a:folHlink>
    </a:clrScheme>
    <a:fontScheme name="Sensirion fon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08000" tIns="72000" rIns="108000" bIns="72000" rtlCol="0" anchor="ctr"/>
      <a:lstStyle>
        <a:defPPr algn="ctr">
          <a:defRPr dirty="0" err="1" smtClean="0"/>
        </a:defPPr>
      </a:lstStyle>
      <a:style>
        <a:lnRef idx="2">
          <a:schemeClr val="accent1">
            <a:shade val="15000"/>
          </a:schemeClr>
        </a:lnRef>
        <a:fillRef idx="1">
          <a:schemeClr val="accent1"/>
        </a:fillRef>
        <a:effectRef idx="0">
          <a:schemeClr val="accent1"/>
        </a:effectRef>
        <a:fontRef idx="minor">
          <a:schemeClr val="lt1"/>
        </a:fontRef>
      </a:style>
    </a:spDef>
    <a:lnDef>
      <a:spPr>
        <a:ln>
          <a:solidFill>
            <a:srgbClr val="BDBDBD"/>
          </a:solidFill>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wrap="square" lIns="72000" tIns="72000" rIns="72000" bIns="72000" rtlCol="0">
        <a:spAutoFit/>
      </a:bodyPr>
      <a:lstStyle>
        <a:defPPr algn="l">
          <a:buClr>
            <a:schemeClr val="accent1"/>
          </a:buClr>
          <a:defRPr sz="1400" dirty="0" smtClean="0"/>
        </a:defPPr>
      </a:lstStyle>
    </a:txDef>
  </a:objectDefaults>
  <a:extraClrSchemeLst/>
  <a:extLst>
    <a:ext uri="{05A4C25C-085E-4340-85A3-A5531E510DB2}">
      <thm15:themeFamily xmlns:thm15="http://schemas.microsoft.com/office/thememl/2012/main" name="Presentation1" id="{A2229C6A-8C85-4369-BE5C-0F90A08D888C}" vid="{704E372A-D02F-4979-B6A3-0EEA5C7823FD}"/>
    </a:ext>
  </a:extLst>
</a:theme>
</file>

<file path=ppt/theme/theme2.xml><?xml version="1.0" encoding="utf-8"?>
<a:theme xmlns:a="http://schemas.openxmlformats.org/drawingml/2006/main" name="Office">
  <a:themeElements>
    <a:clrScheme name="Sensirion colors">
      <a:dk1>
        <a:sysClr val="windowText" lastClr="000000"/>
      </a:dk1>
      <a:lt1>
        <a:sysClr val="window" lastClr="FFFFFF"/>
      </a:lt1>
      <a:dk2>
        <a:srgbClr val="000000"/>
      </a:dk2>
      <a:lt2>
        <a:srgbClr val="EEEEEE"/>
      </a:lt2>
      <a:accent1>
        <a:srgbClr val="66CC33"/>
      </a:accent1>
      <a:accent2>
        <a:srgbClr val="616161"/>
      </a:accent2>
      <a:accent3>
        <a:srgbClr val="C2EBAD"/>
      </a:accent3>
      <a:accent4>
        <a:srgbClr val="024430"/>
      </a:accent4>
      <a:accent5>
        <a:srgbClr val="004494"/>
      </a:accent5>
      <a:accent6>
        <a:srgbClr val="660099"/>
      </a:accent6>
      <a:hlink>
        <a:srgbClr val="66CC33"/>
      </a:hlink>
      <a:folHlink>
        <a:srgbClr val="616161"/>
      </a:folHlink>
    </a:clrScheme>
    <a:fontScheme name="Sensirion fon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Sensirion colors">
      <a:dk1>
        <a:sysClr val="windowText" lastClr="000000"/>
      </a:dk1>
      <a:lt1>
        <a:sysClr val="window" lastClr="FFFFFF"/>
      </a:lt1>
      <a:dk2>
        <a:srgbClr val="000000"/>
      </a:dk2>
      <a:lt2>
        <a:srgbClr val="EEEEEE"/>
      </a:lt2>
      <a:accent1>
        <a:srgbClr val="66CC33"/>
      </a:accent1>
      <a:accent2>
        <a:srgbClr val="616161"/>
      </a:accent2>
      <a:accent3>
        <a:srgbClr val="C2EBAD"/>
      </a:accent3>
      <a:accent4>
        <a:srgbClr val="024430"/>
      </a:accent4>
      <a:accent5>
        <a:srgbClr val="004494"/>
      </a:accent5>
      <a:accent6>
        <a:srgbClr val="660099"/>
      </a:accent6>
      <a:hlink>
        <a:srgbClr val="66CC33"/>
      </a:hlink>
      <a:folHlink>
        <a:srgbClr val="616161"/>
      </a:folHlink>
    </a:clrScheme>
    <a:fontScheme name="Sensirion fon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782de24-a0b6-471a-a54c-a20666d772c0">
      <Terms xmlns="http://schemas.microsoft.com/office/infopath/2007/PartnerControls"/>
    </lcf76f155ced4ddcb4097134ff3c332f>
    <TaxCatchAll xmlns="e6b17203-28e5-4714-b41a-86da136118d4"/>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AEC63112E13CE4788F7ECCEE3C78555" ma:contentTypeVersion="15" ma:contentTypeDescription="Create a new document." ma:contentTypeScope="" ma:versionID="ae23d63f24187e762b9dd31cffdf2859">
  <xsd:schema xmlns:xsd="http://www.w3.org/2001/XMLSchema" xmlns:xs="http://www.w3.org/2001/XMLSchema" xmlns:p="http://schemas.microsoft.com/office/2006/metadata/properties" xmlns:ns2="0782de24-a0b6-471a-a54c-a20666d772c0" xmlns:ns3="9b096da1-55ae-40f0-828e-d96caf0055d1" xmlns:ns4="e6b17203-28e5-4714-b41a-86da136118d4" targetNamespace="http://schemas.microsoft.com/office/2006/metadata/properties" ma:root="true" ma:fieldsID="21806b67b89817234ac5af9ad7f4adc6" ns2:_="" ns3:_="" ns4:_="">
    <xsd:import namespace="0782de24-a0b6-471a-a54c-a20666d772c0"/>
    <xsd:import namespace="9b096da1-55ae-40f0-828e-d96caf0055d1"/>
    <xsd:import namespace="e6b17203-28e5-4714-b41a-86da136118d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4:TaxCatchAll" minOccurs="0"/>
                <xsd:element ref="ns2:MediaServiceOCR" minOccurs="0"/>
                <xsd:element ref="ns2:MediaServiceGenerationTime" minOccurs="0"/>
                <xsd:element ref="ns2:MediaServiceEventHashCode" minOccurs="0"/>
                <xsd:element ref="ns2:MediaServiceObjectDetectorVersions" minOccurs="0"/>
                <xsd:element ref="ns2:MediaServiceDateTaken" minOccurs="0"/>
                <xsd:element ref="ns2:MediaServiceLocation"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82de24-a0b6-471a-a54c-a20666d772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b8de631-2c85-4ba1-af09-54e0ec8ee11a"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b096da1-55ae-40f0-828e-d96caf0055d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6b17203-28e5-4714-b41a-86da136118d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5ae0aee-7591-4d50-9748-c21f23f9acb4}" ma:internalName="TaxCatchAll" ma:showField="CatchAllData" ma:web="e6b17203-28e5-4714-b41a-86da136118d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C14DE11-25CA-49F5-BF53-8B8254DCAF4B}">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9b096da1-55ae-40f0-828e-d96caf0055d1"/>
    <ds:schemaRef ds:uri="e6b17203-28e5-4714-b41a-86da136118d4"/>
    <ds:schemaRef ds:uri="http://purl.org/dc/terms/"/>
    <ds:schemaRef ds:uri="http://schemas.openxmlformats.org/package/2006/metadata/core-properties"/>
    <ds:schemaRef ds:uri="0782de24-a0b6-471a-a54c-a20666d772c0"/>
    <ds:schemaRef ds:uri="http://www.w3.org/XML/1998/namespace"/>
    <ds:schemaRef ds:uri="http://purl.org/dc/dcmitype/"/>
  </ds:schemaRefs>
</ds:datastoreItem>
</file>

<file path=customXml/itemProps2.xml><?xml version="1.0" encoding="utf-8"?>
<ds:datastoreItem xmlns:ds="http://schemas.openxmlformats.org/officeDocument/2006/customXml" ds:itemID="{D02C82E3-1F3C-43C7-B0BC-05F87C21E2C3}">
  <ds:schemaRefs>
    <ds:schemaRef ds:uri="http://schemas.microsoft.com/sharepoint/v3/contenttype/forms"/>
  </ds:schemaRefs>
</ds:datastoreItem>
</file>

<file path=customXml/itemProps3.xml><?xml version="1.0" encoding="utf-8"?>
<ds:datastoreItem xmlns:ds="http://schemas.openxmlformats.org/officeDocument/2006/customXml" ds:itemID="{2DA1E1F8-2B0C-4926-909C-E1F30E55CC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82de24-a0b6-471a-a54c-a20666d772c0"/>
    <ds:schemaRef ds:uri="9b096da1-55ae-40f0-828e-d96caf0055d1"/>
    <ds:schemaRef ds:uri="e6b17203-28e5-4714-b41a-86da136118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256</Words>
  <Application>Microsoft Office PowerPoint</Application>
  <PresentationFormat>Widescreen</PresentationFormat>
  <Paragraphs>52</Paragraphs>
  <Slides>5</Slides>
  <Notes>4</Notes>
  <HiddenSlides>0</HiddenSlides>
  <MMClips>4</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5</vt:i4>
      </vt:variant>
    </vt:vector>
  </HeadingPairs>
  <TitlesOfParts>
    <vt:vector size="11" baseType="lpstr">
      <vt:lpstr>Arial</vt:lpstr>
      <vt:lpstr>Arial Narrow</vt:lpstr>
      <vt:lpstr>Segoe UI</vt:lpstr>
      <vt:lpstr>Segoe UI Semibold</vt:lpstr>
      <vt:lpstr>Sensirion Master</vt:lpstr>
      <vt:lpstr>think-cell Folie</vt:lpstr>
      <vt:lpstr>SGD43S-M3-Sx</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Alvaro Charlet</dc:creator>
  <cp:lastModifiedBy>Alvaro Charlet</cp:lastModifiedBy>
  <cp:revision>1</cp:revision>
  <dcterms:created xsi:type="dcterms:W3CDTF">2025-05-08T07:15:11Z</dcterms:created>
  <dcterms:modified xsi:type="dcterms:W3CDTF">2025-05-08T13:34:21Z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0x010100DAEC63112E13CE4788F7ECCEE3C78555</vt:lpwstr>
  </property>
  <property fmtid="{D5CDD505-2E9C-101B-9397-08002B2CF9AE}" pid="3" name="MediaServiceImageTags">
    <vt:lpwstr/>
  </property>
</Properties>
</file>