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handoutMasterIdLst>
    <p:handoutMasterId r:id="rId11"/>
  </p:handoutMasterIdLst>
  <p:sldIdLst>
    <p:sldId id="521" r:id="rId5"/>
    <p:sldId id="2076136714" r:id="rId6"/>
    <p:sldId id="2076136787" r:id="rId7"/>
    <p:sldId id="2076136737" r:id="rId8"/>
    <p:sldId id="275" r:id="rId9"/>
  </p:sldIdLst>
  <p:sldSz cx="12192000" cy="6858000"/>
  <p:notesSz cx="6858000" cy="9144000"/>
  <p:custDataLst>
    <p:tags r:id="rId12"/>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AE064F-75D5-98AB-966F-5436E9984DBE}" name="Katharina Jacobi" initials="KJ" userId="S::katharina.jacobi@sensirion.com::76f3eb18-7ccc-4302-b788-668f75c1b81d"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BDBD"/>
    <a:srgbClr val="66CC33"/>
    <a:srgbClr val="FFFFFF"/>
    <a:srgbClr val="004494"/>
    <a:srgbClr val="EEEEEE"/>
    <a:srgbClr val="2F4A68"/>
    <a:srgbClr val="7F9CB6"/>
    <a:srgbClr val="666666"/>
    <a:srgbClr val="A3E085"/>
    <a:srgbClr val="6161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605917-7F60-43A7-9F16-77300BF35036}" v="33" dt="2026-03-02T10:23:30.727"/>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1" autoAdjust="0"/>
    <p:restoredTop sz="89020" autoAdjust="0"/>
  </p:normalViewPr>
  <p:slideViewPr>
    <p:cSldViewPr snapToGrid="0" showGuides="1">
      <p:cViewPr varScale="1">
        <p:scale>
          <a:sx n="141" d="100"/>
          <a:sy n="141" d="100"/>
        </p:scale>
        <p:origin x="3192" y="132"/>
      </p:cViewPr>
      <p:guideLst/>
    </p:cSldViewPr>
  </p:slideViewPr>
  <p:notesTextViewPr>
    <p:cViewPr>
      <p:scale>
        <a:sx n="1" d="1"/>
        <a:sy n="1" d="1"/>
      </p:scale>
      <p:origin x="0" y="0"/>
    </p:cViewPr>
  </p:notesTextViewPr>
  <p:sorterViewPr>
    <p:cViewPr varScale="1">
      <p:scale>
        <a:sx n="1" d="1"/>
        <a:sy n="1" d="1"/>
      </p:scale>
      <p:origin x="0" y="-6990"/>
    </p:cViewPr>
  </p:sorterViewPr>
  <p:notesViewPr>
    <p:cSldViewPr snapToGrid="0" showGuides="1">
      <p:cViewPr varScale="1">
        <p:scale>
          <a:sx n="80" d="100"/>
          <a:sy n="80" d="100"/>
        </p:scale>
        <p:origin x="306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gs" Target="tags/tag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D1F2D97-14DC-3D68-F695-73A2E8626B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5432E61-330F-A25F-0EB6-75FB4F260A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FEEF22F-4601-480B-AFDB-0EDCF7C2442C}" type="datetimeFigureOut">
              <a:rPr lang="en-US" smtClean="0"/>
              <a:t>3/2/2026</a:t>
            </a:fld>
            <a:endParaRPr lang="en-US"/>
          </a:p>
        </p:txBody>
      </p:sp>
      <p:sp>
        <p:nvSpPr>
          <p:cNvPr id="4" name="Footer Placeholder 3">
            <a:extLst>
              <a:ext uri="{FF2B5EF4-FFF2-40B4-BE49-F238E27FC236}">
                <a16:creationId xmlns:a16="http://schemas.microsoft.com/office/drawing/2014/main" id="{89441705-911E-87F8-95DF-E1272933AA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6DA9F20-F66F-1B8A-DB3A-299D3718957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5387CF-09AA-4FE6-9F5A-B60CE63E1F12}" type="slidenum">
              <a:rPr lang="en-US" smtClean="0"/>
              <a:t>‹#›</a:t>
            </a:fld>
            <a:endParaRPr lang="en-US"/>
          </a:p>
        </p:txBody>
      </p:sp>
    </p:spTree>
    <p:extLst>
      <p:ext uri="{BB962C8B-B14F-4D97-AF65-F5344CB8AC3E}">
        <p14:creationId xmlns:p14="http://schemas.microsoft.com/office/powerpoint/2010/main" val="60466292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0792A3-2C7B-47A0-80C9-DAA1E1046924}" type="datetimeFigureOut">
              <a:rPr lang="de-DE" smtClean="0"/>
              <a:t>02.03.2026</a:t>
            </a:fld>
            <a:endParaRPr lang="de-DE"/>
          </a:p>
        </p:txBody>
      </p:sp>
      <p:sp>
        <p:nvSpPr>
          <p:cNvPr id="4" name="Folienbildplatzhalter 3"/>
          <p:cNvSpPr>
            <a:spLocks noGrp="1" noRot="1" noChangeAspect="1"/>
          </p:cNvSpPr>
          <p:nvPr>
            <p:ph type="sldImg" idx="2"/>
          </p:nvPr>
        </p:nvSpPr>
        <p:spPr>
          <a:xfrm>
            <a:off x="1359568" y="932447"/>
            <a:ext cx="4138864" cy="232811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3561347"/>
            <a:ext cx="5486400" cy="4439653"/>
          </a:xfrm>
          <a:prstGeom prst="rect">
            <a:avLst/>
          </a:prstGeom>
        </p:spPr>
        <p:txBody>
          <a:bodyPr vert="horz" lIns="0" tIns="0" rIns="0" bIns="0" rtlCol="0"/>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A377EE-D37B-49B0-B274-FAC640F68D07}" type="slidenum">
              <a:rPr lang="de-DE" smtClean="0"/>
              <a:t>‹#›</a:t>
            </a:fld>
            <a:endParaRPr lang="de-DE"/>
          </a:p>
        </p:txBody>
      </p:sp>
    </p:spTree>
    <p:extLst>
      <p:ext uri="{BB962C8B-B14F-4D97-AF65-F5344CB8AC3E}">
        <p14:creationId xmlns:p14="http://schemas.microsoft.com/office/powerpoint/2010/main" val="787129825"/>
      </p:ext>
    </p:extLst>
  </p:cSld>
  <p:clrMap bg1="lt1" tx1="dk1" bg2="lt2" tx2="dk2" accent1="accent1" accent2="accent2" accent3="accent3" accent4="accent4" accent5="accent5" accent6="accent6" hlink="hlink" folHlink="folHlink"/>
  <p:notesStyle>
    <a:lvl1pPr marL="180000" indent="-180000" algn="l" defTabSz="914400" rtl="0" eaLnBrk="1" latinLnBrk="0" hangingPunct="1">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2pPr>
    <a:lvl3pPr marL="540000" indent="-180000" algn="l" defTabSz="914400" rtl="0" eaLnBrk="1" latinLnBrk="0" hangingPunct="1">
      <a:spcAft>
        <a:spcPts val="600"/>
      </a:spcAft>
      <a:buClr>
        <a:srgbClr val="BDBDBD"/>
      </a:buClr>
      <a:buFont typeface="Arial" panose="020B0604020202020204" pitchFamily="34" charset="0"/>
      <a:buChar char="•"/>
      <a:defRPr sz="1400" kern="1200">
        <a:solidFill>
          <a:schemeClr val="tx1"/>
        </a:solidFill>
        <a:latin typeface="+mn-lt"/>
        <a:ea typeface="+mn-ea"/>
        <a:cs typeface="+mn-cs"/>
      </a:defRPr>
    </a:lvl3pPr>
    <a:lvl4pPr marL="720000" indent="-180000" algn="l" defTabSz="914400" rtl="0" eaLnBrk="1" latinLnBrk="0" hangingPunct="1">
      <a:spcAft>
        <a:spcPts val="600"/>
      </a:spcAft>
      <a:buClr>
        <a:srgbClr val="BDBDBD"/>
      </a:buClr>
      <a:buFont typeface="Arial" panose="020B0604020202020204" pitchFamily="34" charset="0"/>
      <a:buChar char="•"/>
      <a:defRPr sz="14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931863"/>
            <a:ext cx="4140200" cy="2328862"/>
          </a:xfrm>
        </p:spPr>
      </p:sp>
      <p:sp>
        <p:nvSpPr>
          <p:cNvPr id="3" name="Notes Placeholder 2"/>
          <p:cNvSpPr>
            <a:spLocks noGrp="1"/>
          </p:cNvSpPr>
          <p:nvPr>
            <p:ph type="body" idx="1"/>
          </p:nvPr>
        </p:nvSpPr>
        <p:spPr/>
        <p:txBody>
          <a:bodyPr/>
          <a:lstStyle/>
          <a:p>
            <a:pPr marL="180000" marR="0" lvl="0" indent="-180000" algn="l" defTabSz="914400" rtl="0" eaLnBrk="1" fontAlgn="auto" latinLnBrk="0" hangingPunct="1">
              <a:lnSpc>
                <a:spcPct val="100000"/>
              </a:lnSpc>
              <a:spcBef>
                <a:spcPts val="0"/>
              </a:spcBef>
              <a:spcAft>
                <a:spcPts val="600"/>
              </a:spcAft>
              <a:buClr>
                <a:schemeClr val="accent1"/>
              </a:buClr>
              <a:buSzTx/>
              <a:buFont typeface="Arial" panose="020B0604020202020204" pitchFamily="34" charset="0"/>
              <a:buChar char="•"/>
              <a:tabLst/>
              <a:defRPr/>
            </a:pPr>
            <a:r>
              <a:rPr lang="en-US" sz="1400" b="0" i="0" kern="1200" dirty="0">
                <a:solidFill>
                  <a:schemeClr val="tx1"/>
                </a:solidFill>
                <a:effectLst/>
                <a:latin typeface="+mn-lt"/>
                <a:ea typeface="+mn-ea"/>
                <a:cs typeface="+mn-cs"/>
              </a:rPr>
              <a:t>Imagine being able to measure </a:t>
            </a:r>
            <a:r>
              <a:rPr lang="en-US" sz="1400" b="0" i="1" kern="1200" dirty="0">
                <a:solidFill>
                  <a:schemeClr val="tx1"/>
                </a:solidFill>
                <a:effectLst/>
                <a:latin typeface="+mn-lt"/>
                <a:ea typeface="+mn-ea"/>
                <a:cs typeface="+mn-cs"/>
              </a:rPr>
              <a:t>all</a:t>
            </a:r>
            <a:r>
              <a:rPr lang="en-US" sz="1400" b="0" i="0" kern="1200" dirty="0">
                <a:solidFill>
                  <a:schemeClr val="tx1"/>
                </a:solidFill>
                <a:effectLst/>
                <a:latin typeface="+mn-lt"/>
                <a:ea typeface="+mn-ea"/>
                <a:cs typeface="+mn-cs"/>
              </a:rPr>
              <a:t> key indoor air quality parameters—particulate matter, humidity, temperature, VOCs, NOx, CO₂, and even formaldehyde—with a </a:t>
            </a:r>
            <a:r>
              <a:rPr lang="en-US" sz="1400" b="1" i="0" kern="1200" dirty="0">
                <a:solidFill>
                  <a:schemeClr val="tx1"/>
                </a:solidFill>
                <a:effectLst/>
                <a:latin typeface="+mn-lt"/>
                <a:ea typeface="+mn-ea"/>
                <a:cs typeface="+mn-cs"/>
              </a:rPr>
              <a:t>single, compact, future‑proof sensor platform</a:t>
            </a:r>
            <a:r>
              <a:rPr lang="en-US" sz="1400" b="0" i="0" kern="1200" dirty="0">
                <a:solidFill>
                  <a:schemeClr val="tx1"/>
                </a:solidFill>
                <a:effectLst/>
                <a:latin typeface="+mn-lt"/>
                <a:ea typeface="+mn-ea"/>
                <a:cs typeface="+mn-cs"/>
              </a:rPr>
              <a:t>.</a:t>
            </a:r>
            <a:br>
              <a:rPr lang="en-US" sz="1400" b="0" i="0" kern="1200" dirty="0">
                <a:solidFill>
                  <a:schemeClr val="tx1"/>
                </a:solidFill>
                <a:effectLst/>
                <a:latin typeface="+mn-lt"/>
                <a:ea typeface="+mn-ea"/>
                <a:cs typeface="+mn-cs"/>
              </a:rPr>
            </a:br>
            <a:r>
              <a:rPr lang="en-US" sz="1400" b="0" i="0" kern="1200" dirty="0">
                <a:solidFill>
                  <a:schemeClr val="tx1"/>
                </a:solidFill>
                <a:effectLst/>
                <a:latin typeface="+mn-lt"/>
                <a:ea typeface="+mn-ea"/>
                <a:cs typeface="+mn-cs"/>
              </a:rPr>
              <a:t>That’s exactly what Sensirion delivers with the </a:t>
            </a:r>
            <a:r>
              <a:rPr lang="en-US" sz="1400" b="1" i="0" kern="1200" dirty="0">
                <a:solidFill>
                  <a:schemeClr val="tx1"/>
                </a:solidFill>
                <a:effectLst/>
                <a:latin typeface="+mn-lt"/>
                <a:ea typeface="+mn-ea"/>
                <a:cs typeface="+mn-cs"/>
              </a:rPr>
              <a:t>SEN6x family</a:t>
            </a:r>
            <a:r>
              <a:rPr lang="en-US" sz="1400" b="0" i="0" kern="1200" dirty="0">
                <a:solidFill>
                  <a:schemeClr val="tx1"/>
                </a:solidFill>
                <a:effectLst/>
                <a:latin typeface="+mn-lt"/>
                <a:ea typeface="+mn-ea"/>
                <a:cs typeface="+mn-cs"/>
              </a:rPr>
              <a:t>, our next‑generation environmental sensing platform.</a:t>
            </a:r>
          </a:p>
          <a:p>
            <a:endParaRPr lang="en-US" dirty="0"/>
          </a:p>
        </p:txBody>
      </p:sp>
      <p:sp>
        <p:nvSpPr>
          <p:cNvPr id="4" name="Slide Number Placeholder 3"/>
          <p:cNvSpPr>
            <a:spLocks noGrp="1"/>
          </p:cNvSpPr>
          <p:nvPr>
            <p:ph type="sldNum" sz="quarter" idx="5"/>
          </p:nvPr>
        </p:nvSpPr>
        <p:spPr/>
        <p:txBody>
          <a:bodyPr/>
          <a:lstStyle/>
          <a:p>
            <a:fld id="{98A377EE-D37B-49B0-B274-FAC640F68D07}" type="slidenum">
              <a:rPr lang="de-DE" smtClean="0"/>
              <a:t>1</a:t>
            </a:fld>
            <a:endParaRPr lang="de-DE"/>
          </a:p>
        </p:txBody>
      </p:sp>
    </p:spTree>
    <p:extLst>
      <p:ext uri="{BB962C8B-B14F-4D97-AF65-F5344CB8AC3E}">
        <p14:creationId xmlns:p14="http://schemas.microsoft.com/office/powerpoint/2010/main" val="3172821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03698-E130-4281-9C6A-57CD2B909F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5117CF-E171-B346-A738-A9737C6ADF6E}"/>
              </a:ext>
            </a:extLst>
          </p:cNvPr>
          <p:cNvSpPr>
            <a:spLocks noGrp="1" noRot="1" noChangeAspect="1"/>
          </p:cNvSpPr>
          <p:nvPr>
            <p:ph type="sldImg"/>
          </p:nvPr>
        </p:nvSpPr>
        <p:spPr>
          <a:xfrm>
            <a:off x="1358900" y="931863"/>
            <a:ext cx="4140200" cy="2328862"/>
          </a:xfrm>
        </p:spPr>
      </p:sp>
      <p:sp>
        <p:nvSpPr>
          <p:cNvPr id="3" name="Notes Placeholder 2">
            <a:extLst>
              <a:ext uri="{FF2B5EF4-FFF2-40B4-BE49-F238E27FC236}">
                <a16:creationId xmlns:a16="http://schemas.microsoft.com/office/drawing/2014/main" id="{45035423-1877-3C18-1986-D907BE0CA078}"/>
              </a:ext>
            </a:extLst>
          </p:cNvPr>
          <p:cNvSpPr>
            <a:spLocks noGrp="1"/>
          </p:cNvSpPr>
          <p:nvPr>
            <p:ph type="body" idx="1"/>
          </p:nvPr>
        </p:nvSpPr>
        <p:spPr/>
        <p:txBody>
          <a:bodyPr/>
          <a:lstStyle/>
          <a:p>
            <a:r>
              <a:rPr lang="en-US" dirty="0"/>
              <a:t>So What does the SEN6x line offer you? Your application is unique and maybe you don’t need all the parameters.</a:t>
            </a:r>
          </a:p>
          <a:p>
            <a:endParaRPr lang="en-US" dirty="0"/>
          </a:p>
          <a:p>
            <a:pPr marL="180000" marR="0" lvl="0" indent="-180000" algn="l" defTabSz="914400" rtl="0" eaLnBrk="1" fontAlgn="auto" latinLnBrk="0" hangingPunct="1">
              <a:lnSpc>
                <a:spcPct val="100000"/>
              </a:lnSpc>
              <a:spcBef>
                <a:spcPts val="0"/>
              </a:spcBef>
              <a:spcAft>
                <a:spcPts val="600"/>
              </a:spcAft>
              <a:buClr>
                <a:schemeClr val="accent1"/>
              </a:buClr>
              <a:buSzTx/>
              <a:buFont typeface="Arial" panose="020B0604020202020204" pitchFamily="34" charset="0"/>
              <a:buChar char="•"/>
              <a:tabLst/>
              <a:defRPr/>
            </a:pPr>
            <a:r>
              <a:rPr lang="en-US" dirty="0"/>
              <a:t>That’s the beauty of SEN6x, a sensor platform that adapts to your product – not the other way around</a:t>
            </a:r>
            <a:endParaRPr lang="en-US" dirty="0">
              <a:solidFill>
                <a:schemeClr val="tx2"/>
              </a:solidFill>
            </a:endParaRPr>
          </a:p>
          <a:p>
            <a:endParaRPr lang="en-US" dirty="0"/>
          </a:p>
          <a:p>
            <a:endParaRPr lang="en-US" dirty="0"/>
          </a:p>
          <a:p>
            <a:r>
              <a:rPr lang="en-US" dirty="0"/>
              <a:t>SEN62 is our lowest cost particulate matter, temperature and humidity sensor that we ever offered. </a:t>
            </a:r>
          </a:p>
          <a:p>
            <a:r>
              <a:rPr lang="en-US" dirty="0"/>
              <a:t>SEN63C is the most affordable way to get CO2 sensing in a module</a:t>
            </a:r>
          </a:p>
          <a:p>
            <a:r>
              <a:rPr lang="en-US" dirty="0"/>
              <a:t>SEN65 adds relative humidity, temperature, VOC and NOx measurements in addition to PM, this makes it for example perfect for air purifiers </a:t>
            </a:r>
          </a:p>
          <a:p>
            <a:r>
              <a:rPr lang="en-US" dirty="0"/>
              <a:t>SEN66 adds CO2 to that mix, which is ideal for Indoor air quality monitors or as actionable signal in energy recovery ventilation or HVAC systems, that can use it to optimize their energy consumption while making sure that the CO2 levels stay at an optimal level</a:t>
            </a:r>
          </a:p>
          <a:p>
            <a:r>
              <a:rPr lang="en-US" dirty="0"/>
              <a:t>SEN68 offers PM, RH&amp;T, VOC, NOx and Formaldehyde, this fits premium air purifiers with special filter that can decompose the Formaldehyde or indoor air quality monitors for the Asian market</a:t>
            </a:r>
          </a:p>
          <a:p>
            <a:r>
              <a:rPr lang="en-US" dirty="0"/>
              <a:t>SEN69C the all in one solution</a:t>
            </a:r>
          </a:p>
          <a:p>
            <a:endParaRPr lang="en-US" dirty="0"/>
          </a:p>
          <a:p>
            <a:r>
              <a:rPr lang="en-US" dirty="0"/>
              <a:t>And the best thing is, that all models share one physical formfactor. This means you can design it in once but offer a whole range of different tiers of products. Your requirements have changed? You want to upgrade your product with an additional sensors? No problem, just order another variant without changing your design</a:t>
            </a:r>
          </a:p>
          <a:p>
            <a:endParaRPr lang="de-CH" dirty="0"/>
          </a:p>
        </p:txBody>
      </p:sp>
      <p:sp>
        <p:nvSpPr>
          <p:cNvPr id="4" name="Slide Number Placeholder 3">
            <a:extLst>
              <a:ext uri="{FF2B5EF4-FFF2-40B4-BE49-F238E27FC236}">
                <a16:creationId xmlns:a16="http://schemas.microsoft.com/office/drawing/2014/main" id="{02CE0B5B-AB60-8FC0-0085-951BDE100D7D}"/>
              </a:ext>
            </a:extLst>
          </p:cNvPr>
          <p:cNvSpPr>
            <a:spLocks noGrp="1"/>
          </p:cNvSpPr>
          <p:nvPr>
            <p:ph type="sldNum" sz="quarter" idx="5"/>
          </p:nvPr>
        </p:nvSpPr>
        <p:spPr/>
        <p:txBody>
          <a:bodyPr/>
          <a:lstStyle/>
          <a:p>
            <a:fld id="{98A377EE-D37B-49B0-B274-FAC640F68D07}" type="slidenum">
              <a:rPr lang="de-DE" smtClean="0"/>
              <a:t>3</a:t>
            </a:fld>
            <a:endParaRPr lang="de-DE"/>
          </a:p>
        </p:txBody>
      </p:sp>
    </p:spTree>
    <p:extLst>
      <p:ext uri="{BB962C8B-B14F-4D97-AF65-F5344CB8AC3E}">
        <p14:creationId xmlns:p14="http://schemas.microsoft.com/office/powerpoint/2010/main" val="738450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931863"/>
            <a:ext cx="4140200" cy="23288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A377EE-D37B-49B0-B274-FAC640F68D07}" type="slidenum">
              <a:rPr lang="de-DE" smtClean="0"/>
              <a:t>4</a:t>
            </a:fld>
            <a:endParaRPr lang="de-DE"/>
          </a:p>
        </p:txBody>
      </p:sp>
    </p:spTree>
    <p:extLst>
      <p:ext uri="{BB962C8B-B14F-4D97-AF65-F5344CB8AC3E}">
        <p14:creationId xmlns:p14="http://schemas.microsoft.com/office/powerpoint/2010/main" val="2763957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2.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2.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2.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2.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2.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2.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2.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2.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12192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9775277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E4B5D56-4EE6-6923-EBA2-5824FC9584B2}"/>
              </a:ext>
            </a:extLst>
          </p:cNvPr>
          <p:cNvSpPr>
            <a:spLocks noGrp="1"/>
          </p:cNvSpPr>
          <p:nvPr>
            <p:ph type="ctrTitle" hasCustomPrompt="1"/>
          </p:nvPr>
        </p:nvSpPr>
        <p:spPr bwMode="gray">
          <a:xfrm>
            <a:off x="1189036" y="964959"/>
            <a:ext cx="9144000" cy="738664"/>
          </a:xfrm>
          <a:prstGeom prst="rect">
            <a:avLst/>
          </a:prstGeom>
        </p:spPr>
        <p:txBody>
          <a:bodyPr vert="horz" anchor="b"/>
          <a:lstStyle>
            <a:lvl1pPr algn="l">
              <a:lnSpc>
                <a:spcPct val="100000"/>
              </a:lnSpc>
              <a:defRPr sz="4800" cap="all" baseline="0"/>
            </a:lvl1pPr>
          </a:lstStyle>
          <a:p>
            <a:r>
              <a:rPr lang="en-US" noProof="0" dirty="0"/>
              <a:t>overhead</a:t>
            </a:r>
          </a:p>
        </p:txBody>
      </p:sp>
      <p:sp>
        <p:nvSpPr>
          <p:cNvPr id="6" name="Text Placeholder 5">
            <a:extLst>
              <a:ext uri="{FF2B5EF4-FFF2-40B4-BE49-F238E27FC236}">
                <a16:creationId xmlns:a16="http://schemas.microsoft.com/office/drawing/2014/main" id="{1A4D2577-167E-69EB-1162-5BBAC4F82FD4}"/>
              </a:ext>
            </a:extLst>
          </p:cNvPr>
          <p:cNvSpPr>
            <a:spLocks noGrp="1"/>
          </p:cNvSpPr>
          <p:nvPr>
            <p:ph type="body" sz="quarter" idx="10" hasCustomPrompt="1"/>
          </p:nvPr>
        </p:nvSpPr>
        <p:spPr bwMode="gray">
          <a:xfrm>
            <a:off x="1189036" y="3063969"/>
            <a:ext cx="9144000" cy="214312"/>
          </a:xfrm>
        </p:spPr>
        <p:txBody>
          <a:bodyPr wrap="square">
            <a:spAutoFit/>
          </a:bodyPr>
          <a:lstStyle>
            <a:lvl1pPr marL="0" indent="0">
              <a:lnSpc>
                <a:spcPct val="100000"/>
              </a:lnSpc>
              <a:buNone/>
              <a:defRPr/>
            </a:lvl1pPr>
          </a:lstStyle>
          <a:p>
            <a:pPr lvl="0"/>
            <a:r>
              <a:rPr lang="en-US" noProof="0" dirty="0"/>
              <a:t>Author | Date</a:t>
            </a:r>
          </a:p>
        </p:txBody>
      </p:sp>
      <p:sp>
        <p:nvSpPr>
          <p:cNvPr id="7" name="Text Placeholder 6">
            <a:extLst>
              <a:ext uri="{FF2B5EF4-FFF2-40B4-BE49-F238E27FC236}">
                <a16:creationId xmlns:a16="http://schemas.microsoft.com/office/drawing/2014/main" id="{87869E6D-0360-2933-8C4A-69CBE7710BF1}"/>
              </a:ext>
            </a:extLst>
          </p:cNvPr>
          <p:cNvSpPr>
            <a:spLocks noGrp="1"/>
          </p:cNvSpPr>
          <p:nvPr>
            <p:ph type="body" sz="quarter" idx="12" hasCustomPrompt="1"/>
          </p:nvPr>
        </p:nvSpPr>
        <p:spPr bwMode="gray">
          <a:xfrm>
            <a:off x="0" y="6057900"/>
            <a:ext cx="12192000" cy="800100"/>
          </a:xfrm>
          <a:gradFill>
            <a:gsLst>
              <a:gs pos="19000">
                <a:schemeClr val="bg1">
                  <a:alpha val="80000"/>
                </a:schemeClr>
              </a:gs>
              <a:gs pos="100000">
                <a:schemeClr val="bg1"/>
              </a:gs>
            </a:gsLst>
            <a:lin ang="0" scaled="1"/>
          </a:gradFill>
        </p:spPr>
        <p:txBody>
          <a:bodyPr/>
          <a:lstStyle>
            <a:lvl1pPr marL="0" indent="0">
              <a:buNone/>
              <a:defRPr/>
            </a:lvl1pPr>
          </a:lstStyle>
          <a:p>
            <a:pPr lvl="0"/>
            <a:r>
              <a:rPr lang="en-US" dirty="0"/>
              <a:t> </a:t>
            </a:r>
          </a:p>
        </p:txBody>
      </p:sp>
      <p:sp>
        <p:nvSpPr>
          <p:cNvPr id="20" name="Text Placeholder 19">
            <a:extLst>
              <a:ext uri="{FF2B5EF4-FFF2-40B4-BE49-F238E27FC236}">
                <a16:creationId xmlns:a16="http://schemas.microsoft.com/office/drawing/2014/main" id="{885E7427-45FF-59FD-D7C2-D246E3C50A76}"/>
              </a:ext>
            </a:extLst>
          </p:cNvPr>
          <p:cNvSpPr>
            <a:spLocks noGrp="1"/>
          </p:cNvSpPr>
          <p:nvPr>
            <p:ph type="body" sz="quarter" idx="13" hasCustomPrompt="1"/>
          </p:nvPr>
        </p:nvSpPr>
        <p:spPr bwMode="gray">
          <a:xfrm>
            <a:off x="9912063" y="6301582"/>
            <a:ext cx="1764000" cy="176400"/>
          </a:xfrm>
          <a:blipFill>
            <a:blip r:embed="rId5">
              <a:extLst>
                <a:ext uri="{96DAC541-7B7A-43D3-8B79-37D633B846F1}">
                  <asvg:svgBlip xmlns:asvg="http://schemas.microsoft.com/office/drawing/2016/SVG/main" r:embed="rId6"/>
                </a:ext>
              </a:extLst>
            </a:blip>
            <a:stretch>
              <a:fillRect/>
            </a:stretch>
          </a:blipFill>
        </p:spPr>
        <p:txBody>
          <a:bodyPr/>
          <a:lstStyle>
            <a:lvl1pPr marL="0" indent="0">
              <a:buNone/>
              <a:defRPr/>
            </a:lvl1pPr>
          </a:lstStyle>
          <a:p>
            <a:pPr lvl="0"/>
            <a:r>
              <a:rPr lang="en-US" dirty="0"/>
              <a:t> </a:t>
            </a:r>
          </a:p>
        </p:txBody>
      </p:sp>
      <p:sp>
        <p:nvSpPr>
          <p:cNvPr id="9" name="Textplatzhalter 8">
            <a:extLst>
              <a:ext uri="{FF2B5EF4-FFF2-40B4-BE49-F238E27FC236}">
                <a16:creationId xmlns:a16="http://schemas.microsoft.com/office/drawing/2014/main" id="{64775200-1551-8488-CA6F-C4CF768DB1DB}"/>
              </a:ext>
            </a:extLst>
          </p:cNvPr>
          <p:cNvSpPr>
            <a:spLocks noGrp="1"/>
          </p:cNvSpPr>
          <p:nvPr>
            <p:ph type="body" sz="quarter" idx="14" hasCustomPrompt="1"/>
          </p:nvPr>
        </p:nvSpPr>
        <p:spPr>
          <a:xfrm>
            <a:off x="1189036" y="1703623"/>
            <a:ext cx="9144000" cy="1231106"/>
          </a:xfrm>
        </p:spPr>
        <p:txBody>
          <a:bodyPr>
            <a:spAutoFit/>
          </a:bodyPr>
          <a:lstStyle>
            <a:lvl1pPr marL="0" indent="0">
              <a:spcAft>
                <a:spcPts val="0"/>
              </a:spcAft>
              <a:buNone/>
              <a:defRPr sz="4000"/>
            </a:lvl1pPr>
          </a:lstStyle>
          <a:p>
            <a:pPr lvl="0"/>
            <a:r>
              <a:rPr lang="en-US" dirty="0"/>
              <a:t>Descriptive and more informative presentation header (position variable)</a:t>
            </a:r>
          </a:p>
        </p:txBody>
      </p:sp>
    </p:spTree>
    <p:extLst>
      <p:ext uri="{BB962C8B-B14F-4D97-AF65-F5344CB8AC3E}">
        <p14:creationId xmlns:p14="http://schemas.microsoft.com/office/powerpoint/2010/main" val="205424579"/>
      </p:ext>
    </p:extLst>
  </p:cSld>
  <p:clrMapOvr>
    <a:masterClrMapping/>
  </p:clrMapOvr>
  <p:extLst>
    <p:ext uri="{DCECCB84-F9BA-43D5-87BE-67443E8EF086}">
      <p15:sldGuideLst xmlns:p15="http://schemas.microsoft.com/office/powerpoint/2012/main">
        <p15:guide id="1" orient="horz" pos="3816" userDrawn="1">
          <p15:clr>
            <a:srgbClr val="F26B43"/>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98748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dirty="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37742899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E4B5D56-4EE6-6923-EBA2-5824FC9584B2}"/>
              </a:ext>
            </a:extLst>
          </p:cNvPr>
          <p:cNvSpPr>
            <a:spLocks noGrp="1"/>
          </p:cNvSpPr>
          <p:nvPr>
            <p:ph type="ctrTitle" hasCustomPrompt="1"/>
          </p:nvPr>
        </p:nvSpPr>
        <p:spPr bwMode="gray">
          <a:xfrm>
            <a:off x="1189036" y="1334291"/>
            <a:ext cx="7612064" cy="369332"/>
          </a:xfrm>
          <a:prstGeom prst="rect">
            <a:avLst/>
          </a:prstGeom>
        </p:spPr>
        <p:txBody>
          <a:bodyPr vert="horz" anchor="b"/>
          <a:lstStyle>
            <a:lvl1pPr algn="l">
              <a:lnSpc>
                <a:spcPct val="100000"/>
              </a:lnSpc>
              <a:defRPr sz="2400" cap="all" baseline="0"/>
            </a:lvl1pPr>
          </a:lstStyle>
          <a:p>
            <a:r>
              <a:rPr lang="de-DE" dirty="0"/>
              <a:t>Chapter 1</a:t>
            </a:r>
          </a:p>
        </p:txBody>
      </p:sp>
      <p:sp>
        <p:nvSpPr>
          <p:cNvPr id="4" name="Textplatzhalter 8">
            <a:extLst>
              <a:ext uri="{FF2B5EF4-FFF2-40B4-BE49-F238E27FC236}">
                <a16:creationId xmlns:a16="http://schemas.microsoft.com/office/drawing/2014/main" id="{6B697B09-1663-F3FE-7753-55104D18A158}"/>
              </a:ext>
            </a:extLst>
          </p:cNvPr>
          <p:cNvSpPr>
            <a:spLocks noGrp="1"/>
          </p:cNvSpPr>
          <p:nvPr>
            <p:ph type="body" sz="quarter" idx="14" hasCustomPrompt="1"/>
          </p:nvPr>
        </p:nvSpPr>
        <p:spPr>
          <a:xfrm>
            <a:off x="1189036" y="1703623"/>
            <a:ext cx="7612064" cy="1231106"/>
          </a:xfrm>
        </p:spPr>
        <p:txBody>
          <a:bodyPr wrap="square">
            <a:spAutoFit/>
          </a:bodyPr>
          <a:lstStyle>
            <a:lvl1pPr marL="0" indent="0">
              <a:spcAft>
                <a:spcPts val="0"/>
              </a:spcAft>
              <a:buNone/>
              <a:defRPr sz="4000"/>
            </a:lvl1pPr>
          </a:lstStyle>
          <a:p>
            <a:pPr lvl="0"/>
            <a:r>
              <a:rPr lang="en-US" dirty="0"/>
              <a:t>Chapter title</a:t>
            </a:r>
          </a:p>
          <a:p>
            <a:pPr lvl="0"/>
            <a:r>
              <a:rPr lang="en-US" dirty="0"/>
              <a:t>(Position variable)</a:t>
            </a:r>
          </a:p>
        </p:txBody>
      </p:sp>
    </p:spTree>
    <p:extLst>
      <p:ext uri="{BB962C8B-B14F-4D97-AF65-F5344CB8AC3E}">
        <p14:creationId xmlns:p14="http://schemas.microsoft.com/office/powerpoint/2010/main" val="4147481199"/>
      </p:ext>
    </p:extLst>
  </p:cSld>
  <p:clrMapOvr>
    <a:masterClrMapping/>
  </p:clrMapOvr>
  <p:extLst>
    <p:ext uri="{DCECCB84-F9BA-43D5-87BE-67443E8EF086}">
      <p15:sldGuideLst xmlns:p15="http://schemas.microsoft.com/office/powerpoint/2012/main">
        <p15:guide id="1" pos="6221" userDrawn="1">
          <p15:clr>
            <a:srgbClr val="F26B43"/>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12192000"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865497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E4B5D56-4EE6-6923-EBA2-5824FC9584B2}"/>
              </a:ext>
            </a:extLst>
          </p:cNvPr>
          <p:cNvSpPr>
            <a:spLocks noGrp="1"/>
          </p:cNvSpPr>
          <p:nvPr>
            <p:ph type="ctrTitle" hasCustomPrompt="1"/>
          </p:nvPr>
        </p:nvSpPr>
        <p:spPr bwMode="gray">
          <a:xfrm>
            <a:off x="1189036" y="1334291"/>
            <a:ext cx="9144000" cy="369332"/>
          </a:xfrm>
          <a:prstGeom prst="rect">
            <a:avLst/>
          </a:prstGeom>
        </p:spPr>
        <p:txBody>
          <a:bodyPr vert="horz" anchor="b"/>
          <a:lstStyle>
            <a:lvl1pPr algn="l">
              <a:lnSpc>
                <a:spcPct val="100000"/>
              </a:lnSpc>
              <a:defRPr sz="2400" cap="all" baseline="0"/>
            </a:lvl1pPr>
          </a:lstStyle>
          <a:p>
            <a:r>
              <a:rPr lang="en-US" noProof="0" dirty="0"/>
              <a:t>Agenda</a:t>
            </a:r>
          </a:p>
        </p:txBody>
      </p:sp>
      <p:sp>
        <p:nvSpPr>
          <p:cNvPr id="7" name="Text Placeholder 6">
            <a:extLst>
              <a:ext uri="{FF2B5EF4-FFF2-40B4-BE49-F238E27FC236}">
                <a16:creationId xmlns:a16="http://schemas.microsoft.com/office/drawing/2014/main" id="{54780551-0AC8-CC10-4203-E0F948B252FC}"/>
              </a:ext>
            </a:extLst>
          </p:cNvPr>
          <p:cNvSpPr>
            <a:spLocks noGrp="1"/>
          </p:cNvSpPr>
          <p:nvPr>
            <p:ph type="body" sz="quarter" idx="12" hasCustomPrompt="1"/>
          </p:nvPr>
        </p:nvSpPr>
        <p:spPr bwMode="gray">
          <a:xfrm>
            <a:off x="1189038" y="3630386"/>
            <a:ext cx="2340000" cy="1872000"/>
          </a:xfrm>
          <a:solidFill>
            <a:schemeClr val="bg1"/>
          </a:solidFill>
        </p:spPr>
        <p:txBody>
          <a:bodyPr lIns="216000" tIns="144000" rIns="216000" bIns="144000"/>
          <a:lstStyle>
            <a:lvl1pPr marL="0" indent="0">
              <a:spcAft>
                <a:spcPts val="0"/>
              </a:spcAft>
              <a:buNone/>
              <a:defRPr b="0"/>
            </a:lvl1pPr>
          </a:lstStyle>
          <a:p>
            <a:pPr lvl="0"/>
            <a:r>
              <a:rPr lang="en-US" dirty="0"/>
              <a:t>Chapter title</a:t>
            </a:r>
          </a:p>
          <a:p>
            <a:pPr lvl="0"/>
            <a:r>
              <a:rPr lang="en-US" dirty="0"/>
              <a:t>Placeholder</a:t>
            </a:r>
          </a:p>
          <a:p>
            <a:pPr lvl="0"/>
            <a:r>
              <a:rPr lang="en-US" dirty="0"/>
              <a:t>Third line</a:t>
            </a:r>
          </a:p>
        </p:txBody>
      </p:sp>
      <p:sp>
        <p:nvSpPr>
          <p:cNvPr id="9" name="Text Placeholder 6">
            <a:extLst>
              <a:ext uri="{FF2B5EF4-FFF2-40B4-BE49-F238E27FC236}">
                <a16:creationId xmlns:a16="http://schemas.microsoft.com/office/drawing/2014/main" id="{CC4BB3A0-56D7-008F-2F5E-749DA502114B}"/>
              </a:ext>
            </a:extLst>
          </p:cNvPr>
          <p:cNvSpPr>
            <a:spLocks noGrp="1"/>
          </p:cNvSpPr>
          <p:nvPr>
            <p:ph type="body" sz="quarter" idx="13" hasCustomPrompt="1"/>
          </p:nvPr>
        </p:nvSpPr>
        <p:spPr bwMode="gray">
          <a:xfrm>
            <a:off x="3665538" y="3630386"/>
            <a:ext cx="2340000" cy="1872000"/>
          </a:xfrm>
          <a:solidFill>
            <a:schemeClr val="bg1"/>
          </a:solidFill>
        </p:spPr>
        <p:txBody>
          <a:bodyPr lIns="216000" tIns="144000" rIns="216000" bIns="144000"/>
          <a:lstStyle>
            <a:lvl1pPr marL="0" indent="0">
              <a:spcAft>
                <a:spcPts val="0"/>
              </a:spcAft>
              <a:buNone/>
              <a:defRPr b="0"/>
            </a:lvl1pPr>
          </a:lstStyle>
          <a:p>
            <a:pPr lvl="0"/>
            <a:r>
              <a:rPr lang="en-US" dirty="0"/>
              <a:t>Chapter title</a:t>
            </a:r>
          </a:p>
          <a:p>
            <a:pPr lvl="0"/>
            <a:r>
              <a:rPr lang="en-US" dirty="0"/>
              <a:t>Placeholder</a:t>
            </a:r>
          </a:p>
          <a:p>
            <a:pPr lvl="0"/>
            <a:r>
              <a:rPr lang="en-US" dirty="0"/>
              <a:t>Third line</a:t>
            </a:r>
          </a:p>
        </p:txBody>
      </p:sp>
      <p:sp>
        <p:nvSpPr>
          <p:cNvPr id="20" name="Text Placeholder 6">
            <a:extLst>
              <a:ext uri="{FF2B5EF4-FFF2-40B4-BE49-F238E27FC236}">
                <a16:creationId xmlns:a16="http://schemas.microsoft.com/office/drawing/2014/main" id="{5F8F1682-426D-A92C-5CC0-F70B368876DA}"/>
              </a:ext>
            </a:extLst>
          </p:cNvPr>
          <p:cNvSpPr>
            <a:spLocks noGrp="1"/>
          </p:cNvSpPr>
          <p:nvPr>
            <p:ph type="body" sz="quarter" idx="14" hasCustomPrompt="1"/>
          </p:nvPr>
        </p:nvSpPr>
        <p:spPr bwMode="gray">
          <a:xfrm>
            <a:off x="6142038" y="3630386"/>
            <a:ext cx="2340000" cy="1872000"/>
          </a:xfrm>
          <a:solidFill>
            <a:schemeClr val="bg1"/>
          </a:solidFill>
        </p:spPr>
        <p:txBody>
          <a:bodyPr lIns="216000" tIns="144000" rIns="216000" bIns="144000"/>
          <a:lstStyle>
            <a:lvl1pPr marL="0" indent="0">
              <a:spcAft>
                <a:spcPts val="0"/>
              </a:spcAft>
              <a:buNone/>
              <a:defRPr b="0"/>
            </a:lvl1pPr>
          </a:lstStyle>
          <a:p>
            <a:pPr lvl="0"/>
            <a:r>
              <a:rPr lang="en-US" dirty="0"/>
              <a:t>Chapter title</a:t>
            </a:r>
          </a:p>
          <a:p>
            <a:pPr lvl="0"/>
            <a:r>
              <a:rPr lang="en-US" dirty="0"/>
              <a:t>Placeholder</a:t>
            </a:r>
          </a:p>
          <a:p>
            <a:pPr lvl="0"/>
            <a:r>
              <a:rPr lang="en-US" dirty="0"/>
              <a:t>Third line</a:t>
            </a:r>
          </a:p>
        </p:txBody>
      </p:sp>
      <p:sp>
        <p:nvSpPr>
          <p:cNvPr id="21" name="Text Placeholder 6">
            <a:extLst>
              <a:ext uri="{FF2B5EF4-FFF2-40B4-BE49-F238E27FC236}">
                <a16:creationId xmlns:a16="http://schemas.microsoft.com/office/drawing/2014/main" id="{C3FD7D7A-E9B6-0D5D-1997-DF07855352F6}"/>
              </a:ext>
            </a:extLst>
          </p:cNvPr>
          <p:cNvSpPr>
            <a:spLocks noGrp="1"/>
          </p:cNvSpPr>
          <p:nvPr>
            <p:ph type="body" sz="quarter" idx="15" hasCustomPrompt="1"/>
          </p:nvPr>
        </p:nvSpPr>
        <p:spPr bwMode="gray">
          <a:xfrm>
            <a:off x="8618538" y="3630386"/>
            <a:ext cx="2340000" cy="1872000"/>
          </a:xfrm>
          <a:solidFill>
            <a:schemeClr val="bg1"/>
          </a:solidFill>
        </p:spPr>
        <p:txBody>
          <a:bodyPr lIns="216000" tIns="144000" rIns="216000" bIns="144000"/>
          <a:lstStyle>
            <a:lvl1pPr marL="0" indent="0">
              <a:spcAft>
                <a:spcPts val="0"/>
              </a:spcAft>
              <a:buNone/>
              <a:defRPr b="0"/>
            </a:lvl1pPr>
          </a:lstStyle>
          <a:p>
            <a:pPr lvl="0"/>
            <a:r>
              <a:rPr lang="en-US" dirty="0"/>
              <a:t>Chapter title</a:t>
            </a:r>
          </a:p>
          <a:p>
            <a:pPr lvl="0"/>
            <a:r>
              <a:rPr lang="en-US" dirty="0"/>
              <a:t>Placeholder</a:t>
            </a:r>
          </a:p>
          <a:p>
            <a:pPr lvl="0"/>
            <a:r>
              <a:rPr lang="en-US" dirty="0"/>
              <a:t>Third line</a:t>
            </a:r>
          </a:p>
        </p:txBody>
      </p:sp>
      <p:sp>
        <p:nvSpPr>
          <p:cNvPr id="23" name="Text Placeholder 22">
            <a:extLst>
              <a:ext uri="{FF2B5EF4-FFF2-40B4-BE49-F238E27FC236}">
                <a16:creationId xmlns:a16="http://schemas.microsoft.com/office/drawing/2014/main" id="{8B0D683F-3864-D1CF-A46B-232B304F7C5E}"/>
              </a:ext>
            </a:extLst>
          </p:cNvPr>
          <p:cNvSpPr>
            <a:spLocks noGrp="1"/>
          </p:cNvSpPr>
          <p:nvPr>
            <p:ph type="body" sz="quarter" idx="16" hasCustomPrompt="1"/>
          </p:nvPr>
        </p:nvSpPr>
        <p:spPr bwMode="gray">
          <a:xfrm>
            <a:off x="14016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dirty="0"/>
              <a:t>Chapter 1</a:t>
            </a:r>
          </a:p>
        </p:txBody>
      </p:sp>
      <p:sp>
        <p:nvSpPr>
          <p:cNvPr id="24" name="Text Placeholder 22">
            <a:extLst>
              <a:ext uri="{FF2B5EF4-FFF2-40B4-BE49-F238E27FC236}">
                <a16:creationId xmlns:a16="http://schemas.microsoft.com/office/drawing/2014/main" id="{B08603D7-4ECD-E027-4BF6-9BA21A7C9C6E}"/>
              </a:ext>
            </a:extLst>
          </p:cNvPr>
          <p:cNvSpPr>
            <a:spLocks noGrp="1"/>
          </p:cNvSpPr>
          <p:nvPr>
            <p:ph type="body" sz="quarter" idx="17" hasCustomPrompt="1"/>
          </p:nvPr>
        </p:nvSpPr>
        <p:spPr bwMode="gray">
          <a:xfrm>
            <a:off x="38781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dirty="0"/>
              <a:t>Chapter 2</a:t>
            </a:r>
          </a:p>
        </p:txBody>
      </p:sp>
      <p:sp>
        <p:nvSpPr>
          <p:cNvPr id="25" name="Text Placeholder 22">
            <a:extLst>
              <a:ext uri="{FF2B5EF4-FFF2-40B4-BE49-F238E27FC236}">
                <a16:creationId xmlns:a16="http://schemas.microsoft.com/office/drawing/2014/main" id="{5445746D-239C-F4A1-A97C-3AF8E2BA705C}"/>
              </a:ext>
            </a:extLst>
          </p:cNvPr>
          <p:cNvSpPr>
            <a:spLocks noGrp="1"/>
          </p:cNvSpPr>
          <p:nvPr>
            <p:ph type="body" sz="quarter" idx="18" hasCustomPrompt="1"/>
          </p:nvPr>
        </p:nvSpPr>
        <p:spPr bwMode="gray">
          <a:xfrm>
            <a:off x="63546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dirty="0"/>
              <a:t>Chapter 3</a:t>
            </a:r>
          </a:p>
        </p:txBody>
      </p:sp>
      <p:sp>
        <p:nvSpPr>
          <p:cNvPr id="26" name="Text Placeholder 22">
            <a:extLst>
              <a:ext uri="{FF2B5EF4-FFF2-40B4-BE49-F238E27FC236}">
                <a16:creationId xmlns:a16="http://schemas.microsoft.com/office/drawing/2014/main" id="{AB140772-9837-E177-41C4-06F402B02DA2}"/>
              </a:ext>
            </a:extLst>
          </p:cNvPr>
          <p:cNvSpPr>
            <a:spLocks noGrp="1"/>
          </p:cNvSpPr>
          <p:nvPr>
            <p:ph type="body" sz="quarter" idx="19" hasCustomPrompt="1"/>
          </p:nvPr>
        </p:nvSpPr>
        <p:spPr bwMode="gray">
          <a:xfrm>
            <a:off x="88311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dirty="0"/>
              <a:t>Chapter 4</a:t>
            </a:r>
          </a:p>
        </p:txBody>
      </p:sp>
      <p:sp>
        <p:nvSpPr>
          <p:cNvPr id="27" name="Footer Placeholder 26">
            <a:extLst>
              <a:ext uri="{FF2B5EF4-FFF2-40B4-BE49-F238E27FC236}">
                <a16:creationId xmlns:a16="http://schemas.microsoft.com/office/drawing/2014/main" id="{9D65CB0B-9E70-7B90-E6AE-21AEF33734E4}"/>
              </a:ext>
            </a:extLst>
          </p:cNvPr>
          <p:cNvSpPr>
            <a:spLocks noGrp="1"/>
          </p:cNvSpPr>
          <p:nvPr>
            <p:ph type="ftr" sz="quarter" idx="20"/>
          </p:nvPr>
        </p:nvSpPr>
        <p:spPr bwMode="gray"/>
        <p:txBody>
          <a:bodyPr/>
          <a:lstStyle/>
          <a:p>
            <a:r>
              <a:rPr lang="de-DE"/>
              <a:t>© Copyright Sensirion, Switzerland</a:t>
            </a:r>
            <a:endParaRPr lang="de-DE" dirty="0"/>
          </a:p>
        </p:txBody>
      </p:sp>
      <p:sp>
        <p:nvSpPr>
          <p:cNvPr id="28" name="Slide Number Placeholder 27">
            <a:extLst>
              <a:ext uri="{FF2B5EF4-FFF2-40B4-BE49-F238E27FC236}">
                <a16:creationId xmlns:a16="http://schemas.microsoft.com/office/drawing/2014/main" id="{492DC165-2374-0ED2-FB65-A73A065F463D}"/>
              </a:ext>
            </a:extLst>
          </p:cNvPr>
          <p:cNvSpPr>
            <a:spLocks noGrp="1"/>
          </p:cNvSpPr>
          <p:nvPr>
            <p:ph type="sldNum" sz="quarter" idx="21"/>
          </p:nvPr>
        </p:nvSpPr>
        <p:spPr bwMode="gray"/>
        <p:txBody>
          <a:bodyPr/>
          <a:lstStyle/>
          <a:p>
            <a:fld id="{B1E691A1-F3A6-4574-B226-B412272B38A6}" type="slidenum">
              <a:rPr lang="de-DE" smtClean="0"/>
              <a:pPr/>
              <a:t>‹#›</a:t>
            </a:fld>
            <a:endParaRPr lang="de-DE"/>
          </a:p>
        </p:txBody>
      </p:sp>
      <p:sp>
        <p:nvSpPr>
          <p:cNvPr id="4" name="Textfeld 3">
            <a:extLst>
              <a:ext uri="{FF2B5EF4-FFF2-40B4-BE49-F238E27FC236}">
                <a16:creationId xmlns:a16="http://schemas.microsoft.com/office/drawing/2014/main" id="{939FCACE-9BDD-8052-C056-6D9D8D43E378}"/>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
        <p:nvSpPr>
          <p:cNvPr id="11" name="Textplatzhalter 8">
            <a:extLst>
              <a:ext uri="{FF2B5EF4-FFF2-40B4-BE49-F238E27FC236}">
                <a16:creationId xmlns:a16="http://schemas.microsoft.com/office/drawing/2014/main" id="{E52A1870-45CF-BBEE-B594-FA64290C3279}"/>
              </a:ext>
            </a:extLst>
          </p:cNvPr>
          <p:cNvSpPr>
            <a:spLocks noGrp="1"/>
          </p:cNvSpPr>
          <p:nvPr>
            <p:ph type="body" sz="quarter" idx="22" hasCustomPrompt="1"/>
          </p:nvPr>
        </p:nvSpPr>
        <p:spPr>
          <a:xfrm>
            <a:off x="1189036" y="1703623"/>
            <a:ext cx="9144000" cy="615553"/>
          </a:xfrm>
        </p:spPr>
        <p:txBody>
          <a:bodyPr>
            <a:spAutoFit/>
          </a:bodyPr>
          <a:lstStyle>
            <a:lvl1pPr marL="0" indent="0">
              <a:spcAft>
                <a:spcPts val="0"/>
              </a:spcAft>
              <a:buNone/>
              <a:defRPr sz="4000"/>
            </a:lvl1pPr>
          </a:lstStyle>
          <a:p>
            <a:pPr lvl="0"/>
            <a:r>
              <a:rPr lang="en-US" dirty="0"/>
              <a:t>Headline</a:t>
            </a:r>
          </a:p>
        </p:txBody>
      </p:sp>
    </p:spTree>
    <p:extLst>
      <p:ext uri="{BB962C8B-B14F-4D97-AF65-F5344CB8AC3E}">
        <p14:creationId xmlns:p14="http://schemas.microsoft.com/office/powerpoint/2010/main" val="1394390255"/>
      </p:ext>
    </p:extLst>
  </p:cSld>
  <p:clrMapOvr>
    <a:masterClrMapping/>
  </p:clrMapOvr>
  <p:extLst>
    <p:ext uri="{DCECCB84-F9BA-43D5-87BE-67443E8EF086}">
      <p15:sldGuideLst xmlns:p15="http://schemas.microsoft.com/office/powerpoint/2012/main">
        <p15:guide id="1" orient="horz" pos="3816">
          <p15:clr>
            <a:srgbClr val="F26B43"/>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578558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dirty="0"/>
              <a:t>Subtitle</a:t>
            </a:r>
          </a:p>
        </p:txBody>
      </p:sp>
      <p:sp>
        <p:nvSpPr>
          <p:cNvPr id="2" name="Title 1">
            <a:extLst>
              <a:ext uri="{FF2B5EF4-FFF2-40B4-BE49-F238E27FC236}">
                <a16:creationId xmlns:a16="http://schemas.microsoft.com/office/drawing/2014/main" id="{2857EDF7-6D11-2BD0-D719-AE9C55860BD0}"/>
              </a:ext>
            </a:extLst>
          </p:cNvPr>
          <p:cNvSpPr>
            <a:spLocks noGrp="1"/>
          </p:cNvSpPr>
          <p:nvPr>
            <p:ph type="title" hasCustomPrompt="1"/>
          </p:nvPr>
        </p:nvSpPr>
        <p:spPr bwMode="gray"/>
        <p:txBody>
          <a:bodyPr vert="horz"/>
          <a:lstStyle/>
          <a:p>
            <a:r>
              <a:rPr lang="en-US" dirty="0"/>
              <a:t>Click to edit title</a:t>
            </a:r>
          </a:p>
        </p:txBody>
      </p:sp>
      <p:sp>
        <p:nvSpPr>
          <p:cNvPr id="5" name="Footer Placeholder 4">
            <a:extLst>
              <a:ext uri="{FF2B5EF4-FFF2-40B4-BE49-F238E27FC236}">
                <a16:creationId xmlns:a16="http://schemas.microsoft.com/office/drawing/2014/main" id="{EE8853C1-9697-12F7-AC00-B3FBDCA5F7FB}"/>
              </a:ext>
            </a:extLst>
          </p:cNvPr>
          <p:cNvSpPr>
            <a:spLocks noGrp="1"/>
          </p:cNvSpPr>
          <p:nvPr>
            <p:ph type="ftr" sz="quarter" idx="15"/>
          </p:nvPr>
        </p:nvSpPr>
        <p:spPr bwMode="gray">
          <a:xfrm>
            <a:off x="1249680" y="6310083"/>
            <a:ext cx="2746800" cy="153888"/>
          </a:xfrm>
        </p:spPr>
        <p:txBody>
          <a:bodyPr/>
          <a:lstStyle/>
          <a:p>
            <a:r>
              <a:rPr lang="de-DE" dirty="0"/>
              <a:t>© Copyright </a:t>
            </a:r>
            <a:r>
              <a:rPr lang="de-DE" dirty="0" err="1"/>
              <a:t>Sensirion</a:t>
            </a:r>
            <a:r>
              <a:rPr lang="de-DE" dirty="0"/>
              <a:t>, </a:t>
            </a:r>
            <a:r>
              <a:rPr lang="de-DE" dirty="0" err="1"/>
              <a:t>Switzerland</a:t>
            </a:r>
            <a:endParaRPr lang="de-DE" dirty="0"/>
          </a:p>
        </p:txBody>
      </p:sp>
      <p:sp>
        <p:nvSpPr>
          <p:cNvPr id="6" name="Slide Number Placeholder 5">
            <a:extLst>
              <a:ext uri="{FF2B5EF4-FFF2-40B4-BE49-F238E27FC236}">
                <a16:creationId xmlns:a16="http://schemas.microsoft.com/office/drawing/2014/main" id="{58261214-1D1D-D6A6-57CA-ABCC75DAE253}"/>
              </a:ext>
            </a:extLst>
          </p:cNvPr>
          <p:cNvSpPr>
            <a:spLocks noGrp="1"/>
          </p:cNvSpPr>
          <p:nvPr>
            <p:ph type="sldNum" sz="quarter" idx="16"/>
          </p:nvPr>
        </p:nvSpPr>
        <p:spPr bwMode="gray"/>
        <p:txBody>
          <a:bodyPr/>
          <a:lstStyle/>
          <a:p>
            <a:fld id="{B1E691A1-F3A6-4574-B226-B412272B38A6}" type="slidenum">
              <a:rPr lang="de-DE" smtClean="0"/>
              <a:pPr/>
              <a:t>‹#›</a:t>
            </a:fld>
            <a:endParaRPr lang="de-DE"/>
          </a:p>
        </p:txBody>
      </p:sp>
      <p:sp>
        <p:nvSpPr>
          <p:cNvPr id="3" name="Textfeld 2">
            <a:extLst>
              <a:ext uri="{FF2B5EF4-FFF2-40B4-BE49-F238E27FC236}">
                <a16:creationId xmlns:a16="http://schemas.microsoft.com/office/drawing/2014/main" id="{C63355AB-FAD5-F43D-E6F6-D41B3E6D9558}"/>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2553339533"/>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4" orient="horz" pos="3974" userDrawn="1">
          <p15:clr>
            <a:srgbClr val="F26B43"/>
          </p15:clr>
        </p15:guide>
        <p15:guide id="5" orient="horz" pos="3816" userDrawn="1">
          <p15:clr>
            <a:srgbClr val="F26B43"/>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 Content">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21517623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dirty="0"/>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515937" y="1449388"/>
            <a:ext cx="11160126" cy="4608512"/>
          </a:xfrm>
        </p:spPr>
        <p:txBody>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p:txBody>
          <a:bodyPr vert="horz"/>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3" name="Textfeld 2">
            <a:extLst>
              <a:ext uri="{FF2B5EF4-FFF2-40B4-BE49-F238E27FC236}">
                <a16:creationId xmlns:a16="http://schemas.microsoft.com/office/drawing/2014/main" id="{64C115DD-6EA6-34AA-FD09-A8081C9328CC}"/>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1315337689"/>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4" orient="horz" pos="3974" userDrawn="1">
          <p15:clr>
            <a:srgbClr val="F26B43"/>
          </p15:clr>
        </p15:guide>
        <p15:guide id="5" orient="horz" pos="3816" userDrawn="1">
          <p15:clr>
            <a:srgbClr val="F26B43"/>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3x Content">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1849981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dirty="0"/>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515937" y="1449388"/>
            <a:ext cx="3481200"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p:txBody>
          <a:bodyPr vert="horz"/>
          <a:lstStyle/>
          <a:p>
            <a:r>
              <a:rPr lang="en-US" dirty="0"/>
              <a:t>Click to edit title</a:t>
            </a:r>
          </a:p>
        </p:txBody>
      </p:sp>
      <p:sp>
        <p:nvSpPr>
          <p:cNvPr id="6" name="Inhaltsplatzhalter 4">
            <a:extLst>
              <a:ext uri="{FF2B5EF4-FFF2-40B4-BE49-F238E27FC236}">
                <a16:creationId xmlns:a16="http://schemas.microsoft.com/office/drawing/2014/main" id="{8F1908BE-39C9-327A-2C04-66DD57487143}"/>
              </a:ext>
            </a:extLst>
          </p:cNvPr>
          <p:cNvSpPr>
            <a:spLocks noGrp="1"/>
          </p:cNvSpPr>
          <p:nvPr>
            <p:ph sz="quarter" idx="16" hasCustomPrompt="1"/>
          </p:nvPr>
        </p:nvSpPr>
        <p:spPr bwMode="gray">
          <a:xfrm>
            <a:off x="4355400" y="1449388"/>
            <a:ext cx="3481200"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7" name="Inhaltsplatzhalter 4">
            <a:extLst>
              <a:ext uri="{FF2B5EF4-FFF2-40B4-BE49-F238E27FC236}">
                <a16:creationId xmlns:a16="http://schemas.microsoft.com/office/drawing/2014/main" id="{5AC1E2D8-EBA5-8468-C828-FB753DBBC50D}"/>
              </a:ext>
            </a:extLst>
          </p:cNvPr>
          <p:cNvSpPr>
            <a:spLocks noGrp="1"/>
          </p:cNvSpPr>
          <p:nvPr>
            <p:ph sz="quarter" idx="17" hasCustomPrompt="1"/>
          </p:nvPr>
        </p:nvSpPr>
        <p:spPr bwMode="gray">
          <a:xfrm>
            <a:off x="8194862" y="1449388"/>
            <a:ext cx="3481200"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9" name="Footer Placeholder 8">
            <a:extLst>
              <a:ext uri="{FF2B5EF4-FFF2-40B4-BE49-F238E27FC236}">
                <a16:creationId xmlns:a16="http://schemas.microsoft.com/office/drawing/2014/main" id="{156C2395-551D-A17B-2A91-4067A45F0585}"/>
              </a:ext>
            </a:extLst>
          </p:cNvPr>
          <p:cNvSpPr>
            <a:spLocks noGrp="1"/>
          </p:cNvSpPr>
          <p:nvPr>
            <p:ph type="ftr" sz="quarter" idx="18"/>
          </p:nvPr>
        </p:nvSpPr>
        <p:spPr bwMode="gray"/>
        <p:txBody>
          <a:bodyPr/>
          <a:lstStyle/>
          <a:p>
            <a:r>
              <a:rPr lang="de-DE"/>
              <a:t>© Copyright Sensirion, Switzerland</a:t>
            </a:r>
            <a:endParaRPr lang="de-DE" dirty="0"/>
          </a:p>
        </p:txBody>
      </p:sp>
      <p:sp>
        <p:nvSpPr>
          <p:cNvPr id="10" name="Slide Number Placeholder 9">
            <a:extLst>
              <a:ext uri="{FF2B5EF4-FFF2-40B4-BE49-F238E27FC236}">
                <a16:creationId xmlns:a16="http://schemas.microsoft.com/office/drawing/2014/main" id="{D0C6D6FD-9E5E-2C8E-2B4D-E4F3E2288486}"/>
              </a:ext>
            </a:extLst>
          </p:cNvPr>
          <p:cNvSpPr>
            <a:spLocks noGrp="1"/>
          </p:cNvSpPr>
          <p:nvPr>
            <p:ph type="sldNum" sz="quarter" idx="19"/>
          </p:nvPr>
        </p:nvSpPr>
        <p:spPr bwMode="gray"/>
        <p:txBody>
          <a:bodyPr/>
          <a:lstStyle/>
          <a:p>
            <a:fld id="{B1E691A1-F3A6-4574-B226-B412272B38A6}" type="slidenum">
              <a:rPr lang="de-DE" smtClean="0"/>
              <a:pPr/>
              <a:t>‹#›</a:t>
            </a:fld>
            <a:endParaRPr lang="de-DE"/>
          </a:p>
        </p:txBody>
      </p:sp>
      <p:sp>
        <p:nvSpPr>
          <p:cNvPr id="3" name="Textfeld 2">
            <a:extLst>
              <a:ext uri="{FF2B5EF4-FFF2-40B4-BE49-F238E27FC236}">
                <a16:creationId xmlns:a16="http://schemas.microsoft.com/office/drawing/2014/main" id="{1523A57E-EC4E-CE7A-1491-2B3B7FFA66A6}"/>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3365147904"/>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5" orient="horz" pos="3816" userDrawn="1">
          <p15:clr>
            <a:srgbClr val="F26B43"/>
          </p15:clr>
        </p15:guide>
        <p15:guide id="6" pos="2519" userDrawn="1">
          <p15:clr>
            <a:srgbClr val="F26B43"/>
          </p15:clr>
        </p15:guide>
        <p15:guide id="7" pos="2744" userDrawn="1">
          <p15:clr>
            <a:srgbClr val="F26B43"/>
          </p15:clr>
        </p15:guide>
        <p15:guide id="8" pos="4937" userDrawn="1">
          <p15:clr>
            <a:srgbClr val="F26B43"/>
          </p15:clr>
        </p15:guide>
        <p15:guide id="9" pos="5160" userDrawn="1">
          <p15:clr>
            <a:srgbClr val="F26B43"/>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Subtitle + 6 boxes">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49E8E17E-26E4-A3D6-87C5-AFB07C98EC5F}"/>
              </a:ext>
            </a:extLst>
          </p:cNvPr>
          <p:cNvSpPr>
            <a:spLocks noGrp="1"/>
          </p:cNvSpPr>
          <p:nvPr>
            <p:ph type="body" sz="quarter" idx="23" hasCustomPrompt="1"/>
          </p:nvPr>
        </p:nvSpPr>
        <p:spPr bwMode="gray">
          <a:xfrm>
            <a:off x="515937" y="1449388"/>
            <a:ext cx="3482976" cy="2126715"/>
          </a:xfrm>
          <a:solidFill>
            <a:schemeClr val="bg2"/>
          </a:solidFill>
        </p:spPr>
        <p:txBody>
          <a:bodyPr anchor="ctr"/>
          <a:lstStyle>
            <a:lvl1pPr marL="0" indent="0" algn="ctr">
              <a:buNone/>
              <a:defRPr sz="1600" b="0"/>
            </a:lvl1pPr>
          </a:lstStyle>
          <a:p>
            <a:pPr lvl="0"/>
            <a:r>
              <a:rPr lang="en-US" dirty="0"/>
              <a:t>Please insert text here.</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352858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dirty="0"/>
              <a:t>Subtitle</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p:txBody>
          <a:bodyPr vert="horz"/>
          <a:lstStyle/>
          <a:p>
            <a:r>
              <a:rPr lang="en-US" dirty="0"/>
              <a:t>Click to edit title</a:t>
            </a:r>
          </a:p>
        </p:txBody>
      </p:sp>
      <p:sp>
        <p:nvSpPr>
          <p:cNvPr id="9" name="Footer Placeholder 8">
            <a:extLst>
              <a:ext uri="{FF2B5EF4-FFF2-40B4-BE49-F238E27FC236}">
                <a16:creationId xmlns:a16="http://schemas.microsoft.com/office/drawing/2014/main" id="{156C2395-551D-A17B-2A91-4067A45F0585}"/>
              </a:ext>
            </a:extLst>
          </p:cNvPr>
          <p:cNvSpPr>
            <a:spLocks noGrp="1"/>
          </p:cNvSpPr>
          <p:nvPr>
            <p:ph type="ftr" sz="quarter" idx="18"/>
          </p:nvPr>
        </p:nvSpPr>
        <p:spPr bwMode="gray"/>
        <p:txBody>
          <a:bodyPr/>
          <a:lstStyle/>
          <a:p>
            <a:r>
              <a:rPr lang="de-DE"/>
              <a:t>© Copyright Sensirion, Switzerland</a:t>
            </a:r>
            <a:endParaRPr lang="de-DE" dirty="0"/>
          </a:p>
        </p:txBody>
      </p:sp>
      <p:sp>
        <p:nvSpPr>
          <p:cNvPr id="10" name="Slide Number Placeholder 9">
            <a:extLst>
              <a:ext uri="{FF2B5EF4-FFF2-40B4-BE49-F238E27FC236}">
                <a16:creationId xmlns:a16="http://schemas.microsoft.com/office/drawing/2014/main" id="{D0C6D6FD-9E5E-2C8E-2B4D-E4F3E2288486}"/>
              </a:ext>
            </a:extLst>
          </p:cNvPr>
          <p:cNvSpPr>
            <a:spLocks noGrp="1"/>
          </p:cNvSpPr>
          <p:nvPr>
            <p:ph type="sldNum" sz="quarter" idx="19"/>
          </p:nvPr>
        </p:nvSpPr>
        <p:spPr bwMode="gray"/>
        <p:txBody>
          <a:bodyPr/>
          <a:lstStyle/>
          <a:p>
            <a:fld id="{B1E691A1-F3A6-4574-B226-B412272B38A6}" type="slidenum">
              <a:rPr lang="de-DE" smtClean="0"/>
              <a:pPr/>
              <a:t>‹#›</a:t>
            </a:fld>
            <a:endParaRPr lang="de-DE"/>
          </a:p>
        </p:txBody>
      </p:sp>
      <p:sp>
        <p:nvSpPr>
          <p:cNvPr id="15" name="Text Placeholder 13">
            <a:extLst>
              <a:ext uri="{FF2B5EF4-FFF2-40B4-BE49-F238E27FC236}">
                <a16:creationId xmlns:a16="http://schemas.microsoft.com/office/drawing/2014/main" id="{5308B52D-65E6-1464-379E-C8CF0122CCD6}"/>
              </a:ext>
            </a:extLst>
          </p:cNvPr>
          <p:cNvSpPr>
            <a:spLocks noGrp="1"/>
          </p:cNvSpPr>
          <p:nvPr>
            <p:ph type="body" sz="quarter" idx="24" hasCustomPrompt="1"/>
          </p:nvPr>
        </p:nvSpPr>
        <p:spPr bwMode="gray">
          <a:xfrm>
            <a:off x="4355400" y="1449388"/>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17" name="Text Placeholder 13">
            <a:extLst>
              <a:ext uri="{FF2B5EF4-FFF2-40B4-BE49-F238E27FC236}">
                <a16:creationId xmlns:a16="http://schemas.microsoft.com/office/drawing/2014/main" id="{2629594C-3B97-746E-C8B2-909437FE0A2E}"/>
              </a:ext>
            </a:extLst>
          </p:cNvPr>
          <p:cNvSpPr>
            <a:spLocks noGrp="1"/>
          </p:cNvSpPr>
          <p:nvPr>
            <p:ph type="body" sz="quarter" idx="25" hasCustomPrompt="1"/>
          </p:nvPr>
        </p:nvSpPr>
        <p:spPr bwMode="gray">
          <a:xfrm>
            <a:off x="8194862" y="1449388"/>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19" name="Text Placeholder 13">
            <a:extLst>
              <a:ext uri="{FF2B5EF4-FFF2-40B4-BE49-F238E27FC236}">
                <a16:creationId xmlns:a16="http://schemas.microsoft.com/office/drawing/2014/main" id="{A82E4A71-EAC5-941D-0166-198F720BA3DA}"/>
              </a:ext>
            </a:extLst>
          </p:cNvPr>
          <p:cNvSpPr>
            <a:spLocks noGrp="1"/>
          </p:cNvSpPr>
          <p:nvPr>
            <p:ph type="body" sz="quarter" idx="26" hasCustomPrompt="1"/>
          </p:nvPr>
        </p:nvSpPr>
        <p:spPr bwMode="gray">
          <a:xfrm>
            <a:off x="515937" y="3932501"/>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20" name="Text Placeholder 13">
            <a:extLst>
              <a:ext uri="{FF2B5EF4-FFF2-40B4-BE49-F238E27FC236}">
                <a16:creationId xmlns:a16="http://schemas.microsoft.com/office/drawing/2014/main" id="{A3825208-F370-3CE7-BDB5-3EF611DDDE62}"/>
              </a:ext>
            </a:extLst>
          </p:cNvPr>
          <p:cNvSpPr>
            <a:spLocks noGrp="1"/>
          </p:cNvSpPr>
          <p:nvPr>
            <p:ph type="body" sz="quarter" idx="27" hasCustomPrompt="1"/>
          </p:nvPr>
        </p:nvSpPr>
        <p:spPr bwMode="gray">
          <a:xfrm>
            <a:off x="4355400" y="3932501"/>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21" name="Text Placeholder 13">
            <a:extLst>
              <a:ext uri="{FF2B5EF4-FFF2-40B4-BE49-F238E27FC236}">
                <a16:creationId xmlns:a16="http://schemas.microsoft.com/office/drawing/2014/main" id="{D26EACE3-3CB7-3CF8-8D76-628CF8F4A601}"/>
              </a:ext>
            </a:extLst>
          </p:cNvPr>
          <p:cNvSpPr>
            <a:spLocks noGrp="1"/>
          </p:cNvSpPr>
          <p:nvPr>
            <p:ph type="body" sz="quarter" idx="28" hasCustomPrompt="1"/>
          </p:nvPr>
        </p:nvSpPr>
        <p:spPr bwMode="gray">
          <a:xfrm>
            <a:off x="8194862" y="3932501"/>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3" name="Textfeld 2">
            <a:extLst>
              <a:ext uri="{FF2B5EF4-FFF2-40B4-BE49-F238E27FC236}">
                <a16:creationId xmlns:a16="http://schemas.microsoft.com/office/drawing/2014/main" id="{140B66FC-1B01-85BA-CC2D-5A34D3877441}"/>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2678304372"/>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5" orient="horz" pos="3816" userDrawn="1">
          <p15:clr>
            <a:srgbClr val="F26B43"/>
          </p15:clr>
        </p15:guide>
        <p15:guide id="6" pos="2519" userDrawn="1">
          <p15:clr>
            <a:srgbClr val="F26B43"/>
          </p15:clr>
        </p15:guide>
        <p15:guide id="7" pos="2744" userDrawn="1">
          <p15:clr>
            <a:srgbClr val="F26B43"/>
          </p15:clr>
        </p15:guide>
        <p15:guide id="8" pos="4937" userDrawn="1">
          <p15:clr>
            <a:srgbClr val="F26B43"/>
          </p15:clr>
        </p15:guide>
        <p15:guide id="9" pos="5160" userDrawn="1">
          <p15:clr>
            <a:srgbClr val="F26B43"/>
          </p15:clr>
        </p15:guide>
        <p15:guide id="10" orient="horz" pos="2253" userDrawn="1">
          <p15:clr>
            <a:srgbClr val="F26B43"/>
          </p15:clr>
        </p15:guide>
        <p15:guide id="11" orient="horz" pos="2478" userDrawn="1">
          <p15:clr>
            <a:srgbClr val="F26B43"/>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ation g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0F1CDF5-237B-F47C-D8CA-DE0503CD5683}"/>
              </a:ext>
            </a:extLst>
          </p:cNvPr>
          <p:cNvSpPr/>
          <p:nvPr userDrawn="1"/>
        </p:nvSpPr>
        <p:spPr bwMode="gray">
          <a:xfrm>
            <a:off x="0" y="0"/>
            <a:ext cx="12192000" cy="60579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dirty="0" err="1"/>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8306707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oter Placeholder 3">
            <a:extLst>
              <a:ext uri="{FF2B5EF4-FFF2-40B4-BE49-F238E27FC236}">
                <a16:creationId xmlns:a16="http://schemas.microsoft.com/office/drawing/2014/main" id="{0F25E6B3-6C87-A87E-E654-73DB34346CD3}"/>
              </a:ext>
            </a:extLst>
          </p:cNvPr>
          <p:cNvSpPr>
            <a:spLocks noGrp="1"/>
          </p:cNvSpPr>
          <p:nvPr>
            <p:ph type="ftr" sz="quarter" idx="12"/>
          </p:nvPr>
        </p:nvSpPr>
        <p:spPr bwMode="gray"/>
        <p:txBody>
          <a:bodyPr/>
          <a:lstStyle/>
          <a:p>
            <a:r>
              <a:rPr lang="de-DE"/>
              <a:t>© Copyright Sensirion, Switzerland</a:t>
            </a:r>
            <a:endParaRPr lang="de-DE" dirty="0"/>
          </a:p>
        </p:txBody>
      </p:sp>
      <p:sp>
        <p:nvSpPr>
          <p:cNvPr id="7" name="Slide Number Placeholder 6">
            <a:extLst>
              <a:ext uri="{FF2B5EF4-FFF2-40B4-BE49-F238E27FC236}">
                <a16:creationId xmlns:a16="http://schemas.microsoft.com/office/drawing/2014/main" id="{2876E652-2BB5-70AF-BA63-8072F6FCEB34}"/>
              </a:ext>
            </a:extLst>
          </p:cNvPr>
          <p:cNvSpPr>
            <a:spLocks noGrp="1"/>
          </p:cNvSpPr>
          <p:nvPr>
            <p:ph type="sldNum" sz="quarter" idx="13"/>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39F68C3-9C83-12BD-2EAF-016DA916E676}"/>
              </a:ext>
            </a:extLst>
          </p:cNvPr>
          <p:cNvSpPr>
            <a:spLocks noGrp="1"/>
          </p:cNvSpPr>
          <p:nvPr>
            <p:ph type="body" sz="quarter" idx="14" hasCustomPrompt="1"/>
          </p:nvPr>
        </p:nvSpPr>
        <p:spPr bwMode="gray">
          <a:xfrm>
            <a:off x="515937" y="1449388"/>
            <a:ext cx="8585200" cy="1846659"/>
          </a:xfrm>
        </p:spPr>
        <p:txBody>
          <a:bodyPr>
            <a:spAutoFit/>
          </a:bodyPr>
          <a:lstStyle>
            <a:lvl1pPr marL="0" indent="0">
              <a:buNone/>
              <a:defRPr sz="4000">
                <a:solidFill>
                  <a:schemeClr val="bg1"/>
                </a:solidFill>
              </a:defRPr>
            </a:lvl1pPr>
          </a:lstStyle>
          <a:p>
            <a:pPr lvl="0"/>
            <a:r>
              <a:rPr lang="en-US" dirty="0"/>
              <a:t>Please insert your quotation here. This is a placeholder for your text. Lorem ipsum dolor sit </a:t>
            </a:r>
            <a:r>
              <a:rPr lang="en-US" dirty="0" err="1"/>
              <a:t>amet</a:t>
            </a:r>
            <a:r>
              <a:rPr lang="en-US" dirty="0"/>
              <a:t>.</a:t>
            </a:r>
          </a:p>
        </p:txBody>
      </p:sp>
      <p:sp>
        <p:nvSpPr>
          <p:cNvPr id="26" name="Graphic 23">
            <a:extLst>
              <a:ext uri="{FF2B5EF4-FFF2-40B4-BE49-F238E27FC236}">
                <a16:creationId xmlns:a16="http://schemas.microsoft.com/office/drawing/2014/main" id="{B07E0D32-E171-080B-A2A8-E02631A7ABC8}"/>
              </a:ext>
            </a:extLst>
          </p:cNvPr>
          <p:cNvSpPr/>
          <p:nvPr userDrawn="1"/>
        </p:nvSpPr>
        <p:spPr bwMode="gray">
          <a:xfrm>
            <a:off x="515938" y="476250"/>
            <a:ext cx="897834" cy="722271"/>
          </a:xfrm>
          <a:custGeom>
            <a:avLst/>
            <a:gdLst>
              <a:gd name="connsiteX0" fmla="*/ 1402080 w 3268027"/>
              <a:gd name="connsiteY0" fmla="*/ 0 h 2628995"/>
              <a:gd name="connsiteX1" fmla="*/ 835057 w 3268027"/>
              <a:gd name="connsiteY1" fmla="*/ 1257776 h 2628995"/>
              <a:gd name="connsiteX2" fmla="*/ 1422749 w 3268027"/>
              <a:gd name="connsiteY2" fmla="*/ 1938242 h 2628995"/>
              <a:gd name="connsiteX3" fmla="*/ 721709 w 3268027"/>
              <a:gd name="connsiteY3" fmla="*/ 2628995 h 2628995"/>
              <a:gd name="connsiteX4" fmla="*/ 0 w 3268027"/>
              <a:gd name="connsiteY4" fmla="*/ 1927860 h 2628995"/>
              <a:gd name="connsiteX5" fmla="*/ 360807 w 3268027"/>
              <a:gd name="connsiteY5" fmla="*/ 907256 h 2628995"/>
              <a:gd name="connsiteX6" fmla="*/ 752570 w 3268027"/>
              <a:gd name="connsiteY6" fmla="*/ 0 h 2628995"/>
              <a:gd name="connsiteX7" fmla="*/ 1402080 w 3268027"/>
              <a:gd name="connsiteY7" fmla="*/ 0 h 2628995"/>
              <a:gd name="connsiteX8" fmla="*/ 3247454 w 3268027"/>
              <a:gd name="connsiteY8" fmla="*/ 0 h 2628995"/>
              <a:gd name="connsiteX9" fmla="*/ 2680430 w 3268027"/>
              <a:gd name="connsiteY9" fmla="*/ 1257776 h 2628995"/>
              <a:gd name="connsiteX10" fmla="*/ 3268028 w 3268027"/>
              <a:gd name="connsiteY10" fmla="*/ 1938242 h 2628995"/>
              <a:gd name="connsiteX11" fmla="*/ 2566988 w 3268027"/>
              <a:gd name="connsiteY11" fmla="*/ 2628995 h 2628995"/>
              <a:gd name="connsiteX12" fmla="*/ 1845278 w 3268027"/>
              <a:gd name="connsiteY12" fmla="*/ 1927955 h 2628995"/>
              <a:gd name="connsiteX13" fmla="*/ 2206085 w 3268027"/>
              <a:gd name="connsiteY13" fmla="*/ 907352 h 2628995"/>
              <a:gd name="connsiteX14" fmla="*/ 2597944 w 3268027"/>
              <a:gd name="connsiteY14" fmla="*/ 0 h 2628995"/>
              <a:gd name="connsiteX15" fmla="*/ 3247454 w 3268027"/>
              <a:gd name="connsiteY15" fmla="*/ 0 h 262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68027" h="2628995">
                <a:moveTo>
                  <a:pt x="1402080" y="0"/>
                </a:moveTo>
                <a:lnTo>
                  <a:pt x="835057" y="1257776"/>
                </a:lnTo>
                <a:cubicBezTo>
                  <a:pt x="1195864" y="1309307"/>
                  <a:pt x="1422749" y="1567053"/>
                  <a:pt x="1422749" y="1938242"/>
                </a:cubicBezTo>
                <a:cubicBezTo>
                  <a:pt x="1422749" y="2360962"/>
                  <a:pt x="1144429" y="2628995"/>
                  <a:pt x="721709" y="2628995"/>
                </a:cubicBezTo>
                <a:cubicBezTo>
                  <a:pt x="298990" y="2628995"/>
                  <a:pt x="0" y="2340197"/>
                  <a:pt x="0" y="1927860"/>
                </a:cubicBezTo>
                <a:cubicBezTo>
                  <a:pt x="0" y="1711357"/>
                  <a:pt x="82487" y="1484567"/>
                  <a:pt x="360807" y="907256"/>
                </a:cubicBezTo>
                <a:lnTo>
                  <a:pt x="752570" y="0"/>
                </a:lnTo>
                <a:lnTo>
                  <a:pt x="1402080" y="0"/>
                </a:lnTo>
                <a:close/>
                <a:moveTo>
                  <a:pt x="3247454" y="0"/>
                </a:moveTo>
                <a:lnTo>
                  <a:pt x="2680430" y="1257776"/>
                </a:lnTo>
                <a:cubicBezTo>
                  <a:pt x="3041237" y="1309307"/>
                  <a:pt x="3268028" y="1567053"/>
                  <a:pt x="3268028" y="1938242"/>
                </a:cubicBezTo>
                <a:cubicBezTo>
                  <a:pt x="3268028" y="2360962"/>
                  <a:pt x="2989707" y="2628995"/>
                  <a:pt x="2566988" y="2628995"/>
                </a:cubicBezTo>
                <a:cubicBezTo>
                  <a:pt x="2144268" y="2628995"/>
                  <a:pt x="1845278" y="2340293"/>
                  <a:pt x="1845278" y="1927955"/>
                </a:cubicBezTo>
                <a:cubicBezTo>
                  <a:pt x="1845278" y="1711452"/>
                  <a:pt x="1927765" y="1484662"/>
                  <a:pt x="2206085" y="907352"/>
                </a:cubicBezTo>
                <a:lnTo>
                  <a:pt x="2597944" y="0"/>
                </a:lnTo>
                <a:lnTo>
                  <a:pt x="3247454" y="0"/>
                </a:lnTo>
                <a:close/>
              </a:path>
            </a:pathLst>
          </a:custGeom>
          <a:solidFill>
            <a:schemeClr val="bg1"/>
          </a:solidFill>
          <a:ln w="9525" cap="flat">
            <a:noFill/>
            <a:prstDash val="solid"/>
            <a:miter/>
          </a:ln>
        </p:spPr>
        <p:txBody>
          <a:bodyPr rtlCol="0" anchor="ctr"/>
          <a:lstStyle/>
          <a:p>
            <a:endParaRPr lang="en-US"/>
          </a:p>
        </p:txBody>
      </p:sp>
      <p:sp>
        <p:nvSpPr>
          <p:cNvPr id="27" name="Text Placeholder 20">
            <a:extLst>
              <a:ext uri="{FF2B5EF4-FFF2-40B4-BE49-F238E27FC236}">
                <a16:creationId xmlns:a16="http://schemas.microsoft.com/office/drawing/2014/main" id="{454D9A05-F8D2-B6AE-6EFC-1A27396F7E7E}"/>
              </a:ext>
            </a:extLst>
          </p:cNvPr>
          <p:cNvSpPr>
            <a:spLocks noGrp="1"/>
          </p:cNvSpPr>
          <p:nvPr>
            <p:ph type="body" sz="quarter" idx="15" hasCustomPrompt="1"/>
          </p:nvPr>
        </p:nvSpPr>
        <p:spPr bwMode="gray">
          <a:xfrm>
            <a:off x="515937" y="5408613"/>
            <a:ext cx="3480543" cy="0"/>
          </a:xfrm>
          <a:custGeom>
            <a:avLst/>
            <a:gdLst>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4" fmla="*/ 0 w 3480543"/>
              <a:gd name="connsiteY4" fmla="*/ 0 h 288147"/>
              <a:gd name="connsiteX0" fmla="*/ 3480543 w 3571983"/>
              <a:gd name="connsiteY0" fmla="*/ 0 h 288147"/>
              <a:gd name="connsiteX1" fmla="*/ 3480543 w 3571983"/>
              <a:gd name="connsiteY1" fmla="*/ 288147 h 288147"/>
              <a:gd name="connsiteX2" fmla="*/ 0 w 3571983"/>
              <a:gd name="connsiteY2" fmla="*/ 288147 h 288147"/>
              <a:gd name="connsiteX3" fmla="*/ 0 w 3571983"/>
              <a:gd name="connsiteY3" fmla="*/ 0 h 288147"/>
              <a:gd name="connsiteX4" fmla="*/ 3571983 w 3571983"/>
              <a:gd name="connsiteY4" fmla="*/ 91440 h 288147"/>
              <a:gd name="connsiteX0" fmla="*/ 3480543 w 3480543"/>
              <a:gd name="connsiteY0" fmla="*/ 0 h 288147"/>
              <a:gd name="connsiteX1" fmla="*/ 3480543 w 3480543"/>
              <a:gd name="connsiteY1" fmla="*/ 288147 h 288147"/>
              <a:gd name="connsiteX2" fmla="*/ 0 w 3480543"/>
              <a:gd name="connsiteY2" fmla="*/ 288147 h 288147"/>
              <a:gd name="connsiteX3" fmla="*/ 0 w 3480543"/>
              <a:gd name="connsiteY3" fmla="*/ 0 h 288147"/>
              <a:gd name="connsiteX0" fmla="*/ 3480543 w 3480543"/>
              <a:gd name="connsiteY0" fmla="*/ 288147 h 288147"/>
              <a:gd name="connsiteX1" fmla="*/ 0 w 3480543"/>
              <a:gd name="connsiteY1" fmla="*/ 288147 h 288147"/>
              <a:gd name="connsiteX2" fmla="*/ 0 w 3480543"/>
              <a:gd name="connsiteY2" fmla="*/ 0 h 288147"/>
              <a:gd name="connsiteX0" fmla="*/ 3480543 w 3480543"/>
              <a:gd name="connsiteY0" fmla="*/ 0 h 0"/>
              <a:gd name="connsiteX1" fmla="*/ 0 w 3480543"/>
              <a:gd name="connsiteY1" fmla="*/ 0 h 0"/>
            </a:gdLst>
            <a:ahLst/>
            <a:cxnLst>
              <a:cxn ang="0">
                <a:pos x="connsiteX0" y="connsiteY0"/>
              </a:cxn>
              <a:cxn ang="0">
                <a:pos x="connsiteX1" y="connsiteY1"/>
              </a:cxn>
            </a:cxnLst>
            <a:rect l="l" t="t" r="r" b="b"/>
            <a:pathLst>
              <a:path w="3480543">
                <a:moveTo>
                  <a:pt x="3480543" y="0"/>
                </a:moveTo>
                <a:lnTo>
                  <a:pt x="0" y="0"/>
                </a:lnTo>
              </a:path>
            </a:pathLst>
          </a:custGeom>
          <a:ln w="19050">
            <a:solidFill>
              <a:schemeClr val="bg1"/>
            </a:solidFill>
          </a:ln>
        </p:spPr>
        <p:txBody>
          <a:bodyPr wrap="square" bIns="72000" anchor="b">
            <a:noAutofit/>
          </a:bodyPr>
          <a:lstStyle>
            <a:lvl1pPr marL="0" indent="0">
              <a:buNone/>
              <a:defRPr sz="1600">
                <a:solidFill>
                  <a:schemeClr val="bg1"/>
                </a:solidFill>
              </a:defRPr>
            </a:lvl1pPr>
          </a:lstStyle>
          <a:p>
            <a:pPr lvl="0"/>
            <a:r>
              <a:rPr lang="en-US" dirty="0"/>
              <a:t>First name, last name</a:t>
            </a:r>
          </a:p>
        </p:txBody>
      </p:sp>
      <p:sp>
        <p:nvSpPr>
          <p:cNvPr id="3" name="Textfeld 2">
            <a:extLst>
              <a:ext uri="{FF2B5EF4-FFF2-40B4-BE49-F238E27FC236}">
                <a16:creationId xmlns:a16="http://schemas.microsoft.com/office/drawing/2014/main" id="{1D6E50B3-9626-29E8-2932-2971A3323537}"/>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2891417635"/>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913" userDrawn="1">
          <p15:clr>
            <a:srgbClr val="F26B43"/>
          </p15:clr>
        </p15:guide>
        <p15:guide id="3" orient="horz" pos="754" userDrawn="1">
          <p15:clr>
            <a:srgbClr val="F26B43"/>
          </p15:clr>
        </p15:guide>
        <p15:guide id="4" orient="horz" pos="3407" userDrawn="1">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ation gre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0F1CDF5-237B-F47C-D8CA-DE0503CD5683}"/>
              </a:ext>
            </a:extLst>
          </p:cNvPr>
          <p:cNvSpPr/>
          <p:nvPr userDrawn="1"/>
        </p:nvSpPr>
        <p:spPr bwMode="gray">
          <a:xfrm>
            <a:off x="0" y="0"/>
            <a:ext cx="12192000" cy="60579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dirty="0" err="1"/>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8306707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oter Placeholder 3">
            <a:extLst>
              <a:ext uri="{FF2B5EF4-FFF2-40B4-BE49-F238E27FC236}">
                <a16:creationId xmlns:a16="http://schemas.microsoft.com/office/drawing/2014/main" id="{0F25E6B3-6C87-A87E-E654-73DB34346CD3}"/>
              </a:ext>
            </a:extLst>
          </p:cNvPr>
          <p:cNvSpPr>
            <a:spLocks noGrp="1"/>
          </p:cNvSpPr>
          <p:nvPr>
            <p:ph type="ftr" sz="quarter" idx="12"/>
          </p:nvPr>
        </p:nvSpPr>
        <p:spPr bwMode="gray"/>
        <p:txBody>
          <a:bodyPr/>
          <a:lstStyle/>
          <a:p>
            <a:r>
              <a:rPr lang="de-DE"/>
              <a:t>© Copyright Sensirion, Switzerland</a:t>
            </a:r>
            <a:endParaRPr lang="de-DE" dirty="0"/>
          </a:p>
        </p:txBody>
      </p:sp>
      <p:sp>
        <p:nvSpPr>
          <p:cNvPr id="7" name="Slide Number Placeholder 6">
            <a:extLst>
              <a:ext uri="{FF2B5EF4-FFF2-40B4-BE49-F238E27FC236}">
                <a16:creationId xmlns:a16="http://schemas.microsoft.com/office/drawing/2014/main" id="{2876E652-2BB5-70AF-BA63-8072F6FCEB34}"/>
              </a:ext>
            </a:extLst>
          </p:cNvPr>
          <p:cNvSpPr>
            <a:spLocks noGrp="1"/>
          </p:cNvSpPr>
          <p:nvPr>
            <p:ph type="sldNum" sz="quarter" idx="13"/>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39F68C3-9C83-12BD-2EAF-016DA916E676}"/>
              </a:ext>
            </a:extLst>
          </p:cNvPr>
          <p:cNvSpPr>
            <a:spLocks noGrp="1"/>
          </p:cNvSpPr>
          <p:nvPr>
            <p:ph type="body" sz="quarter" idx="14" hasCustomPrompt="1"/>
          </p:nvPr>
        </p:nvSpPr>
        <p:spPr bwMode="gray">
          <a:xfrm>
            <a:off x="515937" y="1449388"/>
            <a:ext cx="8585200" cy="1846659"/>
          </a:xfrm>
        </p:spPr>
        <p:txBody>
          <a:bodyPr>
            <a:spAutoFit/>
          </a:bodyPr>
          <a:lstStyle>
            <a:lvl1pPr marL="0" indent="0">
              <a:buNone/>
              <a:defRPr sz="4000">
                <a:solidFill>
                  <a:schemeClr val="tx1"/>
                </a:solidFill>
              </a:defRPr>
            </a:lvl1pPr>
          </a:lstStyle>
          <a:p>
            <a:pPr lvl="0"/>
            <a:r>
              <a:rPr lang="en-US" dirty="0"/>
              <a:t>Please insert your quotation here. This is a placeholder for your text. Lorem ipsum dolor sit </a:t>
            </a:r>
            <a:r>
              <a:rPr lang="en-US" dirty="0" err="1"/>
              <a:t>amet</a:t>
            </a:r>
            <a:r>
              <a:rPr lang="en-US" dirty="0"/>
              <a:t>.</a:t>
            </a:r>
          </a:p>
        </p:txBody>
      </p:sp>
      <p:sp>
        <p:nvSpPr>
          <p:cNvPr id="26" name="Graphic 23">
            <a:extLst>
              <a:ext uri="{FF2B5EF4-FFF2-40B4-BE49-F238E27FC236}">
                <a16:creationId xmlns:a16="http://schemas.microsoft.com/office/drawing/2014/main" id="{B07E0D32-E171-080B-A2A8-E02631A7ABC8}"/>
              </a:ext>
            </a:extLst>
          </p:cNvPr>
          <p:cNvSpPr/>
          <p:nvPr userDrawn="1"/>
        </p:nvSpPr>
        <p:spPr bwMode="gray">
          <a:xfrm>
            <a:off x="515938" y="476250"/>
            <a:ext cx="897834" cy="722271"/>
          </a:xfrm>
          <a:custGeom>
            <a:avLst/>
            <a:gdLst>
              <a:gd name="connsiteX0" fmla="*/ 1402080 w 3268027"/>
              <a:gd name="connsiteY0" fmla="*/ 0 h 2628995"/>
              <a:gd name="connsiteX1" fmla="*/ 835057 w 3268027"/>
              <a:gd name="connsiteY1" fmla="*/ 1257776 h 2628995"/>
              <a:gd name="connsiteX2" fmla="*/ 1422749 w 3268027"/>
              <a:gd name="connsiteY2" fmla="*/ 1938242 h 2628995"/>
              <a:gd name="connsiteX3" fmla="*/ 721709 w 3268027"/>
              <a:gd name="connsiteY3" fmla="*/ 2628995 h 2628995"/>
              <a:gd name="connsiteX4" fmla="*/ 0 w 3268027"/>
              <a:gd name="connsiteY4" fmla="*/ 1927860 h 2628995"/>
              <a:gd name="connsiteX5" fmla="*/ 360807 w 3268027"/>
              <a:gd name="connsiteY5" fmla="*/ 907256 h 2628995"/>
              <a:gd name="connsiteX6" fmla="*/ 752570 w 3268027"/>
              <a:gd name="connsiteY6" fmla="*/ 0 h 2628995"/>
              <a:gd name="connsiteX7" fmla="*/ 1402080 w 3268027"/>
              <a:gd name="connsiteY7" fmla="*/ 0 h 2628995"/>
              <a:gd name="connsiteX8" fmla="*/ 3247454 w 3268027"/>
              <a:gd name="connsiteY8" fmla="*/ 0 h 2628995"/>
              <a:gd name="connsiteX9" fmla="*/ 2680430 w 3268027"/>
              <a:gd name="connsiteY9" fmla="*/ 1257776 h 2628995"/>
              <a:gd name="connsiteX10" fmla="*/ 3268028 w 3268027"/>
              <a:gd name="connsiteY10" fmla="*/ 1938242 h 2628995"/>
              <a:gd name="connsiteX11" fmla="*/ 2566988 w 3268027"/>
              <a:gd name="connsiteY11" fmla="*/ 2628995 h 2628995"/>
              <a:gd name="connsiteX12" fmla="*/ 1845278 w 3268027"/>
              <a:gd name="connsiteY12" fmla="*/ 1927955 h 2628995"/>
              <a:gd name="connsiteX13" fmla="*/ 2206085 w 3268027"/>
              <a:gd name="connsiteY13" fmla="*/ 907352 h 2628995"/>
              <a:gd name="connsiteX14" fmla="*/ 2597944 w 3268027"/>
              <a:gd name="connsiteY14" fmla="*/ 0 h 2628995"/>
              <a:gd name="connsiteX15" fmla="*/ 3247454 w 3268027"/>
              <a:gd name="connsiteY15" fmla="*/ 0 h 262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68027" h="2628995">
                <a:moveTo>
                  <a:pt x="1402080" y="0"/>
                </a:moveTo>
                <a:lnTo>
                  <a:pt x="835057" y="1257776"/>
                </a:lnTo>
                <a:cubicBezTo>
                  <a:pt x="1195864" y="1309307"/>
                  <a:pt x="1422749" y="1567053"/>
                  <a:pt x="1422749" y="1938242"/>
                </a:cubicBezTo>
                <a:cubicBezTo>
                  <a:pt x="1422749" y="2360962"/>
                  <a:pt x="1144429" y="2628995"/>
                  <a:pt x="721709" y="2628995"/>
                </a:cubicBezTo>
                <a:cubicBezTo>
                  <a:pt x="298990" y="2628995"/>
                  <a:pt x="0" y="2340197"/>
                  <a:pt x="0" y="1927860"/>
                </a:cubicBezTo>
                <a:cubicBezTo>
                  <a:pt x="0" y="1711357"/>
                  <a:pt x="82487" y="1484567"/>
                  <a:pt x="360807" y="907256"/>
                </a:cubicBezTo>
                <a:lnTo>
                  <a:pt x="752570" y="0"/>
                </a:lnTo>
                <a:lnTo>
                  <a:pt x="1402080" y="0"/>
                </a:lnTo>
                <a:close/>
                <a:moveTo>
                  <a:pt x="3247454" y="0"/>
                </a:moveTo>
                <a:lnTo>
                  <a:pt x="2680430" y="1257776"/>
                </a:lnTo>
                <a:cubicBezTo>
                  <a:pt x="3041237" y="1309307"/>
                  <a:pt x="3268028" y="1567053"/>
                  <a:pt x="3268028" y="1938242"/>
                </a:cubicBezTo>
                <a:cubicBezTo>
                  <a:pt x="3268028" y="2360962"/>
                  <a:pt x="2989707" y="2628995"/>
                  <a:pt x="2566988" y="2628995"/>
                </a:cubicBezTo>
                <a:cubicBezTo>
                  <a:pt x="2144268" y="2628995"/>
                  <a:pt x="1845278" y="2340293"/>
                  <a:pt x="1845278" y="1927955"/>
                </a:cubicBezTo>
                <a:cubicBezTo>
                  <a:pt x="1845278" y="1711452"/>
                  <a:pt x="1927765" y="1484662"/>
                  <a:pt x="2206085" y="907352"/>
                </a:cubicBezTo>
                <a:lnTo>
                  <a:pt x="2597944" y="0"/>
                </a:lnTo>
                <a:lnTo>
                  <a:pt x="3247454" y="0"/>
                </a:lnTo>
                <a:close/>
              </a:path>
            </a:pathLst>
          </a:custGeom>
          <a:solidFill>
            <a:schemeClr val="accent1"/>
          </a:solidFill>
          <a:ln w="9525" cap="flat">
            <a:noFill/>
            <a:prstDash val="solid"/>
            <a:miter/>
          </a:ln>
        </p:spPr>
        <p:txBody>
          <a:bodyPr rtlCol="0" anchor="ctr"/>
          <a:lstStyle/>
          <a:p>
            <a:endParaRPr lang="en-US"/>
          </a:p>
        </p:txBody>
      </p:sp>
      <p:sp>
        <p:nvSpPr>
          <p:cNvPr id="2" name="Text Placeholder 20">
            <a:extLst>
              <a:ext uri="{FF2B5EF4-FFF2-40B4-BE49-F238E27FC236}">
                <a16:creationId xmlns:a16="http://schemas.microsoft.com/office/drawing/2014/main" id="{77B10B0C-BD78-1DCA-2424-E743077D6B81}"/>
              </a:ext>
            </a:extLst>
          </p:cNvPr>
          <p:cNvSpPr>
            <a:spLocks noGrp="1"/>
          </p:cNvSpPr>
          <p:nvPr>
            <p:ph type="body" sz="quarter" idx="15" hasCustomPrompt="1"/>
          </p:nvPr>
        </p:nvSpPr>
        <p:spPr bwMode="gray">
          <a:xfrm>
            <a:off x="515937" y="5408613"/>
            <a:ext cx="3480543" cy="0"/>
          </a:xfrm>
          <a:custGeom>
            <a:avLst/>
            <a:gdLst>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4" fmla="*/ 0 w 3480543"/>
              <a:gd name="connsiteY4" fmla="*/ 0 h 288147"/>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4" fmla="*/ 91440 w 3480543"/>
              <a:gd name="connsiteY4" fmla="*/ 91440 h 288147"/>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0" fmla="*/ 3480543 w 3480543"/>
              <a:gd name="connsiteY0" fmla="*/ 0 h 288147"/>
              <a:gd name="connsiteX1" fmla="*/ 3480543 w 3480543"/>
              <a:gd name="connsiteY1" fmla="*/ 288147 h 288147"/>
              <a:gd name="connsiteX2" fmla="*/ 0 w 3480543"/>
              <a:gd name="connsiteY2" fmla="*/ 288147 h 288147"/>
              <a:gd name="connsiteX0" fmla="*/ 3480543 w 3480543"/>
              <a:gd name="connsiteY0" fmla="*/ 0 h 0"/>
              <a:gd name="connsiteX1" fmla="*/ 0 w 3480543"/>
              <a:gd name="connsiteY1" fmla="*/ 0 h 0"/>
            </a:gdLst>
            <a:ahLst/>
            <a:cxnLst>
              <a:cxn ang="0">
                <a:pos x="connsiteX0" y="connsiteY0"/>
              </a:cxn>
              <a:cxn ang="0">
                <a:pos x="connsiteX1" y="connsiteY1"/>
              </a:cxn>
            </a:cxnLst>
            <a:rect l="l" t="t" r="r" b="b"/>
            <a:pathLst>
              <a:path w="3480543">
                <a:moveTo>
                  <a:pt x="3480543" y="0"/>
                </a:moveTo>
                <a:lnTo>
                  <a:pt x="0" y="0"/>
                </a:lnTo>
              </a:path>
            </a:pathLst>
          </a:custGeom>
          <a:ln w="19050">
            <a:solidFill>
              <a:schemeClr val="accent1"/>
            </a:solidFill>
          </a:ln>
        </p:spPr>
        <p:txBody>
          <a:bodyPr wrap="square" bIns="72000" anchor="b">
            <a:noAutofit/>
          </a:bodyPr>
          <a:lstStyle>
            <a:lvl1pPr marL="0" indent="0">
              <a:buNone/>
              <a:defRPr sz="1600">
                <a:solidFill>
                  <a:schemeClr val="tx1"/>
                </a:solidFill>
              </a:defRPr>
            </a:lvl1pPr>
          </a:lstStyle>
          <a:p>
            <a:pPr lvl="0"/>
            <a:r>
              <a:rPr lang="en-US" dirty="0"/>
              <a:t>First name, last name</a:t>
            </a:r>
          </a:p>
        </p:txBody>
      </p:sp>
      <p:sp>
        <p:nvSpPr>
          <p:cNvPr id="3" name="Textfeld 2">
            <a:extLst>
              <a:ext uri="{FF2B5EF4-FFF2-40B4-BE49-F238E27FC236}">
                <a16:creationId xmlns:a16="http://schemas.microsoft.com/office/drawing/2014/main" id="{FBB56ED4-50B3-844F-4EE9-A69F77AB23E3}"/>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3967712307"/>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913" userDrawn="1">
          <p15:clr>
            <a:srgbClr val="F26B43"/>
          </p15:clr>
        </p15:guide>
        <p15:guide id="3" orient="horz" pos="754" userDrawn="1">
          <p15:clr>
            <a:srgbClr val="F26B43"/>
          </p15:clr>
        </p15:guide>
        <p15:guide id="4" orient="horz" pos="3407" userDrawn="1">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lef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6096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6668772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6456363" y="921522"/>
            <a:ext cx="5219700" cy="276999"/>
          </a:xfrm>
        </p:spPr>
        <p:txBody>
          <a:bodyPr wrap="square">
            <a:spAutoFit/>
          </a:bodyPr>
          <a:lstStyle>
            <a:lvl1pPr marL="0" indent="0">
              <a:buNone/>
              <a:defRPr sz="1800"/>
            </a:lvl1pPr>
          </a:lstStyle>
          <a:p>
            <a:pPr lvl="0"/>
            <a:r>
              <a:rPr lang="en-US" dirty="0"/>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6456363" y="1449388"/>
            <a:ext cx="5219700"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6456362" y="476250"/>
            <a:ext cx="5219700" cy="430887"/>
          </a:xfrm>
        </p:spPr>
        <p:txBody>
          <a:bodyPr vert="horz"/>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Tree>
    <p:extLst>
      <p:ext uri="{BB962C8B-B14F-4D97-AF65-F5344CB8AC3E}">
        <p14:creationId xmlns:p14="http://schemas.microsoft.com/office/powerpoint/2010/main" val="2920932642"/>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userDrawn="1">
          <p15:clr>
            <a:srgbClr val="F26B43"/>
          </p15:clr>
        </p15:guide>
        <p15:guide id="7" pos="4067" userDrawn="1">
          <p15:clr>
            <a:srgbClr val="F26B43"/>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image righ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6096000" y="0"/>
            <a:ext cx="6096000"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1065985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6" name="Textplatzhalter 15">
            <a:extLst>
              <a:ext uri="{FF2B5EF4-FFF2-40B4-BE49-F238E27FC236}">
                <a16:creationId xmlns:a16="http://schemas.microsoft.com/office/drawing/2014/main" id="{A4B53DB6-80C3-D01F-BDE4-AFB56A6B75EA}"/>
              </a:ext>
            </a:extLst>
          </p:cNvPr>
          <p:cNvSpPr>
            <a:spLocks noGrp="1"/>
          </p:cNvSpPr>
          <p:nvPr>
            <p:ph type="body" sz="quarter" idx="13" hasCustomPrompt="1"/>
          </p:nvPr>
        </p:nvSpPr>
        <p:spPr bwMode="gray">
          <a:xfrm>
            <a:off x="515938" y="921522"/>
            <a:ext cx="5219701" cy="276999"/>
          </a:xfrm>
        </p:spPr>
        <p:txBody>
          <a:bodyPr wrap="square">
            <a:spAutoFit/>
          </a:bodyPr>
          <a:lstStyle>
            <a:lvl1pPr marL="0" indent="0">
              <a:buNone/>
              <a:defRPr sz="1800"/>
            </a:lvl1pPr>
          </a:lstStyle>
          <a:p>
            <a:pPr lvl="0"/>
            <a:r>
              <a:rPr lang="en-US" dirty="0"/>
              <a:t>Subtitle</a:t>
            </a:r>
          </a:p>
        </p:txBody>
      </p:sp>
      <p:sp>
        <p:nvSpPr>
          <p:cNvPr id="9" name="Inhaltsplatzhalter 4">
            <a:extLst>
              <a:ext uri="{FF2B5EF4-FFF2-40B4-BE49-F238E27FC236}">
                <a16:creationId xmlns:a16="http://schemas.microsoft.com/office/drawing/2014/main" id="{B948D79B-E0E8-80F3-AB99-7EF9CDDA9C62}"/>
              </a:ext>
            </a:extLst>
          </p:cNvPr>
          <p:cNvSpPr>
            <a:spLocks noGrp="1"/>
          </p:cNvSpPr>
          <p:nvPr>
            <p:ph sz="quarter" idx="15" hasCustomPrompt="1"/>
          </p:nvPr>
        </p:nvSpPr>
        <p:spPr bwMode="gray">
          <a:xfrm>
            <a:off x="515937" y="1449388"/>
            <a:ext cx="5219701"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10" name="Title 1">
            <a:extLst>
              <a:ext uri="{FF2B5EF4-FFF2-40B4-BE49-F238E27FC236}">
                <a16:creationId xmlns:a16="http://schemas.microsoft.com/office/drawing/2014/main" id="{1AA63BB0-73AC-7587-28FB-0A96DF658943}"/>
              </a:ext>
            </a:extLst>
          </p:cNvPr>
          <p:cNvSpPr>
            <a:spLocks noGrp="1"/>
          </p:cNvSpPr>
          <p:nvPr>
            <p:ph type="title" hasCustomPrompt="1"/>
          </p:nvPr>
        </p:nvSpPr>
        <p:spPr bwMode="gray">
          <a:xfrm>
            <a:off x="515937" y="476250"/>
            <a:ext cx="5219701" cy="430887"/>
          </a:xfrm>
        </p:spPr>
        <p:txBody>
          <a:bodyPr vert="horz"/>
          <a:lstStyle/>
          <a:p>
            <a:r>
              <a:rPr lang="en-US" dirty="0"/>
              <a:t>Click to edit title</a:t>
            </a:r>
          </a:p>
        </p:txBody>
      </p:sp>
      <p:sp>
        <p:nvSpPr>
          <p:cNvPr id="2" name="Textfeld 1">
            <a:extLst>
              <a:ext uri="{FF2B5EF4-FFF2-40B4-BE49-F238E27FC236}">
                <a16:creationId xmlns:a16="http://schemas.microsoft.com/office/drawing/2014/main" id="{56437736-CFA1-CDD9-8686-D532BC412AAA}"/>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1249023530"/>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userDrawn="1">
          <p15:clr>
            <a:srgbClr val="F26B43"/>
          </p15:clr>
        </p15:guide>
        <p15:guide id="7" pos="3613" userDrawn="1">
          <p15:clr>
            <a:srgbClr val="F26B43"/>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with collage and information">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1" y="2903025"/>
            <a:ext cx="4053600" cy="39564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8488273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6" name="Textplatzhalter 15">
            <a:extLst>
              <a:ext uri="{FF2B5EF4-FFF2-40B4-BE49-F238E27FC236}">
                <a16:creationId xmlns:a16="http://schemas.microsoft.com/office/drawing/2014/main" id="{A4B53DB6-80C3-D01F-BDE4-AFB56A6B75EA}"/>
              </a:ext>
            </a:extLst>
          </p:cNvPr>
          <p:cNvSpPr>
            <a:spLocks noGrp="1"/>
          </p:cNvSpPr>
          <p:nvPr>
            <p:ph type="body" sz="quarter" idx="13" hasCustomPrompt="1"/>
          </p:nvPr>
        </p:nvSpPr>
        <p:spPr bwMode="gray">
          <a:xfrm>
            <a:off x="6456364" y="921522"/>
            <a:ext cx="5219701" cy="276999"/>
          </a:xfrm>
        </p:spPr>
        <p:txBody>
          <a:bodyPr wrap="square">
            <a:spAutoFit/>
          </a:bodyPr>
          <a:lstStyle>
            <a:lvl1pPr marL="0" indent="0">
              <a:buNone/>
              <a:defRPr sz="1800"/>
            </a:lvl1pPr>
          </a:lstStyle>
          <a:p>
            <a:pPr lvl="0"/>
            <a:r>
              <a:rPr lang="en-US" dirty="0"/>
              <a:t>Subtitle</a:t>
            </a:r>
          </a:p>
        </p:txBody>
      </p:sp>
      <p:sp>
        <p:nvSpPr>
          <p:cNvPr id="9" name="Inhaltsplatzhalter 4">
            <a:extLst>
              <a:ext uri="{FF2B5EF4-FFF2-40B4-BE49-F238E27FC236}">
                <a16:creationId xmlns:a16="http://schemas.microsoft.com/office/drawing/2014/main" id="{B948D79B-E0E8-80F3-AB99-7EF9CDDA9C62}"/>
              </a:ext>
            </a:extLst>
          </p:cNvPr>
          <p:cNvSpPr>
            <a:spLocks noGrp="1"/>
          </p:cNvSpPr>
          <p:nvPr>
            <p:ph sz="quarter" idx="15" hasCustomPrompt="1"/>
          </p:nvPr>
        </p:nvSpPr>
        <p:spPr bwMode="gray">
          <a:xfrm>
            <a:off x="6456363" y="1449388"/>
            <a:ext cx="5219701"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10" name="Title 1">
            <a:extLst>
              <a:ext uri="{FF2B5EF4-FFF2-40B4-BE49-F238E27FC236}">
                <a16:creationId xmlns:a16="http://schemas.microsoft.com/office/drawing/2014/main" id="{1AA63BB0-73AC-7587-28FB-0A96DF658943}"/>
              </a:ext>
            </a:extLst>
          </p:cNvPr>
          <p:cNvSpPr>
            <a:spLocks noGrp="1"/>
          </p:cNvSpPr>
          <p:nvPr>
            <p:ph type="title" hasCustomPrompt="1"/>
          </p:nvPr>
        </p:nvSpPr>
        <p:spPr bwMode="gray">
          <a:xfrm>
            <a:off x="6456363" y="476250"/>
            <a:ext cx="5219701" cy="430887"/>
          </a:xfrm>
        </p:spPr>
        <p:txBody>
          <a:bodyPr vert="horz"/>
          <a:lstStyle/>
          <a:p>
            <a:r>
              <a:rPr lang="en-US" dirty="0"/>
              <a:t>Click to edit title</a:t>
            </a:r>
          </a:p>
        </p:txBody>
      </p:sp>
      <p:sp>
        <p:nvSpPr>
          <p:cNvPr id="2" name="Picture Placeholder 7">
            <a:extLst>
              <a:ext uri="{FF2B5EF4-FFF2-40B4-BE49-F238E27FC236}">
                <a16:creationId xmlns:a16="http://schemas.microsoft.com/office/drawing/2014/main" id="{070EB6FF-BDB8-BC57-43D8-64D1EFB9A77C}"/>
              </a:ext>
            </a:extLst>
          </p:cNvPr>
          <p:cNvSpPr>
            <a:spLocks noGrp="1"/>
          </p:cNvSpPr>
          <p:nvPr>
            <p:ph type="pic" sz="quarter" idx="18" hasCustomPrompt="1"/>
          </p:nvPr>
        </p:nvSpPr>
        <p:spPr bwMode="gray">
          <a:xfrm>
            <a:off x="2044799" y="0"/>
            <a:ext cx="2008800" cy="28656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sp>
        <p:nvSpPr>
          <p:cNvPr id="5" name="Picture Placeholder 7">
            <a:extLst>
              <a:ext uri="{FF2B5EF4-FFF2-40B4-BE49-F238E27FC236}">
                <a16:creationId xmlns:a16="http://schemas.microsoft.com/office/drawing/2014/main" id="{34A790C3-EB46-C493-10F9-1874E4BDD5AB}"/>
              </a:ext>
            </a:extLst>
          </p:cNvPr>
          <p:cNvSpPr>
            <a:spLocks noGrp="1"/>
          </p:cNvSpPr>
          <p:nvPr>
            <p:ph type="pic" sz="quarter" idx="19" hasCustomPrompt="1"/>
          </p:nvPr>
        </p:nvSpPr>
        <p:spPr bwMode="gray">
          <a:xfrm>
            <a:off x="4087999" y="0"/>
            <a:ext cx="2008800" cy="1764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4,9 c</a:t>
            </a:r>
          </a:p>
        </p:txBody>
      </p:sp>
      <p:sp>
        <p:nvSpPr>
          <p:cNvPr id="11" name="Picture Placeholder 7">
            <a:extLst>
              <a:ext uri="{FF2B5EF4-FFF2-40B4-BE49-F238E27FC236}">
                <a16:creationId xmlns:a16="http://schemas.microsoft.com/office/drawing/2014/main" id="{5604904C-2CE1-5025-AED5-7AD531C88649}"/>
              </a:ext>
            </a:extLst>
          </p:cNvPr>
          <p:cNvSpPr>
            <a:spLocks noGrp="1"/>
          </p:cNvSpPr>
          <p:nvPr>
            <p:ph type="pic" sz="quarter" idx="20" hasCustomPrompt="1"/>
          </p:nvPr>
        </p:nvSpPr>
        <p:spPr bwMode="gray">
          <a:xfrm>
            <a:off x="4087999" y="1798125"/>
            <a:ext cx="2008800" cy="29772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sp>
        <p:nvSpPr>
          <p:cNvPr id="12" name="Text Placeholder 6">
            <a:extLst>
              <a:ext uri="{FF2B5EF4-FFF2-40B4-BE49-F238E27FC236}">
                <a16:creationId xmlns:a16="http://schemas.microsoft.com/office/drawing/2014/main" id="{E12DF83D-A7E2-50CC-12C7-794751D711C6}"/>
              </a:ext>
            </a:extLst>
          </p:cNvPr>
          <p:cNvSpPr>
            <a:spLocks noGrp="1"/>
          </p:cNvSpPr>
          <p:nvPr>
            <p:ph type="body" sz="quarter" idx="12" hasCustomPrompt="1"/>
          </p:nvPr>
        </p:nvSpPr>
        <p:spPr bwMode="gray">
          <a:xfrm>
            <a:off x="-1" y="0"/>
            <a:ext cx="2008800" cy="2865600"/>
          </a:xfrm>
          <a:solidFill>
            <a:schemeClr val="bg2"/>
          </a:solidFill>
        </p:spPr>
        <p:txBody>
          <a:bodyPr lIns="216000" tIns="144000" rIns="216000" bIns="144000" anchor="ctr"/>
          <a:lstStyle>
            <a:lvl1pPr marL="0" indent="0" algn="ctr">
              <a:spcAft>
                <a:spcPts val="0"/>
              </a:spcAft>
              <a:buNone/>
              <a:defRPr b="0"/>
            </a:lvl1pPr>
          </a:lstStyle>
          <a:p>
            <a:pPr lvl="0"/>
            <a:r>
              <a:rPr lang="en-US" dirty="0"/>
              <a:t>Text</a:t>
            </a:r>
          </a:p>
        </p:txBody>
      </p:sp>
      <p:sp>
        <p:nvSpPr>
          <p:cNvPr id="13" name="Text Placeholder 6">
            <a:extLst>
              <a:ext uri="{FF2B5EF4-FFF2-40B4-BE49-F238E27FC236}">
                <a16:creationId xmlns:a16="http://schemas.microsoft.com/office/drawing/2014/main" id="{1B4CE3C8-260E-4092-DCF2-14AA83498B85}"/>
              </a:ext>
            </a:extLst>
          </p:cNvPr>
          <p:cNvSpPr>
            <a:spLocks noGrp="1"/>
          </p:cNvSpPr>
          <p:nvPr>
            <p:ph type="body" sz="quarter" idx="21" hasCustomPrompt="1"/>
          </p:nvPr>
        </p:nvSpPr>
        <p:spPr bwMode="gray">
          <a:xfrm>
            <a:off x="4087999" y="4811201"/>
            <a:ext cx="2008800" cy="2048400"/>
          </a:xfrm>
          <a:solidFill>
            <a:schemeClr val="accent1"/>
          </a:solidFill>
        </p:spPr>
        <p:txBody>
          <a:bodyPr lIns="216000" tIns="144000" rIns="216000" bIns="144000" anchor="ctr"/>
          <a:lstStyle>
            <a:lvl1pPr marL="0" indent="0" algn="ctr">
              <a:spcAft>
                <a:spcPts val="0"/>
              </a:spcAft>
              <a:buNone/>
              <a:defRPr sz="2800" b="1">
                <a:solidFill>
                  <a:schemeClr val="bg1"/>
                </a:solidFill>
              </a:defRPr>
            </a:lvl1pPr>
          </a:lstStyle>
          <a:p>
            <a:pPr lvl="0"/>
            <a:r>
              <a:rPr lang="en-US" dirty="0"/>
              <a:t>Text</a:t>
            </a:r>
          </a:p>
        </p:txBody>
      </p:sp>
    </p:spTree>
    <p:extLst>
      <p:ext uri="{BB962C8B-B14F-4D97-AF65-F5344CB8AC3E}">
        <p14:creationId xmlns:p14="http://schemas.microsoft.com/office/powerpoint/2010/main" val="970001423"/>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4067" userDrawn="1">
          <p15:clr>
            <a:srgbClr val="F26B43"/>
          </p15:clr>
        </p15:guide>
        <p15:guide id="7" pos="3840" userDrawn="1">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image + short text">
    <p:spTree>
      <p:nvGrpSpPr>
        <p:cNvPr id="1" name=""/>
        <p:cNvGrpSpPr/>
        <p:nvPr/>
      </p:nvGrpSpPr>
      <p:grpSpPr>
        <a:xfrm>
          <a:off x="0" y="0"/>
          <a:ext cx="0" cy="0"/>
          <a:chOff x="0" y="0"/>
          <a:chExt cx="0" cy="0"/>
        </a:xfrm>
      </p:grpSpPr>
      <p:sp>
        <p:nvSpPr>
          <p:cNvPr id="4" name="Rechteck 16">
            <a:extLst>
              <a:ext uri="{FF2B5EF4-FFF2-40B4-BE49-F238E27FC236}">
                <a16:creationId xmlns:a16="http://schemas.microsoft.com/office/drawing/2014/main" id="{654104DA-6ABA-2977-3F0C-6ED439081925}"/>
              </a:ext>
            </a:extLst>
          </p:cNvPr>
          <p:cNvSpPr>
            <a:spLocks/>
          </p:cNvSpPr>
          <p:nvPr userDrawn="1"/>
        </p:nvSpPr>
        <p:spPr bwMode="gray">
          <a:xfrm>
            <a:off x="6095999" y="4262322"/>
            <a:ext cx="6096000" cy="2595678"/>
          </a:xfrm>
          <a:prstGeom prst="rect">
            <a:avLst/>
          </a:prstGeom>
          <a:solidFill>
            <a:srgbClr val="66CC33"/>
          </a:soli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Arial Narrow"/>
              <a:ea typeface="+mn-ea"/>
              <a:cs typeface="+mn-cs"/>
            </a:endParaRPr>
          </a:p>
        </p:txBody>
      </p:sp>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6096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5075988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6456363" y="921522"/>
            <a:ext cx="5219700" cy="276999"/>
          </a:xfrm>
        </p:spPr>
        <p:txBody>
          <a:bodyPr wrap="square">
            <a:spAutoFit/>
          </a:bodyPr>
          <a:lstStyle>
            <a:lvl1pPr marL="0" indent="0">
              <a:buNone/>
              <a:defRPr sz="1800"/>
            </a:lvl1pPr>
          </a:lstStyle>
          <a:p>
            <a:pPr lvl="0"/>
            <a:r>
              <a:rPr lang="en-US" dirty="0"/>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6456363" y="1449388"/>
            <a:ext cx="5219700" cy="22590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6456362" y="476250"/>
            <a:ext cx="5219700" cy="430887"/>
          </a:xfrm>
        </p:spPr>
        <p:txBody>
          <a:bodyPr vert="horz"/>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grpSp>
        <p:nvGrpSpPr>
          <p:cNvPr id="6" name="Gruppieren 9">
            <a:extLst>
              <a:ext uri="{FF2B5EF4-FFF2-40B4-BE49-F238E27FC236}">
                <a16:creationId xmlns:a16="http://schemas.microsoft.com/office/drawing/2014/main" id="{77D196A1-72F4-4E77-D00E-CAC43B13229E}"/>
              </a:ext>
            </a:extLst>
          </p:cNvPr>
          <p:cNvGrpSpPr/>
          <p:nvPr userDrawn="1"/>
        </p:nvGrpSpPr>
        <p:grpSpPr bwMode="gray">
          <a:xfrm>
            <a:off x="10375900" y="6308725"/>
            <a:ext cx="1300163" cy="130175"/>
            <a:chOff x="10390188" y="6381750"/>
            <a:chExt cx="1300163" cy="130175"/>
          </a:xfrm>
          <a:solidFill>
            <a:schemeClr val="bg1"/>
          </a:solidFill>
        </p:grpSpPr>
        <p:sp>
          <p:nvSpPr>
            <p:cNvPr id="9" name="Freeform 5">
              <a:extLst>
                <a:ext uri="{FF2B5EF4-FFF2-40B4-BE49-F238E27FC236}">
                  <a16:creationId xmlns:a16="http://schemas.microsoft.com/office/drawing/2014/main" id="{842708C1-6BDF-B7DA-245B-7FED966C4D43}"/>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0" name="Freeform 6">
              <a:extLst>
                <a:ext uri="{FF2B5EF4-FFF2-40B4-BE49-F238E27FC236}">
                  <a16:creationId xmlns:a16="http://schemas.microsoft.com/office/drawing/2014/main" id="{8486788C-1B91-D9B0-03C0-6872DE49568A}"/>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1" name="Freeform 7">
              <a:extLst>
                <a:ext uri="{FF2B5EF4-FFF2-40B4-BE49-F238E27FC236}">
                  <a16:creationId xmlns:a16="http://schemas.microsoft.com/office/drawing/2014/main" id="{EF30CC10-46A7-579D-925C-0F3140C7AEB0}"/>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2" name="Freeform 8">
              <a:extLst>
                <a:ext uri="{FF2B5EF4-FFF2-40B4-BE49-F238E27FC236}">
                  <a16:creationId xmlns:a16="http://schemas.microsoft.com/office/drawing/2014/main" id="{31D896FC-A4CF-6966-0929-21CE9AF9E7EE}"/>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3" name="Rectangle 9">
              <a:extLst>
                <a:ext uri="{FF2B5EF4-FFF2-40B4-BE49-F238E27FC236}">
                  <a16:creationId xmlns:a16="http://schemas.microsoft.com/office/drawing/2014/main" id="{989BD606-B1B7-9B25-CDC2-7984E9E5115F}"/>
                </a:ext>
              </a:extLst>
            </p:cNvPr>
            <p:cNvSpPr>
              <a:spLocks noChangeArrowheads="1"/>
            </p:cNvSpPr>
            <p:nvPr/>
          </p:nvSpPr>
          <p:spPr bwMode="gray">
            <a:xfrm>
              <a:off x="11066463"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4" name="Freeform 10">
              <a:extLst>
                <a:ext uri="{FF2B5EF4-FFF2-40B4-BE49-F238E27FC236}">
                  <a16:creationId xmlns:a16="http://schemas.microsoft.com/office/drawing/2014/main" id="{FC58B466-965C-8B1B-08EC-E485C91DFAF8}"/>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5" name="Rectangle 11">
              <a:extLst>
                <a:ext uri="{FF2B5EF4-FFF2-40B4-BE49-F238E27FC236}">
                  <a16:creationId xmlns:a16="http://schemas.microsoft.com/office/drawing/2014/main" id="{87A0DC9C-BE52-1A5D-84E9-73AD0A681F1B}"/>
                </a:ext>
              </a:extLst>
            </p:cNvPr>
            <p:cNvSpPr>
              <a:spLocks noChangeArrowheads="1"/>
            </p:cNvSpPr>
            <p:nvPr/>
          </p:nvSpPr>
          <p:spPr bwMode="gray">
            <a:xfrm>
              <a:off x="11304588"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7" name="Freeform 12">
              <a:extLst>
                <a:ext uri="{FF2B5EF4-FFF2-40B4-BE49-F238E27FC236}">
                  <a16:creationId xmlns:a16="http://schemas.microsoft.com/office/drawing/2014/main" id="{32A56C7D-800E-90B4-234B-79671DC74A97}"/>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9" name="Freeform 13">
              <a:extLst>
                <a:ext uri="{FF2B5EF4-FFF2-40B4-BE49-F238E27FC236}">
                  <a16:creationId xmlns:a16="http://schemas.microsoft.com/office/drawing/2014/main" id="{09C07526-4DC6-E3C3-3361-B7A9A66EE90F}"/>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grpSp>
      <p:sp>
        <p:nvSpPr>
          <p:cNvPr id="22" name="Text Placeholder 21">
            <a:extLst>
              <a:ext uri="{FF2B5EF4-FFF2-40B4-BE49-F238E27FC236}">
                <a16:creationId xmlns:a16="http://schemas.microsoft.com/office/drawing/2014/main" id="{19F1BABE-ACD0-0AE7-DBC8-B7D3751D4D34}"/>
              </a:ext>
            </a:extLst>
          </p:cNvPr>
          <p:cNvSpPr>
            <a:spLocks noGrp="1"/>
          </p:cNvSpPr>
          <p:nvPr>
            <p:ph type="body" sz="quarter" idx="18" hasCustomPrompt="1"/>
          </p:nvPr>
        </p:nvSpPr>
        <p:spPr bwMode="gray">
          <a:xfrm>
            <a:off x="6456362" y="4553706"/>
            <a:ext cx="5219700" cy="1383544"/>
          </a:xfrm>
        </p:spPr>
        <p:txBody>
          <a:bodyPr/>
          <a:lstStyle>
            <a:lvl1pPr marL="0" indent="0">
              <a:buNone/>
              <a:defRPr sz="2800">
                <a:solidFill>
                  <a:schemeClr val="bg1"/>
                </a:solidFill>
              </a:defRPr>
            </a:lvl1pPr>
          </a:lstStyle>
          <a:p>
            <a:pPr marL="0" marR="0" lvl="0" indent="0" algn="l" defTabSz="914400" rtl="0" eaLnBrk="1" fontAlgn="auto" latinLnBrk="0" hangingPunct="1">
              <a:lnSpc>
                <a:spcPct val="100000"/>
              </a:lnSpc>
              <a:spcBef>
                <a:spcPts val="0"/>
              </a:spcBef>
              <a:spcAft>
                <a:spcPts val="600"/>
              </a:spcAft>
              <a:buClr>
                <a:schemeClr val="accent1"/>
              </a:buClr>
              <a:buSzTx/>
              <a:buFont typeface="Arial" panose="020B0604020202020204" pitchFamily="34" charset="0"/>
              <a:buNone/>
              <a:tabLst/>
              <a:defRPr/>
            </a:pPr>
            <a:r>
              <a:rPr lang="en-US" noProof="0" dirty="0"/>
              <a:t>"Here could be a big quotation. Please write a short and meaningful text."</a:t>
            </a:r>
          </a:p>
        </p:txBody>
      </p:sp>
    </p:spTree>
    <p:extLst>
      <p:ext uri="{BB962C8B-B14F-4D97-AF65-F5344CB8AC3E}">
        <p14:creationId xmlns:p14="http://schemas.microsoft.com/office/powerpoint/2010/main" val="1675644209"/>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p15:clr>
            <a:srgbClr val="F26B43"/>
          </p15:clr>
        </p15:guide>
        <p15:guide id="7" pos="4067">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with text and highlighted text">
    <p:spTree>
      <p:nvGrpSpPr>
        <p:cNvPr id="1" name=""/>
        <p:cNvGrpSpPr/>
        <p:nvPr/>
      </p:nvGrpSpPr>
      <p:grpSpPr>
        <a:xfrm>
          <a:off x="0" y="0"/>
          <a:ext cx="0" cy="0"/>
          <a:chOff x="0" y="0"/>
          <a:chExt cx="0" cy="0"/>
        </a:xfrm>
      </p:grpSpPr>
      <p:sp>
        <p:nvSpPr>
          <p:cNvPr id="23" name="Rechteck 16">
            <a:extLst>
              <a:ext uri="{FF2B5EF4-FFF2-40B4-BE49-F238E27FC236}">
                <a16:creationId xmlns:a16="http://schemas.microsoft.com/office/drawing/2014/main" id="{91D5211F-56ED-4CDB-97CF-483B92C7E91A}"/>
              </a:ext>
            </a:extLst>
          </p:cNvPr>
          <p:cNvSpPr>
            <a:spLocks/>
          </p:cNvSpPr>
          <p:nvPr userDrawn="1"/>
        </p:nvSpPr>
        <p:spPr bwMode="gray">
          <a:xfrm>
            <a:off x="6095999" y="2780387"/>
            <a:ext cx="6096000" cy="4077613"/>
          </a:xfrm>
          <a:prstGeom prst="rect">
            <a:avLst/>
          </a:prstGeom>
          <a:solidFill>
            <a:srgbClr val="EEEEE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6096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9640356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6456363" y="921522"/>
            <a:ext cx="5219700" cy="276999"/>
          </a:xfrm>
        </p:spPr>
        <p:txBody>
          <a:bodyPr wrap="square">
            <a:spAutoFit/>
          </a:bodyPr>
          <a:lstStyle>
            <a:lvl1pPr marL="0" indent="0">
              <a:buNone/>
              <a:defRPr sz="1800"/>
            </a:lvl1pPr>
          </a:lstStyle>
          <a:p>
            <a:pPr lvl="0"/>
            <a:r>
              <a:rPr lang="en-US" dirty="0"/>
              <a:t>Subtitle</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6456362" y="476250"/>
            <a:ext cx="5219700" cy="430887"/>
          </a:xfrm>
        </p:spPr>
        <p:txBody>
          <a:bodyPr vert="horz"/>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83FA28B-EF70-F097-4CE2-2328A5A69964}"/>
              </a:ext>
            </a:extLst>
          </p:cNvPr>
          <p:cNvSpPr>
            <a:spLocks noGrp="1"/>
          </p:cNvSpPr>
          <p:nvPr>
            <p:ph type="body" sz="quarter" idx="18" hasCustomPrompt="1"/>
          </p:nvPr>
        </p:nvSpPr>
        <p:spPr bwMode="gray">
          <a:xfrm>
            <a:off x="6456363" y="1449388"/>
            <a:ext cx="5219700" cy="892552"/>
          </a:xfrm>
        </p:spPr>
        <p:txBody>
          <a:bodyPr>
            <a:spAutoFit/>
          </a:bodyPr>
          <a:lstStyle>
            <a:lvl1pPr>
              <a:defRPr/>
            </a:lvl1pPr>
          </a:lstStyle>
          <a:p>
            <a:pPr lvl="0"/>
            <a:r>
              <a:rPr lang="en-US" dirty="0"/>
              <a:t>First level</a:t>
            </a:r>
          </a:p>
          <a:p>
            <a:pPr lvl="1"/>
            <a:r>
              <a:rPr lang="en-US" dirty="0"/>
              <a:t>Second level</a:t>
            </a:r>
          </a:p>
          <a:p>
            <a:pPr lvl="2"/>
            <a:r>
              <a:rPr lang="en-US" dirty="0"/>
              <a:t>Third level</a:t>
            </a:r>
          </a:p>
        </p:txBody>
      </p:sp>
      <p:grpSp>
        <p:nvGrpSpPr>
          <p:cNvPr id="24" name="Gruppieren 9">
            <a:extLst>
              <a:ext uri="{FF2B5EF4-FFF2-40B4-BE49-F238E27FC236}">
                <a16:creationId xmlns:a16="http://schemas.microsoft.com/office/drawing/2014/main" id="{0F44FDDE-CC04-474D-24D7-55C182638E86}"/>
              </a:ext>
            </a:extLst>
          </p:cNvPr>
          <p:cNvGrpSpPr/>
          <p:nvPr userDrawn="1"/>
        </p:nvGrpSpPr>
        <p:grpSpPr bwMode="gray">
          <a:xfrm>
            <a:off x="10375900" y="6308725"/>
            <a:ext cx="1300163" cy="130175"/>
            <a:chOff x="10390188" y="6381750"/>
            <a:chExt cx="1300163" cy="130175"/>
          </a:xfrm>
        </p:grpSpPr>
        <p:sp>
          <p:nvSpPr>
            <p:cNvPr id="25" name="Freeform 5">
              <a:extLst>
                <a:ext uri="{FF2B5EF4-FFF2-40B4-BE49-F238E27FC236}">
                  <a16:creationId xmlns:a16="http://schemas.microsoft.com/office/drawing/2014/main" id="{1A28078A-8714-93CE-BE26-2963BA47565E}"/>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6" name="Freeform 6">
              <a:extLst>
                <a:ext uri="{FF2B5EF4-FFF2-40B4-BE49-F238E27FC236}">
                  <a16:creationId xmlns:a16="http://schemas.microsoft.com/office/drawing/2014/main" id="{90788C78-3565-F69B-E358-3D82EE142E53}"/>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7" name="Freeform 7">
              <a:extLst>
                <a:ext uri="{FF2B5EF4-FFF2-40B4-BE49-F238E27FC236}">
                  <a16:creationId xmlns:a16="http://schemas.microsoft.com/office/drawing/2014/main" id="{E78A2A55-B9BB-12F1-4E0E-B27C0D226DE9}"/>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8" name="Freeform 8">
              <a:extLst>
                <a:ext uri="{FF2B5EF4-FFF2-40B4-BE49-F238E27FC236}">
                  <a16:creationId xmlns:a16="http://schemas.microsoft.com/office/drawing/2014/main" id="{327D1575-AE29-CF3A-427F-8917FCF8B397}"/>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9" name="Rectangle 9">
              <a:extLst>
                <a:ext uri="{FF2B5EF4-FFF2-40B4-BE49-F238E27FC236}">
                  <a16:creationId xmlns:a16="http://schemas.microsoft.com/office/drawing/2014/main" id="{374EC2BB-8E73-7D8C-2546-89E564A97973}"/>
                </a:ext>
              </a:extLst>
            </p:cNvPr>
            <p:cNvSpPr>
              <a:spLocks noChangeArrowheads="1"/>
            </p:cNvSpPr>
            <p:nvPr/>
          </p:nvSpPr>
          <p:spPr bwMode="gray">
            <a:xfrm>
              <a:off x="11066463"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0" name="Freeform 10">
              <a:extLst>
                <a:ext uri="{FF2B5EF4-FFF2-40B4-BE49-F238E27FC236}">
                  <a16:creationId xmlns:a16="http://schemas.microsoft.com/office/drawing/2014/main" id="{08981905-DDB7-CF12-44BE-C91ABAD26437}"/>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1" name="Rectangle 11">
              <a:extLst>
                <a:ext uri="{FF2B5EF4-FFF2-40B4-BE49-F238E27FC236}">
                  <a16:creationId xmlns:a16="http://schemas.microsoft.com/office/drawing/2014/main" id="{6FCAD919-4F93-86F1-EECF-938EDE1FBADC}"/>
                </a:ext>
              </a:extLst>
            </p:cNvPr>
            <p:cNvSpPr>
              <a:spLocks noChangeArrowheads="1"/>
            </p:cNvSpPr>
            <p:nvPr/>
          </p:nvSpPr>
          <p:spPr bwMode="gray">
            <a:xfrm>
              <a:off x="11304588"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2" name="Freeform 12">
              <a:extLst>
                <a:ext uri="{FF2B5EF4-FFF2-40B4-BE49-F238E27FC236}">
                  <a16:creationId xmlns:a16="http://schemas.microsoft.com/office/drawing/2014/main" id="{7A5264F1-7C86-CA50-C155-CAA2BD881D44}"/>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3" name="Freeform 13">
              <a:extLst>
                <a:ext uri="{FF2B5EF4-FFF2-40B4-BE49-F238E27FC236}">
                  <a16:creationId xmlns:a16="http://schemas.microsoft.com/office/drawing/2014/main" id="{86E6E369-7AC0-6A21-5058-7AD60DDE0255}"/>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grpSp>
      <p:sp>
        <p:nvSpPr>
          <p:cNvPr id="35" name="Text Placeholder 34">
            <a:extLst>
              <a:ext uri="{FF2B5EF4-FFF2-40B4-BE49-F238E27FC236}">
                <a16:creationId xmlns:a16="http://schemas.microsoft.com/office/drawing/2014/main" id="{54F6975E-DC59-631E-F3F8-235D6AE75E66}"/>
              </a:ext>
            </a:extLst>
          </p:cNvPr>
          <p:cNvSpPr>
            <a:spLocks noGrp="1"/>
          </p:cNvSpPr>
          <p:nvPr>
            <p:ph type="body" sz="quarter" idx="19" hasCustomPrompt="1"/>
          </p:nvPr>
        </p:nvSpPr>
        <p:spPr bwMode="gray">
          <a:xfrm>
            <a:off x="6456363" y="3149600"/>
            <a:ext cx="5219700" cy="2908300"/>
          </a:xfrm>
        </p:spPr>
        <p:txBody>
          <a:bodyPr/>
          <a:lstStyle>
            <a:lvl1pPr>
              <a:defRPr/>
            </a:lvl1p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Tree>
    <p:extLst>
      <p:ext uri="{BB962C8B-B14F-4D97-AF65-F5344CB8AC3E}">
        <p14:creationId xmlns:p14="http://schemas.microsoft.com/office/powerpoint/2010/main" val="3615227027"/>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p15:clr>
            <a:srgbClr val="F26B43"/>
          </p15:clr>
        </p15:guide>
        <p15:guide id="7" pos="4067">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g image with description">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8256588"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3796598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8616951" y="3067822"/>
            <a:ext cx="3059112" cy="276999"/>
          </a:xfrm>
        </p:spPr>
        <p:txBody>
          <a:bodyPr wrap="square">
            <a:spAutoFit/>
          </a:bodyPr>
          <a:lstStyle>
            <a:lvl1pPr marL="0" indent="0">
              <a:buNone/>
              <a:defRPr sz="1800"/>
            </a:lvl1pPr>
          </a:lstStyle>
          <a:p>
            <a:pPr lvl="0"/>
            <a:r>
              <a:rPr lang="en-US" dirty="0"/>
              <a:t>Subtitle</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8616950" y="2622550"/>
            <a:ext cx="3059112" cy="430887"/>
          </a:xfrm>
        </p:spPr>
        <p:txBody>
          <a:bodyPr vert="horz" anchor="b"/>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83FA28B-EF70-F097-4CE2-2328A5A69964}"/>
              </a:ext>
            </a:extLst>
          </p:cNvPr>
          <p:cNvSpPr>
            <a:spLocks noGrp="1"/>
          </p:cNvSpPr>
          <p:nvPr>
            <p:ph type="body" sz="quarter" idx="18" hasCustomPrompt="1"/>
          </p:nvPr>
        </p:nvSpPr>
        <p:spPr bwMode="gray">
          <a:xfrm>
            <a:off x="8616951" y="3595688"/>
            <a:ext cx="3059112" cy="892552"/>
          </a:xfrm>
        </p:spPr>
        <p:txBody>
          <a:bodyPr wrap="square">
            <a:spAutoFit/>
          </a:bodyPr>
          <a:lstStyle>
            <a:lvl1pPr>
              <a:defRPr/>
            </a:lvl1pPr>
          </a:lstStyle>
          <a:p>
            <a:pPr lvl="0"/>
            <a:r>
              <a:rPr lang="en-US" dirty="0"/>
              <a:t>First level</a:t>
            </a:r>
          </a:p>
          <a:p>
            <a:pPr lvl="1"/>
            <a:r>
              <a:rPr lang="en-US" dirty="0"/>
              <a:t>Second level</a:t>
            </a:r>
          </a:p>
          <a:p>
            <a:pPr lvl="2"/>
            <a:r>
              <a:rPr lang="en-US" dirty="0"/>
              <a:t>Third level</a:t>
            </a:r>
          </a:p>
        </p:txBody>
      </p:sp>
    </p:spTree>
    <p:extLst>
      <p:ext uri="{BB962C8B-B14F-4D97-AF65-F5344CB8AC3E}">
        <p14:creationId xmlns:p14="http://schemas.microsoft.com/office/powerpoint/2010/main" val="29452753"/>
      </p:ext>
    </p:extLst>
  </p:cSld>
  <p:clrMapOvr>
    <a:masterClrMapping/>
  </p:clrMapOvr>
  <p:extLst>
    <p:ext uri="{DCECCB84-F9BA-43D5-87BE-67443E8EF086}">
      <p15:sldGuideLst xmlns:p15="http://schemas.microsoft.com/office/powerpoint/2012/main">
        <p15:guide id="3" orient="horz" pos="300">
          <p15:clr>
            <a:srgbClr val="F26B43"/>
          </p15:clr>
        </p15:guide>
        <p15:guide id="4" orient="horz" pos="3974">
          <p15:clr>
            <a:srgbClr val="F26B43"/>
          </p15:clr>
        </p15:guide>
        <p15:guide id="5" orient="horz" pos="3816">
          <p15:clr>
            <a:srgbClr val="F26B43"/>
          </p15:clr>
        </p15:guide>
        <p15:guide id="7" pos="5201" userDrawn="1">
          <p15:clr>
            <a:srgbClr val="F26B43"/>
          </p15:clr>
        </p15:guide>
        <p15:guide id="8" pos="5428" userDrawn="1">
          <p15:clr>
            <a:srgbClr val="F26B43"/>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ullbleed image">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8590960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1" name="Picture Placeholder 50">
            <a:extLst>
              <a:ext uri="{FF2B5EF4-FFF2-40B4-BE49-F238E27FC236}">
                <a16:creationId xmlns:a16="http://schemas.microsoft.com/office/drawing/2014/main" id="{3C433125-54EC-A604-9A0C-E54F6326E923}"/>
              </a:ext>
            </a:extLst>
          </p:cNvPr>
          <p:cNvSpPr>
            <a:spLocks noGrp="1"/>
          </p:cNvSpPr>
          <p:nvPr>
            <p:ph type="pic" sz="quarter" idx="11" hasCustomPrompt="1"/>
          </p:nvPr>
        </p:nvSpPr>
        <p:spPr bwMode="gray">
          <a:xfrm>
            <a:off x="0" y="0"/>
            <a:ext cx="12192000" cy="6858000"/>
          </a:xfrm>
          <a:prstGeom prst="rect">
            <a:avLst/>
          </a:prstGeom>
          <a:pattFill prst="wdUpDiag">
            <a:fgClr>
              <a:schemeClr val="bg1"/>
            </a:fgClr>
            <a:bgClr>
              <a:schemeClr val="bg2"/>
            </a:bgClr>
          </a:pattFill>
        </p:spPr>
        <p:txBody>
          <a:bodyPr wrap="square" anchor="ctr">
            <a:noAutofit/>
          </a:bodyPr>
          <a:lstStyle>
            <a:lvl1pPr marL="0" indent="0" algn="ctr">
              <a:lnSpc>
                <a:spcPct val="100000"/>
              </a:lnSpc>
              <a:buNone/>
              <a:defRPr sz="1000" b="1" i="1">
                <a:solidFill>
                  <a:srgbClr val="BDBDBD"/>
                </a:solidFill>
              </a:defRPr>
            </a:lvl1pPr>
          </a:lstStyle>
          <a:p>
            <a:r>
              <a:rPr lang="en-US" noProof="0" dirty="0"/>
              <a:t> Image placeholder</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53" name="Titel 1">
            <a:extLst>
              <a:ext uri="{FF2B5EF4-FFF2-40B4-BE49-F238E27FC236}">
                <a16:creationId xmlns:a16="http://schemas.microsoft.com/office/drawing/2014/main" id="{5C74850C-4D12-087B-508D-3C1B844F2A39}"/>
              </a:ext>
            </a:extLst>
          </p:cNvPr>
          <p:cNvSpPr>
            <a:spLocks noGrp="1"/>
          </p:cNvSpPr>
          <p:nvPr>
            <p:ph type="ctrTitle" hasCustomPrompt="1"/>
          </p:nvPr>
        </p:nvSpPr>
        <p:spPr bwMode="gray">
          <a:xfrm>
            <a:off x="515937" y="476250"/>
            <a:ext cx="11160125" cy="369332"/>
          </a:xfrm>
          <a:prstGeom prst="rect">
            <a:avLst/>
          </a:prstGeom>
        </p:spPr>
        <p:txBody>
          <a:bodyPr vert="horz" anchor="b"/>
          <a:lstStyle>
            <a:lvl1pPr algn="l">
              <a:lnSpc>
                <a:spcPct val="100000"/>
              </a:lnSpc>
              <a:defRPr sz="2400" cap="all" baseline="0"/>
            </a:lvl1pPr>
          </a:lstStyle>
          <a:p>
            <a:r>
              <a:rPr lang="en-US" noProof="0" dirty="0"/>
              <a:t>overhead</a:t>
            </a:r>
          </a:p>
        </p:txBody>
      </p:sp>
      <p:sp>
        <p:nvSpPr>
          <p:cNvPr id="42" name="Text Placeholder 19">
            <a:extLst>
              <a:ext uri="{FF2B5EF4-FFF2-40B4-BE49-F238E27FC236}">
                <a16:creationId xmlns:a16="http://schemas.microsoft.com/office/drawing/2014/main" id="{76C5E18E-2B9C-928E-C108-9EE58EFA0FA1}"/>
              </a:ext>
            </a:extLst>
          </p:cNvPr>
          <p:cNvSpPr>
            <a:spLocks noGrp="1"/>
          </p:cNvSpPr>
          <p:nvPr>
            <p:ph type="body" sz="quarter" idx="13" hasCustomPrompt="1"/>
          </p:nvPr>
        </p:nvSpPr>
        <p:spPr bwMode="gray">
          <a:xfrm>
            <a:off x="10377489" y="6302981"/>
            <a:ext cx="1300954" cy="139281"/>
          </a:xfrm>
          <a:blipFill>
            <a:blip r:embed="rId5">
              <a:extLst>
                <a:ext uri="{96DAC541-7B7A-43D3-8B79-37D633B846F1}">
                  <asvg:svgBlip xmlns:asvg="http://schemas.microsoft.com/office/drawing/2016/SVG/main" r:embed="rId6"/>
                </a:ext>
              </a:extLst>
            </a:blip>
            <a:stretch>
              <a:fillRect/>
            </a:stretch>
          </a:blipFill>
        </p:spPr>
        <p:txBody>
          <a:bodyPr/>
          <a:lstStyle>
            <a:lvl1pPr marL="0" indent="0">
              <a:buNone/>
              <a:defRPr/>
            </a:lvl1pPr>
          </a:lstStyle>
          <a:p>
            <a:pPr lvl="0"/>
            <a:r>
              <a:rPr lang="en-US" dirty="0"/>
              <a:t> </a:t>
            </a:r>
          </a:p>
        </p:txBody>
      </p:sp>
      <p:sp>
        <p:nvSpPr>
          <p:cNvPr id="2" name="Textplatzhalter 8">
            <a:extLst>
              <a:ext uri="{FF2B5EF4-FFF2-40B4-BE49-F238E27FC236}">
                <a16:creationId xmlns:a16="http://schemas.microsoft.com/office/drawing/2014/main" id="{2179DAAC-9178-39A5-E378-93A77FC91136}"/>
              </a:ext>
            </a:extLst>
          </p:cNvPr>
          <p:cNvSpPr>
            <a:spLocks noGrp="1"/>
          </p:cNvSpPr>
          <p:nvPr>
            <p:ph type="body" sz="quarter" idx="14" hasCustomPrompt="1"/>
          </p:nvPr>
        </p:nvSpPr>
        <p:spPr>
          <a:xfrm>
            <a:off x="515937" y="845582"/>
            <a:ext cx="11160126" cy="1231106"/>
          </a:xfrm>
        </p:spPr>
        <p:txBody>
          <a:bodyPr wrap="square">
            <a:spAutoFit/>
          </a:bodyPr>
          <a:lstStyle>
            <a:lvl1pPr marL="0" indent="0">
              <a:spcAft>
                <a:spcPts val="0"/>
              </a:spcAft>
              <a:buNone/>
              <a:defRPr sz="4000"/>
            </a:lvl1pPr>
          </a:lstStyle>
          <a:p>
            <a:pPr lvl="0"/>
            <a:r>
              <a:rPr lang="en-US" dirty="0"/>
              <a:t>Descriptive and more informative presentation header (position variable)</a:t>
            </a:r>
          </a:p>
        </p:txBody>
      </p:sp>
    </p:spTree>
    <p:extLst>
      <p:ext uri="{BB962C8B-B14F-4D97-AF65-F5344CB8AC3E}">
        <p14:creationId xmlns:p14="http://schemas.microsoft.com/office/powerpoint/2010/main" val="2797789283"/>
      </p:ext>
    </p:extLst>
  </p:cSld>
  <p:clrMapOvr>
    <a:masterClrMapping/>
  </p:clrMapOvr>
  <p:extLst>
    <p:ext uri="{DCECCB84-F9BA-43D5-87BE-67443E8EF086}">
      <p15:sldGuideLst xmlns:p15="http://schemas.microsoft.com/office/powerpoint/2012/main">
        <p15:guide id="3" orient="horz" pos="300">
          <p15:clr>
            <a:srgbClr val="F26B43"/>
          </p15:clr>
        </p15:guide>
        <p15:guide id="4" orient="horz" pos="3974">
          <p15:clr>
            <a:srgbClr val="F26B43"/>
          </p15:clr>
        </p15:guide>
        <p15:guide id="5" orient="horz" pos="3816">
          <p15:clr>
            <a:srgbClr val="F26B43"/>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key number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12192000"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13212143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7" name="Footer Placeholder 26">
            <a:extLst>
              <a:ext uri="{FF2B5EF4-FFF2-40B4-BE49-F238E27FC236}">
                <a16:creationId xmlns:a16="http://schemas.microsoft.com/office/drawing/2014/main" id="{9D65CB0B-9E70-7B90-E6AE-21AEF33734E4}"/>
              </a:ext>
            </a:extLst>
          </p:cNvPr>
          <p:cNvSpPr>
            <a:spLocks noGrp="1"/>
          </p:cNvSpPr>
          <p:nvPr>
            <p:ph type="ftr" sz="quarter" idx="20"/>
          </p:nvPr>
        </p:nvSpPr>
        <p:spPr bwMode="gray"/>
        <p:txBody>
          <a:bodyPr/>
          <a:lstStyle/>
          <a:p>
            <a:r>
              <a:rPr lang="de-DE"/>
              <a:t>© Copyright Sensirion, Switzerland</a:t>
            </a:r>
            <a:endParaRPr lang="de-DE" dirty="0"/>
          </a:p>
        </p:txBody>
      </p:sp>
      <p:sp>
        <p:nvSpPr>
          <p:cNvPr id="28" name="Slide Number Placeholder 27">
            <a:extLst>
              <a:ext uri="{FF2B5EF4-FFF2-40B4-BE49-F238E27FC236}">
                <a16:creationId xmlns:a16="http://schemas.microsoft.com/office/drawing/2014/main" id="{492DC165-2374-0ED2-FB65-A73A065F463D}"/>
              </a:ext>
            </a:extLst>
          </p:cNvPr>
          <p:cNvSpPr>
            <a:spLocks noGrp="1"/>
          </p:cNvSpPr>
          <p:nvPr>
            <p:ph type="sldNum" sz="quarter" idx="21"/>
          </p:nvPr>
        </p:nvSpPr>
        <p:spPr bwMode="gray"/>
        <p:txBody>
          <a:bodyPr/>
          <a:lstStyle/>
          <a:p>
            <a:fld id="{B1E691A1-F3A6-4574-B226-B412272B38A6}" type="slidenum">
              <a:rPr lang="de-DE" smtClean="0"/>
              <a:pPr/>
              <a:t>‹#›</a:t>
            </a:fld>
            <a:endParaRPr lang="de-DE"/>
          </a:p>
        </p:txBody>
      </p:sp>
      <p:sp>
        <p:nvSpPr>
          <p:cNvPr id="2" name="Titel 1">
            <a:extLst>
              <a:ext uri="{FF2B5EF4-FFF2-40B4-BE49-F238E27FC236}">
                <a16:creationId xmlns:a16="http://schemas.microsoft.com/office/drawing/2014/main" id="{7E11D4A9-12E5-8C22-BA13-B7609DBBB009}"/>
              </a:ext>
            </a:extLst>
          </p:cNvPr>
          <p:cNvSpPr>
            <a:spLocks noGrp="1"/>
          </p:cNvSpPr>
          <p:nvPr>
            <p:ph type="ctrTitle" hasCustomPrompt="1"/>
          </p:nvPr>
        </p:nvSpPr>
        <p:spPr bwMode="gray">
          <a:xfrm>
            <a:off x="515937" y="476250"/>
            <a:ext cx="11160125" cy="369332"/>
          </a:xfrm>
          <a:prstGeom prst="rect">
            <a:avLst/>
          </a:prstGeom>
        </p:spPr>
        <p:txBody>
          <a:bodyPr vert="horz" anchor="b"/>
          <a:lstStyle>
            <a:lvl1pPr algn="l">
              <a:lnSpc>
                <a:spcPct val="100000"/>
              </a:lnSpc>
              <a:defRPr sz="2400" cap="all" baseline="0"/>
            </a:lvl1pPr>
          </a:lstStyle>
          <a:p>
            <a:r>
              <a:rPr lang="en-US" noProof="0" dirty="0"/>
              <a:t>overhead</a:t>
            </a:r>
          </a:p>
        </p:txBody>
      </p:sp>
      <p:sp>
        <p:nvSpPr>
          <p:cNvPr id="4" name="Text Placeholder 6">
            <a:extLst>
              <a:ext uri="{FF2B5EF4-FFF2-40B4-BE49-F238E27FC236}">
                <a16:creationId xmlns:a16="http://schemas.microsoft.com/office/drawing/2014/main" id="{783F72AC-0CBE-E186-9952-E60DB0E74486}"/>
              </a:ext>
            </a:extLst>
          </p:cNvPr>
          <p:cNvSpPr>
            <a:spLocks noGrp="1"/>
          </p:cNvSpPr>
          <p:nvPr>
            <p:ph type="body" sz="quarter" idx="12" hasCustomPrompt="1"/>
          </p:nvPr>
        </p:nvSpPr>
        <p:spPr bwMode="gray">
          <a:xfrm>
            <a:off x="515938" y="3630386"/>
            <a:ext cx="1800000" cy="1872000"/>
          </a:xfrm>
          <a:solidFill>
            <a:schemeClr val="bg1"/>
          </a:solidFill>
        </p:spPr>
        <p:txBody>
          <a:bodyPr lIns="144000" tIns="108000" rIns="144000" bIns="108000" anchor="ctr"/>
          <a:lstStyle>
            <a:lvl1pPr marL="0" indent="0" algn="ctr">
              <a:spcAft>
                <a:spcPts val="0"/>
              </a:spcAft>
              <a:buNone/>
              <a:defRPr sz="4000" b="1">
                <a:solidFill>
                  <a:schemeClr val="tx2"/>
                </a:solidFill>
              </a:defRPr>
            </a:lvl1pPr>
          </a:lstStyle>
          <a:p>
            <a:pPr lvl="0"/>
            <a:r>
              <a:rPr lang="en-US" dirty="0"/>
              <a:t>00%</a:t>
            </a:r>
          </a:p>
        </p:txBody>
      </p:sp>
      <p:sp>
        <p:nvSpPr>
          <p:cNvPr id="6" name="Text Placeholder 6">
            <a:extLst>
              <a:ext uri="{FF2B5EF4-FFF2-40B4-BE49-F238E27FC236}">
                <a16:creationId xmlns:a16="http://schemas.microsoft.com/office/drawing/2014/main" id="{C8F2AC20-5F87-7AC3-8355-B5B96BFDB3F9}"/>
              </a:ext>
            </a:extLst>
          </p:cNvPr>
          <p:cNvSpPr>
            <a:spLocks noGrp="1"/>
          </p:cNvSpPr>
          <p:nvPr>
            <p:ph type="body" sz="quarter" idx="13" hasCustomPrompt="1"/>
          </p:nvPr>
        </p:nvSpPr>
        <p:spPr bwMode="gray">
          <a:xfrm>
            <a:off x="2405969" y="3630386"/>
            <a:ext cx="1800000" cy="1872000"/>
          </a:xfrm>
          <a:solidFill>
            <a:schemeClr val="bg1"/>
          </a:solidFill>
        </p:spPr>
        <p:txBody>
          <a:bodyPr lIns="144000" tIns="108000" rIns="144000" bIns="108000" anchor="ctr"/>
          <a:lstStyle>
            <a:lvl1pPr marL="0" indent="0" algn="ctr">
              <a:spcAft>
                <a:spcPts val="0"/>
              </a:spcAft>
              <a:buNone/>
              <a:defRPr sz="4000" b="1">
                <a:solidFill>
                  <a:schemeClr val="tx2"/>
                </a:solidFill>
              </a:defRPr>
            </a:lvl1pPr>
          </a:lstStyle>
          <a:p>
            <a:pPr lvl="0"/>
            <a:r>
              <a:rPr lang="en-US" dirty="0"/>
              <a:t>0 Mio</a:t>
            </a:r>
          </a:p>
        </p:txBody>
      </p:sp>
      <p:sp>
        <p:nvSpPr>
          <p:cNvPr id="10" name="Text Placeholder 6">
            <a:extLst>
              <a:ext uri="{FF2B5EF4-FFF2-40B4-BE49-F238E27FC236}">
                <a16:creationId xmlns:a16="http://schemas.microsoft.com/office/drawing/2014/main" id="{CFA3BF58-70A4-801F-861A-566DC4A4E7E1}"/>
              </a:ext>
            </a:extLst>
          </p:cNvPr>
          <p:cNvSpPr>
            <a:spLocks noGrp="1"/>
          </p:cNvSpPr>
          <p:nvPr>
            <p:ph type="body" sz="quarter" idx="14" hasCustomPrompt="1"/>
          </p:nvPr>
        </p:nvSpPr>
        <p:spPr bwMode="gray">
          <a:xfrm>
            <a:off x="4296000" y="3630386"/>
            <a:ext cx="1800000" cy="1872000"/>
          </a:xfrm>
          <a:solidFill>
            <a:schemeClr val="bg1"/>
          </a:solidFill>
        </p:spPr>
        <p:txBody>
          <a:bodyPr lIns="144000" tIns="108000" rIns="144000" bIns="108000" anchor="ctr"/>
          <a:lstStyle>
            <a:lvl1pPr marL="0" indent="0" algn="ctr">
              <a:spcAft>
                <a:spcPts val="0"/>
              </a:spcAft>
              <a:buNone/>
              <a:defRPr sz="4000" b="1">
                <a:solidFill>
                  <a:schemeClr val="tx2"/>
                </a:solidFill>
              </a:defRPr>
            </a:lvl1pPr>
          </a:lstStyle>
          <a:p>
            <a:pPr lvl="0"/>
            <a:r>
              <a:rPr lang="en-US" dirty="0"/>
              <a:t>20XY</a:t>
            </a:r>
          </a:p>
        </p:txBody>
      </p:sp>
      <p:sp>
        <p:nvSpPr>
          <p:cNvPr id="7" name="Textfeld 6">
            <a:extLst>
              <a:ext uri="{FF2B5EF4-FFF2-40B4-BE49-F238E27FC236}">
                <a16:creationId xmlns:a16="http://schemas.microsoft.com/office/drawing/2014/main" id="{BF627B82-BAE1-728D-079F-4BDC3D0385E8}"/>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
        <p:nvSpPr>
          <p:cNvPr id="9" name="Textplatzhalter 8">
            <a:extLst>
              <a:ext uri="{FF2B5EF4-FFF2-40B4-BE49-F238E27FC236}">
                <a16:creationId xmlns:a16="http://schemas.microsoft.com/office/drawing/2014/main" id="{5AFF93A4-4D7F-2C80-AAC0-F02F1BA39CE4}"/>
              </a:ext>
            </a:extLst>
          </p:cNvPr>
          <p:cNvSpPr>
            <a:spLocks noGrp="1"/>
          </p:cNvSpPr>
          <p:nvPr>
            <p:ph type="body" sz="quarter" idx="22" hasCustomPrompt="1"/>
          </p:nvPr>
        </p:nvSpPr>
        <p:spPr>
          <a:xfrm>
            <a:off x="515937" y="845582"/>
            <a:ext cx="11160126" cy="615553"/>
          </a:xfrm>
        </p:spPr>
        <p:txBody>
          <a:bodyPr wrap="square">
            <a:spAutoFit/>
          </a:bodyPr>
          <a:lstStyle>
            <a:lvl1pPr marL="0" indent="0">
              <a:spcAft>
                <a:spcPts val="0"/>
              </a:spcAft>
              <a:buNone/>
              <a:defRPr sz="4000"/>
            </a:lvl1pPr>
          </a:lstStyle>
          <a:p>
            <a:pPr lvl="0"/>
            <a:r>
              <a:rPr lang="en-US" dirty="0"/>
              <a:t>Descriptive, informative presentation header</a:t>
            </a:r>
          </a:p>
        </p:txBody>
      </p:sp>
    </p:spTree>
    <p:extLst>
      <p:ext uri="{BB962C8B-B14F-4D97-AF65-F5344CB8AC3E}">
        <p14:creationId xmlns:p14="http://schemas.microsoft.com/office/powerpoint/2010/main" val="2572802073"/>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2288" userDrawn="1">
          <p15:clr>
            <a:srgbClr val="F26B43"/>
          </p15:clr>
        </p15:guide>
        <p15:guide id="3" orient="horz" pos="3465" userDrawn="1">
          <p15:clr>
            <a:srgbClr val="F26B43"/>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cts and Figur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E11F65-0243-C583-47AE-B8C1C1605595}"/>
              </a:ext>
            </a:extLst>
          </p:cNvPr>
          <p:cNvSpPr/>
          <p:nvPr userDrawn="1"/>
        </p:nvSpPr>
        <p:spPr bwMode="gray">
          <a:xfrm>
            <a:off x="0" y="0"/>
            <a:ext cx="12192000" cy="60579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dirty="0" err="1"/>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1640116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7" name="Footer Placeholder 26">
            <a:extLst>
              <a:ext uri="{FF2B5EF4-FFF2-40B4-BE49-F238E27FC236}">
                <a16:creationId xmlns:a16="http://schemas.microsoft.com/office/drawing/2014/main" id="{9D65CB0B-9E70-7B90-E6AE-21AEF33734E4}"/>
              </a:ext>
            </a:extLst>
          </p:cNvPr>
          <p:cNvSpPr>
            <a:spLocks noGrp="1"/>
          </p:cNvSpPr>
          <p:nvPr>
            <p:ph type="ftr" sz="quarter" idx="20"/>
          </p:nvPr>
        </p:nvSpPr>
        <p:spPr bwMode="gray"/>
        <p:txBody>
          <a:bodyPr/>
          <a:lstStyle/>
          <a:p>
            <a:r>
              <a:rPr lang="de-DE"/>
              <a:t>© Copyright Sensirion, Switzerland</a:t>
            </a:r>
            <a:endParaRPr lang="de-DE" dirty="0"/>
          </a:p>
        </p:txBody>
      </p:sp>
      <p:sp>
        <p:nvSpPr>
          <p:cNvPr id="28" name="Slide Number Placeholder 27">
            <a:extLst>
              <a:ext uri="{FF2B5EF4-FFF2-40B4-BE49-F238E27FC236}">
                <a16:creationId xmlns:a16="http://schemas.microsoft.com/office/drawing/2014/main" id="{492DC165-2374-0ED2-FB65-A73A065F463D}"/>
              </a:ext>
            </a:extLst>
          </p:cNvPr>
          <p:cNvSpPr>
            <a:spLocks noGrp="1"/>
          </p:cNvSpPr>
          <p:nvPr>
            <p:ph type="sldNum" sz="quarter" idx="21"/>
          </p:nvPr>
        </p:nvSpPr>
        <p:spPr bwMode="gray"/>
        <p:txBody>
          <a:bodyPr/>
          <a:lstStyle/>
          <a:p>
            <a:fld id="{B1E691A1-F3A6-4574-B226-B412272B38A6}" type="slidenum">
              <a:rPr lang="de-DE" smtClean="0"/>
              <a:pPr/>
              <a:t>‹#›</a:t>
            </a:fld>
            <a:endParaRPr lang="de-DE"/>
          </a:p>
        </p:txBody>
      </p:sp>
      <p:sp>
        <p:nvSpPr>
          <p:cNvPr id="2" name="Titel 1">
            <a:extLst>
              <a:ext uri="{FF2B5EF4-FFF2-40B4-BE49-F238E27FC236}">
                <a16:creationId xmlns:a16="http://schemas.microsoft.com/office/drawing/2014/main" id="{7E11D4A9-12E5-8C22-BA13-B7609DBBB009}"/>
              </a:ext>
            </a:extLst>
          </p:cNvPr>
          <p:cNvSpPr>
            <a:spLocks noGrp="1"/>
          </p:cNvSpPr>
          <p:nvPr>
            <p:ph type="ctrTitle" hasCustomPrompt="1"/>
          </p:nvPr>
        </p:nvSpPr>
        <p:spPr bwMode="gray">
          <a:xfrm>
            <a:off x="515937" y="476250"/>
            <a:ext cx="5580063" cy="369332"/>
          </a:xfrm>
          <a:prstGeom prst="rect">
            <a:avLst/>
          </a:prstGeom>
        </p:spPr>
        <p:txBody>
          <a:bodyPr vert="horz" anchor="b"/>
          <a:lstStyle>
            <a:lvl1pPr algn="l">
              <a:lnSpc>
                <a:spcPct val="100000"/>
              </a:lnSpc>
              <a:defRPr sz="2400" cap="all" baseline="0"/>
            </a:lvl1pPr>
          </a:lstStyle>
          <a:p>
            <a:r>
              <a:rPr lang="en-US" noProof="0" dirty="0"/>
              <a:t>overhead</a:t>
            </a:r>
          </a:p>
        </p:txBody>
      </p:sp>
      <p:sp>
        <p:nvSpPr>
          <p:cNvPr id="6" name="Text Placeholder 6">
            <a:extLst>
              <a:ext uri="{FF2B5EF4-FFF2-40B4-BE49-F238E27FC236}">
                <a16:creationId xmlns:a16="http://schemas.microsoft.com/office/drawing/2014/main" id="{D96E3213-01DD-6CDB-B5B1-3441A96565B7}"/>
              </a:ext>
            </a:extLst>
          </p:cNvPr>
          <p:cNvSpPr>
            <a:spLocks noGrp="1"/>
          </p:cNvSpPr>
          <p:nvPr>
            <p:ph type="body" sz="quarter" idx="12" hasCustomPrompt="1"/>
          </p:nvPr>
        </p:nvSpPr>
        <p:spPr bwMode="gray">
          <a:xfrm>
            <a:off x="515938" y="3630386"/>
            <a:ext cx="1800000" cy="1872000"/>
          </a:xfrm>
          <a:solidFill>
            <a:schemeClr val="accent1"/>
          </a:solidFill>
        </p:spPr>
        <p:txBody>
          <a:bodyPr lIns="144000" tIns="108000" rIns="144000" bIns="108000" anchor="ctr"/>
          <a:lstStyle>
            <a:lvl1pPr marL="0" indent="0" algn="ctr">
              <a:spcAft>
                <a:spcPts val="0"/>
              </a:spcAft>
              <a:buNone/>
              <a:defRPr sz="4000" b="1">
                <a:solidFill>
                  <a:schemeClr val="bg1"/>
                </a:solidFill>
              </a:defRPr>
            </a:lvl1pPr>
          </a:lstStyle>
          <a:p>
            <a:pPr lvl="0"/>
            <a:r>
              <a:rPr lang="en-US" dirty="0"/>
              <a:t>00%</a:t>
            </a:r>
          </a:p>
        </p:txBody>
      </p:sp>
      <p:sp>
        <p:nvSpPr>
          <p:cNvPr id="10" name="Text Placeholder 6">
            <a:extLst>
              <a:ext uri="{FF2B5EF4-FFF2-40B4-BE49-F238E27FC236}">
                <a16:creationId xmlns:a16="http://schemas.microsoft.com/office/drawing/2014/main" id="{C8772DF6-A6AE-7370-A35E-06C67B09DD20}"/>
              </a:ext>
            </a:extLst>
          </p:cNvPr>
          <p:cNvSpPr>
            <a:spLocks noGrp="1"/>
          </p:cNvSpPr>
          <p:nvPr>
            <p:ph type="body" sz="quarter" idx="13" hasCustomPrompt="1"/>
          </p:nvPr>
        </p:nvSpPr>
        <p:spPr bwMode="gray">
          <a:xfrm>
            <a:off x="2405969" y="3630386"/>
            <a:ext cx="1800000" cy="1872000"/>
          </a:xfrm>
          <a:solidFill>
            <a:schemeClr val="accent1"/>
          </a:solidFill>
        </p:spPr>
        <p:txBody>
          <a:bodyPr lIns="144000" tIns="108000" rIns="144000" bIns="108000" anchor="ctr"/>
          <a:lstStyle>
            <a:lvl1pPr marL="0" indent="0" algn="ctr">
              <a:spcAft>
                <a:spcPts val="0"/>
              </a:spcAft>
              <a:buNone/>
              <a:defRPr sz="4000" b="1">
                <a:solidFill>
                  <a:schemeClr val="bg1"/>
                </a:solidFill>
              </a:defRPr>
            </a:lvl1pPr>
          </a:lstStyle>
          <a:p>
            <a:pPr lvl="0"/>
            <a:r>
              <a:rPr lang="en-US" dirty="0"/>
              <a:t>0 Mio</a:t>
            </a:r>
          </a:p>
        </p:txBody>
      </p:sp>
      <p:sp>
        <p:nvSpPr>
          <p:cNvPr id="11" name="Text Placeholder 6">
            <a:extLst>
              <a:ext uri="{FF2B5EF4-FFF2-40B4-BE49-F238E27FC236}">
                <a16:creationId xmlns:a16="http://schemas.microsoft.com/office/drawing/2014/main" id="{CE9D3FEE-C577-F74B-1629-DFFC856C6ECD}"/>
              </a:ext>
            </a:extLst>
          </p:cNvPr>
          <p:cNvSpPr>
            <a:spLocks noGrp="1"/>
          </p:cNvSpPr>
          <p:nvPr>
            <p:ph type="body" sz="quarter" idx="14" hasCustomPrompt="1"/>
          </p:nvPr>
        </p:nvSpPr>
        <p:spPr bwMode="gray">
          <a:xfrm>
            <a:off x="4296000" y="3630386"/>
            <a:ext cx="1800000" cy="1872000"/>
          </a:xfrm>
          <a:solidFill>
            <a:schemeClr val="accent1"/>
          </a:solidFill>
        </p:spPr>
        <p:txBody>
          <a:bodyPr lIns="144000" tIns="108000" rIns="144000" bIns="108000" anchor="ctr"/>
          <a:lstStyle>
            <a:lvl1pPr marL="0" indent="0" algn="ctr">
              <a:spcAft>
                <a:spcPts val="0"/>
              </a:spcAft>
              <a:buNone/>
              <a:defRPr sz="4000" b="1">
                <a:solidFill>
                  <a:schemeClr val="bg1"/>
                </a:solidFill>
              </a:defRPr>
            </a:lvl1pPr>
          </a:lstStyle>
          <a:p>
            <a:pPr lvl="0"/>
            <a:r>
              <a:rPr lang="en-US" dirty="0"/>
              <a:t>20XY</a:t>
            </a:r>
          </a:p>
        </p:txBody>
      </p:sp>
      <p:sp>
        <p:nvSpPr>
          <p:cNvPr id="13" name="Text Placeholder 12">
            <a:extLst>
              <a:ext uri="{FF2B5EF4-FFF2-40B4-BE49-F238E27FC236}">
                <a16:creationId xmlns:a16="http://schemas.microsoft.com/office/drawing/2014/main" id="{F6886565-4CB8-E065-18D3-4742E7B0E0C3}"/>
              </a:ext>
            </a:extLst>
          </p:cNvPr>
          <p:cNvSpPr>
            <a:spLocks noGrp="1"/>
          </p:cNvSpPr>
          <p:nvPr>
            <p:ph type="body" sz="quarter" idx="23" hasCustomPrompt="1"/>
          </p:nvPr>
        </p:nvSpPr>
        <p:spPr bwMode="gray">
          <a:xfrm>
            <a:off x="515937" y="2351941"/>
            <a:ext cx="5539837" cy="984885"/>
          </a:xfrm>
        </p:spPr>
        <p:txBody>
          <a:bodyPr>
            <a:spAutoFit/>
          </a:bodyPr>
          <a:lstStyle>
            <a:lvl1pPr marL="0" indent="0">
              <a:buNone/>
              <a:defRPr/>
            </a:lvl1pPr>
          </a:lstStyle>
          <a:p>
            <a:pPr marL="0" marR="0" lvl="0" indent="0" algn="l" defTabSz="914400" rtl="0" eaLnBrk="1" fontAlgn="auto" latinLnBrk="0" hangingPunct="1">
              <a:lnSpc>
                <a:spcPct val="100000"/>
              </a:lnSpc>
              <a:spcBef>
                <a:spcPts val="0"/>
              </a:spcBef>
              <a:spcAft>
                <a:spcPts val="600"/>
              </a:spcAft>
              <a:buClr>
                <a:schemeClr val="accent1"/>
              </a:buClr>
              <a:buSzTx/>
              <a:buFont typeface="Arial" panose="020B0604020202020204" pitchFamily="34" charset="0"/>
              <a:buNone/>
              <a:tabLst/>
              <a:defRPr/>
            </a:pPr>
            <a:r>
              <a:rPr lang="en-US" dirty="0"/>
              <a:t>Please insert your informative text here. Please insert your informative text here. Please insert your informative text here. Please insert your informative text here. Please insert your informative text here. Please insert your informative text here. </a:t>
            </a:r>
          </a:p>
        </p:txBody>
      </p:sp>
      <p:sp>
        <p:nvSpPr>
          <p:cNvPr id="18" name="Content Placeholder 17">
            <a:extLst>
              <a:ext uri="{FF2B5EF4-FFF2-40B4-BE49-F238E27FC236}">
                <a16:creationId xmlns:a16="http://schemas.microsoft.com/office/drawing/2014/main" id="{617CFD3D-B343-29AA-FD1F-47C1DE17260F}"/>
              </a:ext>
            </a:extLst>
          </p:cNvPr>
          <p:cNvSpPr>
            <a:spLocks noGrp="1"/>
          </p:cNvSpPr>
          <p:nvPr>
            <p:ph sz="quarter" idx="24" hasCustomPrompt="1"/>
          </p:nvPr>
        </p:nvSpPr>
        <p:spPr bwMode="gray">
          <a:xfrm>
            <a:off x="6456364" y="476250"/>
            <a:ext cx="5219700" cy="5026025"/>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7" name="Textfeld 6">
            <a:extLst>
              <a:ext uri="{FF2B5EF4-FFF2-40B4-BE49-F238E27FC236}">
                <a16:creationId xmlns:a16="http://schemas.microsoft.com/office/drawing/2014/main" id="{DCBBC41F-AA48-5A95-BD22-EDF913E79FCD}"/>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
        <p:nvSpPr>
          <p:cNvPr id="8" name="Textplatzhalter 8">
            <a:extLst>
              <a:ext uri="{FF2B5EF4-FFF2-40B4-BE49-F238E27FC236}">
                <a16:creationId xmlns:a16="http://schemas.microsoft.com/office/drawing/2014/main" id="{3F2B394E-FF4F-A13B-82E3-DC3EC336F9BA}"/>
              </a:ext>
            </a:extLst>
          </p:cNvPr>
          <p:cNvSpPr>
            <a:spLocks noGrp="1"/>
          </p:cNvSpPr>
          <p:nvPr>
            <p:ph type="body" sz="quarter" idx="22" hasCustomPrompt="1"/>
          </p:nvPr>
        </p:nvSpPr>
        <p:spPr>
          <a:xfrm>
            <a:off x="515937" y="845582"/>
            <a:ext cx="5580063" cy="1231106"/>
          </a:xfrm>
        </p:spPr>
        <p:txBody>
          <a:bodyPr wrap="square">
            <a:spAutoFit/>
          </a:bodyPr>
          <a:lstStyle>
            <a:lvl1pPr marL="0" indent="0">
              <a:spcAft>
                <a:spcPts val="0"/>
              </a:spcAft>
              <a:buNone/>
              <a:defRPr sz="4000"/>
            </a:lvl1pPr>
          </a:lstStyle>
          <a:p>
            <a:pPr lvl="0"/>
            <a:r>
              <a:rPr lang="en-US" dirty="0"/>
              <a:t>Headline</a:t>
            </a:r>
          </a:p>
          <a:p>
            <a:pPr lvl="0"/>
            <a:r>
              <a:rPr lang="en-US" dirty="0"/>
              <a:t>Second line</a:t>
            </a:r>
          </a:p>
        </p:txBody>
      </p:sp>
    </p:spTree>
    <p:extLst>
      <p:ext uri="{BB962C8B-B14F-4D97-AF65-F5344CB8AC3E}">
        <p14:creationId xmlns:p14="http://schemas.microsoft.com/office/powerpoint/2010/main" val="2989349200"/>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1480" userDrawn="1">
          <p15:clr>
            <a:srgbClr val="F26B43"/>
          </p15:clr>
        </p15:guide>
        <p15:guide id="3" orient="horz" pos="2286" userDrawn="1">
          <p15:clr>
            <a:srgbClr val="F26B43"/>
          </p15:clr>
        </p15:guide>
        <p15:guide id="4" pos="3840" userDrawn="1">
          <p15:clr>
            <a:srgbClr val="F26B43"/>
          </p15:clr>
        </p15:guide>
        <p15:guide id="5" orient="horz" pos="3465" userDrawn="1">
          <p15:clr>
            <a:srgbClr val="F26B43"/>
          </p15:clr>
        </p15:guide>
        <p15:guide id="6" pos="4067" userDrawn="1">
          <p15:clr>
            <a:srgbClr val="F26B43"/>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4369594" y="0"/>
            <a:ext cx="7822406"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2958347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10" name="Title 1">
            <a:extLst>
              <a:ext uri="{FF2B5EF4-FFF2-40B4-BE49-F238E27FC236}">
                <a16:creationId xmlns:a16="http://schemas.microsoft.com/office/drawing/2014/main" id="{1AA63BB0-73AC-7587-28FB-0A96DF658943}"/>
              </a:ext>
            </a:extLst>
          </p:cNvPr>
          <p:cNvSpPr>
            <a:spLocks noGrp="1"/>
          </p:cNvSpPr>
          <p:nvPr>
            <p:ph type="title" hasCustomPrompt="1"/>
          </p:nvPr>
        </p:nvSpPr>
        <p:spPr bwMode="gray">
          <a:xfrm>
            <a:off x="515937" y="1449388"/>
            <a:ext cx="3484563" cy="615553"/>
          </a:xfrm>
        </p:spPr>
        <p:txBody>
          <a:bodyPr vert="horz"/>
          <a:lstStyle>
            <a:lvl1pPr>
              <a:defRPr sz="4000" cap="all" baseline="0"/>
            </a:lvl1pPr>
          </a:lstStyle>
          <a:p>
            <a:r>
              <a:rPr lang="en-US" dirty="0"/>
              <a:t>Contact</a:t>
            </a:r>
          </a:p>
        </p:txBody>
      </p:sp>
      <p:sp>
        <p:nvSpPr>
          <p:cNvPr id="12" name="Text Placeholder 11">
            <a:extLst>
              <a:ext uri="{FF2B5EF4-FFF2-40B4-BE49-F238E27FC236}">
                <a16:creationId xmlns:a16="http://schemas.microsoft.com/office/drawing/2014/main" id="{968A28B4-9AD6-D64F-46E1-2CD6D443217A}"/>
              </a:ext>
            </a:extLst>
          </p:cNvPr>
          <p:cNvSpPr>
            <a:spLocks noGrp="1"/>
          </p:cNvSpPr>
          <p:nvPr>
            <p:ph type="body" sz="quarter" idx="18" hasCustomPrompt="1"/>
          </p:nvPr>
        </p:nvSpPr>
        <p:spPr bwMode="gray">
          <a:xfrm>
            <a:off x="515938" y="2422525"/>
            <a:ext cx="1789112" cy="492443"/>
          </a:xfrm>
        </p:spPr>
        <p:txBody>
          <a:bodyPr wrap="square">
            <a:spAutoFit/>
          </a:bodyPr>
          <a:lstStyle>
            <a:lvl1pPr marL="0" indent="0">
              <a:spcAft>
                <a:spcPts val="0"/>
              </a:spcAft>
              <a:buNone/>
              <a:defRPr b="1"/>
            </a:lvl1pPr>
          </a:lstStyle>
          <a:p>
            <a:pPr lvl="0"/>
            <a:r>
              <a:rPr lang="en-US" dirty="0"/>
              <a:t>First name</a:t>
            </a:r>
          </a:p>
          <a:p>
            <a:pPr lvl="0"/>
            <a:r>
              <a:rPr lang="en-US" dirty="0"/>
              <a:t>Last name</a:t>
            </a:r>
          </a:p>
        </p:txBody>
      </p:sp>
      <p:sp>
        <p:nvSpPr>
          <p:cNvPr id="13" name="Text Placeholder 11">
            <a:extLst>
              <a:ext uri="{FF2B5EF4-FFF2-40B4-BE49-F238E27FC236}">
                <a16:creationId xmlns:a16="http://schemas.microsoft.com/office/drawing/2014/main" id="{0E2BC42F-49BB-5EC3-11AB-85D6295A0A2F}"/>
              </a:ext>
            </a:extLst>
          </p:cNvPr>
          <p:cNvSpPr>
            <a:spLocks noGrp="1"/>
          </p:cNvSpPr>
          <p:nvPr>
            <p:ph type="body" sz="quarter" idx="19" hasCustomPrompt="1"/>
          </p:nvPr>
        </p:nvSpPr>
        <p:spPr bwMode="gray">
          <a:xfrm>
            <a:off x="2390775" y="2422525"/>
            <a:ext cx="1609725" cy="615553"/>
          </a:xfrm>
        </p:spPr>
        <p:txBody>
          <a:bodyPr>
            <a:spAutoFit/>
          </a:bodyPr>
          <a:lstStyle>
            <a:lvl1pPr marL="0" indent="0">
              <a:spcAft>
                <a:spcPts val="600"/>
              </a:spcAft>
              <a:buNone/>
              <a:defRPr sz="1000" b="0"/>
            </a:lvl1pPr>
          </a:lstStyle>
          <a:p>
            <a:r>
              <a:rPr lang="en-US" dirty="0"/>
              <a:t>E-mail</a:t>
            </a:r>
          </a:p>
          <a:p>
            <a:pPr lvl="0"/>
            <a:r>
              <a:rPr lang="en-US" dirty="0"/>
              <a:t>Phone</a:t>
            </a:r>
          </a:p>
          <a:p>
            <a:pPr lvl="0"/>
            <a:r>
              <a:rPr lang="en-US" dirty="0"/>
              <a:t>Address</a:t>
            </a:r>
          </a:p>
        </p:txBody>
      </p:sp>
      <p:sp>
        <p:nvSpPr>
          <p:cNvPr id="14" name="Text Placeholder 11">
            <a:extLst>
              <a:ext uri="{FF2B5EF4-FFF2-40B4-BE49-F238E27FC236}">
                <a16:creationId xmlns:a16="http://schemas.microsoft.com/office/drawing/2014/main" id="{3935B3FD-4FD7-1142-C3FC-23D71F2A2105}"/>
              </a:ext>
            </a:extLst>
          </p:cNvPr>
          <p:cNvSpPr>
            <a:spLocks noGrp="1"/>
          </p:cNvSpPr>
          <p:nvPr>
            <p:ph type="body" sz="quarter" idx="20" hasCustomPrompt="1"/>
          </p:nvPr>
        </p:nvSpPr>
        <p:spPr bwMode="gray">
          <a:xfrm>
            <a:off x="515938" y="3422650"/>
            <a:ext cx="1789112" cy="492443"/>
          </a:xfrm>
        </p:spPr>
        <p:txBody>
          <a:bodyPr wrap="square">
            <a:spAutoFit/>
          </a:bodyPr>
          <a:lstStyle>
            <a:lvl1pPr marL="0" indent="0">
              <a:spcAft>
                <a:spcPts val="0"/>
              </a:spcAft>
              <a:buNone/>
              <a:defRPr b="1"/>
            </a:lvl1pPr>
          </a:lstStyle>
          <a:p>
            <a:pPr lvl="0"/>
            <a:r>
              <a:rPr lang="en-US" dirty="0"/>
              <a:t>First name</a:t>
            </a:r>
          </a:p>
          <a:p>
            <a:pPr lvl="0"/>
            <a:r>
              <a:rPr lang="en-US" dirty="0"/>
              <a:t>Last name</a:t>
            </a:r>
          </a:p>
        </p:txBody>
      </p:sp>
      <p:sp>
        <p:nvSpPr>
          <p:cNvPr id="15" name="Text Placeholder 11">
            <a:extLst>
              <a:ext uri="{FF2B5EF4-FFF2-40B4-BE49-F238E27FC236}">
                <a16:creationId xmlns:a16="http://schemas.microsoft.com/office/drawing/2014/main" id="{DFCFADD4-BDD7-C835-1085-0A971CE578AF}"/>
              </a:ext>
            </a:extLst>
          </p:cNvPr>
          <p:cNvSpPr>
            <a:spLocks noGrp="1"/>
          </p:cNvSpPr>
          <p:nvPr>
            <p:ph type="body" sz="quarter" idx="21" hasCustomPrompt="1"/>
          </p:nvPr>
        </p:nvSpPr>
        <p:spPr bwMode="gray">
          <a:xfrm>
            <a:off x="2390775" y="3422650"/>
            <a:ext cx="1609725" cy="615553"/>
          </a:xfrm>
        </p:spPr>
        <p:txBody>
          <a:bodyPr>
            <a:spAutoFit/>
          </a:bodyPr>
          <a:lstStyle>
            <a:lvl1pPr marL="0" indent="0">
              <a:spcAft>
                <a:spcPts val="600"/>
              </a:spcAft>
              <a:buNone/>
              <a:defRPr sz="1000" b="0"/>
            </a:lvl1pPr>
          </a:lstStyle>
          <a:p>
            <a:r>
              <a:rPr lang="en-US" dirty="0"/>
              <a:t>E-mail</a:t>
            </a:r>
          </a:p>
          <a:p>
            <a:pPr lvl="0"/>
            <a:r>
              <a:rPr lang="en-US" dirty="0"/>
              <a:t>Phone</a:t>
            </a:r>
          </a:p>
          <a:p>
            <a:pPr lvl="0"/>
            <a:r>
              <a:rPr lang="en-US" dirty="0"/>
              <a:t>Address</a:t>
            </a:r>
          </a:p>
        </p:txBody>
      </p:sp>
      <p:sp>
        <p:nvSpPr>
          <p:cNvPr id="16" name="Text Placeholder 11">
            <a:extLst>
              <a:ext uri="{FF2B5EF4-FFF2-40B4-BE49-F238E27FC236}">
                <a16:creationId xmlns:a16="http://schemas.microsoft.com/office/drawing/2014/main" id="{365E10C3-0988-8B7A-CEBD-ABE2BDA7F1D7}"/>
              </a:ext>
            </a:extLst>
          </p:cNvPr>
          <p:cNvSpPr>
            <a:spLocks noGrp="1"/>
          </p:cNvSpPr>
          <p:nvPr>
            <p:ph type="body" sz="quarter" idx="22" hasCustomPrompt="1"/>
          </p:nvPr>
        </p:nvSpPr>
        <p:spPr bwMode="gray">
          <a:xfrm>
            <a:off x="515938" y="4422775"/>
            <a:ext cx="1789112" cy="492443"/>
          </a:xfrm>
        </p:spPr>
        <p:txBody>
          <a:bodyPr wrap="square">
            <a:spAutoFit/>
          </a:bodyPr>
          <a:lstStyle>
            <a:lvl1pPr marL="0" indent="0">
              <a:spcAft>
                <a:spcPts val="0"/>
              </a:spcAft>
              <a:buNone/>
              <a:defRPr b="1"/>
            </a:lvl1pPr>
          </a:lstStyle>
          <a:p>
            <a:pPr lvl="0"/>
            <a:r>
              <a:rPr lang="en-US" dirty="0"/>
              <a:t>First name</a:t>
            </a:r>
          </a:p>
          <a:p>
            <a:pPr lvl="0"/>
            <a:r>
              <a:rPr lang="en-US" dirty="0"/>
              <a:t>Last name</a:t>
            </a:r>
          </a:p>
        </p:txBody>
      </p:sp>
      <p:sp>
        <p:nvSpPr>
          <p:cNvPr id="17" name="Text Placeholder 11">
            <a:extLst>
              <a:ext uri="{FF2B5EF4-FFF2-40B4-BE49-F238E27FC236}">
                <a16:creationId xmlns:a16="http://schemas.microsoft.com/office/drawing/2014/main" id="{D92315C8-74E3-7E7B-DA7E-6FFA0BBEBDFF}"/>
              </a:ext>
            </a:extLst>
          </p:cNvPr>
          <p:cNvSpPr>
            <a:spLocks noGrp="1"/>
          </p:cNvSpPr>
          <p:nvPr>
            <p:ph type="body" sz="quarter" idx="23" hasCustomPrompt="1"/>
          </p:nvPr>
        </p:nvSpPr>
        <p:spPr bwMode="gray">
          <a:xfrm>
            <a:off x="2390775" y="4422775"/>
            <a:ext cx="1609725" cy="615553"/>
          </a:xfrm>
        </p:spPr>
        <p:txBody>
          <a:bodyPr>
            <a:spAutoFit/>
          </a:bodyPr>
          <a:lstStyle>
            <a:lvl1pPr marL="0" indent="0">
              <a:spcAft>
                <a:spcPts val="600"/>
              </a:spcAft>
              <a:buNone/>
              <a:defRPr sz="1000" b="0"/>
            </a:lvl1pPr>
          </a:lstStyle>
          <a:p>
            <a:r>
              <a:rPr lang="en-US" dirty="0"/>
              <a:t>E-mail</a:t>
            </a:r>
          </a:p>
          <a:p>
            <a:pPr lvl="0"/>
            <a:r>
              <a:rPr lang="en-US" dirty="0"/>
              <a:t>Phone</a:t>
            </a:r>
          </a:p>
          <a:p>
            <a:pPr lvl="0"/>
            <a:r>
              <a:rPr lang="en-US" dirty="0"/>
              <a:t>Address</a:t>
            </a:r>
          </a:p>
        </p:txBody>
      </p:sp>
      <p:sp>
        <p:nvSpPr>
          <p:cNvPr id="22" name="Text Placeholder 21">
            <a:extLst>
              <a:ext uri="{FF2B5EF4-FFF2-40B4-BE49-F238E27FC236}">
                <a16:creationId xmlns:a16="http://schemas.microsoft.com/office/drawing/2014/main" id="{06340F3A-9AB1-D342-7190-230CAC35531B}"/>
              </a:ext>
            </a:extLst>
          </p:cNvPr>
          <p:cNvSpPr>
            <a:spLocks noGrp="1"/>
          </p:cNvSpPr>
          <p:nvPr>
            <p:ph type="body" sz="quarter" idx="24" hasCustomPrompt="1"/>
          </p:nvPr>
        </p:nvSpPr>
        <p:spPr bwMode="gray">
          <a:xfrm>
            <a:off x="515939" y="3207505"/>
            <a:ext cx="3480542" cy="45719"/>
          </a:xfrm>
          <a:custGeom>
            <a:avLst/>
            <a:gdLst>
              <a:gd name="connsiteX0" fmla="*/ 0 w 3933825"/>
              <a:gd name="connsiteY0" fmla="*/ 0 h 523875"/>
              <a:gd name="connsiteX1" fmla="*/ 3933825 w 3933825"/>
              <a:gd name="connsiteY1" fmla="*/ 0 h 523875"/>
              <a:gd name="connsiteX2" fmla="*/ 3933825 w 3933825"/>
              <a:gd name="connsiteY2" fmla="*/ 523875 h 523875"/>
              <a:gd name="connsiteX3" fmla="*/ 0 w 3933825"/>
              <a:gd name="connsiteY3" fmla="*/ 523875 h 523875"/>
              <a:gd name="connsiteX4" fmla="*/ 0 w 3933825"/>
              <a:gd name="connsiteY4" fmla="*/ 0 h 523875"/>
              <a:gd name="connsiteX0" fmla="*/ 0 w 3933825"/>
              <a:gd name="connsiteY0" fmla="*/ 0 h 523875"/>
              <a:gd name="connsiteX1" fmla="*/ 3933825 w 3933825"/>
              <a:gd name="connsiteY1" fmla="*/ 0 h 523875"/>
              <a:gd name="connsiteX2" fmla="*/ 0 w 3933825"/>
              <a:gd name="connsiteY2" fmla="*/ 523875 h 523875"/>
              <a:gd name="connsiteX3" fmla="*/ 0 w 3933825"/>
              <a:gd name="connsiteY3" fmla="*/ 0 h 523875"/>
              <a:gd name="connsiteX0" fmla="*/ 0 w 3933825"/>
              <a:gd name="connsiteY0" fmla="*/ 0 h 0"/>
              <a:gd name="connsiteX1" fmla="*/ 3933825 w 3933825"/>
              <a:gd name="connsiteY1" fmla="*/ 0 h 0"/>
              <a:gd name="connsiteX2" fmla="*/ 0 w 3933825"/>
              <a:gd name="connsiteY2" fmla="*/ 0 h 0"/>
            </a:gdLst>
            <a:ahLst/>
            <a:cxnLst>
              <a:cxn ang="0">
                <a:pos x="connsiteX0" y="connsiteY0"/>
              </a:cxn>
              <a:cxn ang="0">
                <a:pos x="connsiteX1" y="connsiteY1"/>
              </a:cxn>
              <a:cxn ang="0">
                <a:pos x="connsiteX2" y="connsiteY2"/>
              </a:cxn>
            </a:cxnLst>
            <a:rect l="l" t="t" r="r" b="b"/>
            <a:pathLst>
              <a:path w="3933825">
                <a:moveTo>
                  <a:pt x="0" y="0"/>
                </a:moveTo>
                <a:lnTo>
                  <a:pt x="3933825" y="0"/>
                </a:lnTo>
                <a:lnTo>
                  <a:pt x="0" y="0"/>
                </a:lnTo>
                <a:close/>
              </a:path>
            </a:pathLst>
          </a:custGeom>
          <a:ln w="6350">
            <a:solidFill>
              <a:srgbClr val="BDBDBD"/>
            </a:solidFill>
          </a:ln>
        </p:spPr>
        <p:txBody>
          <a:bodyPr/>
          <a:lstStyle>
            <a:lvl1pPr marL="0" indent="0">
              <a:buNone/>
              <a:defRPr/>
            </a:lvl1pPr>
          </a:lstStyle>
          <a:p>
            <a:pPr lvl="0"/>
            <a:r>
              <a:rPr lang="en-US" dirty="0"/>
              <a:t> </a:t>
            </a:r>
          </a:p>
        </p:txBody>
      </p:sp>
      <p:sp>
        <p:nvSpPr>
          <p:cNvPr id="23" name="Text Placeholder 21">
            <a:extLst>
              <a:ext uri="{FF2B5EF4-FFF2-40B4-BE49-F238E27FC236}">
                <a16:creationId xmlns:a16="http://schemas.microsoft.com/office/drawing/2014/main" id="{C716B27B-8D03-8B76-8793-65296174B477}"/>
              </a:ext>
            </a:extLst>
          </p:cNvPr>
          <p:cNvSpPr>
            <a:spLocks noGrp="1"/>
          </p:cNvSpPr>
          <p:nvPr>
            <p:ph type="body" sz="quarter" idx="25" hasCustomPrompt="1"/>
          </p:nvPr>
        </p:nvSpPr>
        <p:spPr bwMode="gray">
          <a:xfrm>
            <a:off x="515939" y="4207629"/>
            <a:ext cx="3480542" cy="45719"/>
          </a:xfrm>
          <a:custGeom>
            <a:avLst/>
            <a:gdLst>
              <a:gd name="connsiteX0" fmla="*/ 0 w 3933825"/>
              <a:gd name="connsiteY0" fmla="*/ 0 h 523875"/>
              <a:gd name="connsiteX1" fmla="*/ 3933825 w 3933825"/>
              <a:gd name="connsiteY1" fmla="*/ 0 h 523875"/>
              <a:gd name="connsiteX2" fmla="*/ 3933825 w 3933825"/>
              <a:gd name="connsiteY2" fmla="*/ 523875 h 523875"/>
              <a:gd name="connsiteX3" fmla="*/ 0 w 3933825"/>
              <a:gd name="connsiteY3" fmla="*/ 523875 h 523875"/>
              <a:gd name="connsiteX4" fmla="*/ 0 w 3933825"/>
              <a:gd name="connsiteY4" fmla="*/ 0 h 523875"/>
              <a:gd name="connsiteX0" fmla="*/ 0 w 3933825"/>
              <a:gd name="connsiteY0" fmla="*/ 0 h 523875"/>
              <a:gd name="connsiteX1" fmla="*/ 3933825 w 3933825"/>
              <a:gd name="connsiteY1" fmla="*/ 0 h 523875"/>
              <a:gd name="connsiteX2" fmla="*/ 0 w 3933825"/>
              <a:gd name="connsiteY2" fmla="*/ 523875 h 523875"/>
              <a:gd name="connsiteX3" fmla="*/ 0 w 3933825"/>
              <a:gd name="connsiteY3" fmla="*/ 0 h 523875"/>
              <a:gd name="connsiteX0" fmla="*/ 0 w 3933825"/>
              <a:gd name="connsiteY0" fmla="*/ 0 h 0"/>
              <a:gd name="connsiteX1" fmla="*/ 3933825 w 3933825"/>
              <a:gd name="connsiteY1" fmla="*/ 0 h 0"/>
              <a:gd name="connsiteX2" fmla="*/ 0 w 3933825"/>
              <a:gd name="connsiteY2" fmla="*/ 0 h 0"/>
            </a:gdLst>
            <a:ahLst/>
            <a:cxnLst>
              <a:cxn ang="0">
                <a:pos x="connsiteX0" y="connsiteY0"/>
              </a:cxn>
              <a:cxn ang="0">
                <a:pos x="connsiteX1" y="connsiteY1"/>
              </a:cxn>
              <a:cxn ang="0">
                <a:pos x="connsiteX2" y="connsiteY2"/>
              </a:cxn>
            </a:cxnLst>
            <a:rect l="l" t="t" r="r" b="b"/>
            <a:pathLst>
              <a:path w="3933825">
                <a:moveTo>
                  <a:pt x="0" y="0"/>
                </a:moveTo>
                <a:lnTo>
                  <a:pt x="3933825" y="0"/>
                </a:lnTo>
                <a:lnTo>
                  <a:pt x="0" y="0"/>
                </a:lnTo>
                <a:close/>
              </a:path>
            </a:pathLst>
          </a:custGeom>
          <a:ln w="6350">
            <a:solidFill>
              <a:srgbClr val="BDBDBD"/>
            </a:solidFill>
          </a:ln>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1813941894"/>
      </p:ext>
    </p:extLst>
  </p:cSld>
  <p:clrMapOvr>
    <a:masterClrMapping/>
  </p:clrMapOvr>
  <p:extLst>
    <p:ext uri="{DCECCB84-F9BA-43D5-87BE-67443E8EF086}">
      <p15:sldGuideLst xmlns:p15="http://schemas.microsoft.com/office/powerpoint/2012/main">
        <p15:guide id="1" orient="horz" pos="913">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2520" userDrawn="1">
          <p15:clr>
            <a:srgbClr val="F26B43"/>
          </p15:clr>
        </p15:guide>
        <p15:guide id="7" pos="2751" userDrawn="1">
          <p15:clr>
            <a:srgbClr val="F26B43"/>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nd slide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58368B-6ED4-3E65-BBE2-7282F6944C35}"/>
              </a:ext>
            </a:extLst>
          </p:cNvPr>
          <p:cNvSpPr/>
          <p:nvPr userDrawn="1"/>
        </p:nvSpPr>
        <p:spPr bwMode="gray">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dirty="0" err="1"/>
          </a:p>
        </p:txBody>
      </p:sp>
      <p:grpSp>
        <p:nvGrpSpPr>
          <p:cNvPr id="6" name="Gruppieren 4">
            <a:extLst>
              <a:ext uri="{FF2B5EF4-FFF2-40B4-BE49-F238E27FC236}">
                <a16:creationId xmlns:a16="http://schemas.microsoft.com/office/drawing/2014/main" id="{8C35BDC6-DF5F-0207-EC72-AE68637A4815}"/>
              </a:ext>
            </a:extLst>
          </p:cNvPr>
          <p:cNvGrpSpPr>
            <a:grpSpLocks/>
          </p:cNvGrpSpPr>
          <p:nvPr userDrawn="1"/>
        </p:nvGrpSpPr>
        <p:grpSpPr bwMode="gray">
          <a:xfrm>
            <a:off x="3210560" y="3140105"/>
            <a:ext cx="5770880" cy="577789"/>
            <a:chOff x="10390188" y="6381750"/>
            <a:chExt cx="1300163" cy="130175"/>
          </a:xfrm>
          <a:solidFill>
            <a:schemeClr val="bg1"/>
          </a:solidFill>
        </p:grpSpPr>
        <p:sp>
          <p:nvSpPr>
            <p:cNvPr id="7" name="Freeform 5">
              <a:extLst>
                <a:ext uri="{FF2B5EF4-FFF2-40B4-BE49-F238E27FC236}">
                  <a16:creationId xmlns:a16="http://schemas.microsoft.com/office/drawing/2014/main" id="{000B9D22-2032-7685-E4EF-DE1150B3BCAA}"/>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8" name="Freeform 6">
              <a:extLst>
                <a:ext uri="{FF2B5EF4-FFF2-40B4-BE49-F238E27FC236}">
                  <a16:creationId xmlns:a16="http://schemas.microsoft.com/office/drawing/2014/main" id="{F8D4E96C-3D03-B2FF-8F31-C0A07FAA852A}"/>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9" name="Freeform 7">
              <a:extLst>
                <a:ext uri="{FF2B5EF4-FFF2-40B4-BE49-F238E27FC236}">
                  <a16:creationId xmlns:a16="http://schemas.microsoft.com/office/drawing/2014/main" id="{CC52DFD7-BF25-08BB-6862-88712D8D955D}"/>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0" name="Freeform 8">
              <a:extLst>
                <a:ext uri="{FF2B5EF4-FFF2-40B4-BE49-F238E27FC236}">
                  <a16:creationId xmlns:a16="http://schemas.microsoft.com/office/drawing/2014/main" id="{0B8720C0-9BD8-9D99-8E51-2404F8FD9AD1}"/>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1" name="Rectangle 10">
              <a:extLst>
                <a:ext uri="{FF2B5EF4-FFF2-40B4-BE49-F238E27FC236}">
                  <a16:creationId xmlns:a16="http://schemas.microsoft.com/office/drawing/2014/main" id="{9CB9DBBE-B733-30A7-D8CC-73B2778CD875}"/>
                </a:ext>
              </a:extLst>
            </p:cNvPr>
            <p:cNvSpPr>
              <a:spLocks noChangeArrowheads="1"/>
            </p:cNvSpPr>
            <p:nvPr/>
          </p:nvSpPr>
          <p:spPr bwMode="gray">
            <a:xfrm>
              <a:off x="11066463"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2" name="Freeform 10">
              <a:extLst>
                <a:ext uri="{FF2B5EF4-FFF2-40B4-BE49-F238E27FC236}">
                  <a16:creationId xmlns:a16="http://schemas.microsoft.com/office/drawing/2014/main" id="{67751171-6C0E-1097-B361-73208E5D3781}"/>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3" name="Rectangle 12">
              <a:extLst>
                <a:ext uri="{FF2B5EF4-FFF2-40B4-BE49-F238E27FC236}">
                  <a16:creationId xmlns:a16="http://schemas.microsoft.com/office/drawing/2014/main" id="{B5039CF0-23AE-D403-744C-13B48EBCA1C2}"/>
                </a:ext>
              </a:extLst>
            </p:cNvPr>
            <p:cNvSpPr>
              <a:spLocks noChangeArrowheads="1"/>
            </p:cNvSpPr>
            <p:nvPr/>
          </p:nvSpPr>
          <p:spPr bwMode="gray">
            <a:xfrm>
              <a:off x="11304588"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4" name="Freeform 12">
              <a:extLst>
                <a:ext uri="{FF2B5EF4-FFF2-40B4-BE49-F238E27FC236}">
                  <a16:creationId xmlns:a16="http://schemas.microsoft.com/office/drawing/2014/main" id="{E0943492-D7DB-FD88-3B2B-F02015372BF5}"/>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5" name="Freeform 13">
              <a:extLst>
                <a:ext uri="{FF2B5EF4-FFF2-40B4-BE49-F238E27FC236}">
                  <a16:creationId xmlns:a16="http://schemas.microsoft.com/office/drawing/2014/main" id="{7B150577-9ADA-5345-38E9-4FD1218AA3F2}"/>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grpSp>
    </p:spTree>
    <p:extLst>
      <p:ext uri="{BB962C8B-B14F-4D97-AF65-F5344CB8AC3E}">
        <p14:creationId xmlns:p14="http://schemas.microsoft.com/office/powerpoint/2010/main" val="23445783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End slide grey">
    <p:spTree>
      <p:nvGrpSpPr>
        <p:cNvPr id="1" name=""/>
        <p:cNvGrpSpPr/>
        <p:nvPr/>
      </p:nvGrpSpPr>
      <p:grpSpPr>
        <a:xfrm>
          <a:off x="0" y="0"/>
          <a:ext cx="0" cy="0"/>
          <a:chOff x="0" y="0"/>
          <a:chExt cx="0" cy="0"/>
        </a:xfrm>
      </p:grpSpPr>
      <p:pic>
        <p:nvPicPr>
          <p:cNvPr id="2" name="Grafik 15" descr="Ein Bild, das Verschwommen, Nebel, Screenshot enthält.&#10;&#10;Automatisch generierte Beschreibung">
            <a:extLst>
              <a:ext uri="{FF2B5EF4-FFF2-40B4-BE49-F238E27FC236}">
                <a16:creationId xmlns:a16="http://schemas.microsoft.com/office/drawing/2014/main" id="{204F183D-37BD-47B8-5474-702251703FF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2504" b="12504"/>
          <a:stretch/>
        </p:blipFill>
        <p:spPr bwMode="gray">
          <a:xfrm>
            <a:off x="0" y="0"/>
            <a:ext cx="12192000" cy="6858000"/>
          </a:xfrm>
          <a:prstGeom prst="rect">
            <a:avLst/>
          </a:prstGeom>
        </p:spPr>
      </p:pic>
      <p:grpSp>
        <p:nvGrpSpPr>
          <p:cNvPr id="6" name="Gruppieren 4">
            <a:extLst>
              <a:ext uri="{FF2B5EF4-FFF2-40B4-BE49-F238E27FC236}">
                <a16:creationId xmlns:a16="http://schemas.microsoft.com/office/drawing/2014/main" id="{8C35BDC6-DF5F-0207-EC72-AE68637A4815}"/>
              </a:ext>
            </a:extLst>
          </p:cNvPr>
          <p:cNvGrpSpPr>
            <a:grpSpLocks/>
          </p:cNvGrpSpPr>
          <p:nvPr userDrawn="1"/>
        </p:nvGrpSpPr>
        <p:grpSpPr bwMode="gray">
          <a:xfrm>
            <a:off x="3210560" y="3140105"/>
            <a:ext cx="5770880" cy="577789"/>
            <a:chOff x="10390188" y="6381750"/>
            <a:chExt cx="1300163" cy="130175"/>
          </a:xfrm>
          <a:solidFill>
            <a:schemeClr val="bg1"/>
          </a:solidFill>
        </p:grpSpPr>
        <p:sp>
          <p:nvSpPr>
            <p:cNvPr id="7" name="Freeform 5">
              <a:extLst>
                <a:ext uri="{FF2B5EF4-FFF2-40B4-BE49-F238E27FC236}">
                  <a16:creationId xmlns:a16="http://schemas.microsoft.com/office/drawing/2014/main" id="{000B9D22-2032-7685-E4EF-DE1150B3BCAA}"/>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8" name="Freeform 6">
              <a:extLst>
                <a:ext uri="{FF2B5EF4-FFF2-40B4-BE49-F238E27FC236}">
                  <a16:creationId xmlns:a16="http://schemas.microsoft.com/office/drawing/2014/main" id="{F8D4E96C-3D03-B2FF-8F31-C0A07FAA852A}"/>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9" name="Freeform 7">
              <a:extLst>
                <a:ext uri="{FF2B5EF4-FFF2-40B4-BE49-F238E27FC236}">
                  <a16:creationId xmlns:a16="http://schemas.microsoft.com/office/drawing/2014/main" id="{CC52DFD7-BF25-08BB-6862-88712D8D955D}"/>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0" name="Freeform 8">
              <a:extLst>
                <a:ext uri="{FF2B5EF4-FFF2-40B4-BE49-F238E27FC236}">
                  <a16:creationId xmlns:a16="http://schemas.microsoft.com/office/drawing/2014/main" id="{0B8720C0-9BD8-9D99-8E51-2404F8FD9AD1}"/>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1" name="Rectangle 10">
              <a:extLst>
                <a:ext uri="{FF2B5EF4-FFF2-40B4-BE49-F238E27FC236}">
                  <a16:creationId xmlns:a16="http://schemas.microsoft.com/office/drawing/2014/main" id="{9CB9DBBE-B733-30A7-D8CC-73B2778CD875}"/>
                </a:ext>
              </a:extLst>
            </p:cNvPr>
            <p:cNvSpPr>
              <a:spLocks noChangeArrowheads="1"/>
            </p:cNvSpPr>
            <p:nvPr/>
          </p:nvSpPr>
          <p:spPr bwMode="gray">
            <a:xfrm>
              <a:off x="11066463"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2" name="Freeform 10">
              <a:extLst>
                <a:ext uri="{FF2B5EF4-FFF2-40B4-BE49-F238E27FC236}">
                  <a16:creationId xmlns:a16="http://schemas.microsoft.com/office/drawing/2014/main" id="{67751171-6C0E-1097-B361-73208E5D3781}"/>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3" name="Rectangle 12">
              <a:extLst>
                <a:ext uri="{FF2B5EF4-FFF2-40B4-BE49-F238E27FC236}">
                  <a16:creationId xmlns:a16="http://schemas.microsoft.com/office/drawing/2014/main" id="{B5039CF0-23AE-D403-744C-13B48EBCA1C2}"/>
                </a:ext>
              </a:extLst>
            </p:cNvPr>
            <p:cNvSpPr>
              <a:spLocks noChangeArrowheads="1"/>
            </p:cNvSpPr>
            <p:nvPr/>
          </p:nvSpPr>
          <p:spPr bwMode="gray">
            <a:xfrm>
              <a:off x="11304588"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4" name="Freeform 12">
              <a:extLst>
                <a:ext uri="{FF2B5EF4-FFF2-40B4-BE49-F238E27FC236}">
                  <a16:creationId xmlns:a16="http://schemas.microsoft.com/office/drawing/2014/main" id="{E0943492-D7DB-FD88-3B2B-F02015372BF5}"/>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5" name="Freeform 13">
              <a:extLst>
                <a:ext uri="{FF2B5EF4-FFF2-40B4-BE49-F238E27FC236}">
                  <a16:creationId xmlns:a16="http://schemas.microsoft.com/office/drawing/2014/main" id="{7B150577-9ADA-5345-38E9-4FD1218AA3F2}"/>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grpSp>
    </p:spTree>
    <p:extLst>
      <p:ext uri="{BB962C8B-B14F-4D97-AF65-F5344CB8AC3E}">
        <p14:creationId xmlns:p14="http://schemas.microsoft.com/office/powerpoint/2010/main" val="636628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FFE52C96-6720-7E7E-D0D5-5474F4868481}"/>
              </a:ext>
            </a:extLst>
          </p:cNvPr>
          <p:cNvGraphicFramePr>
            <a:graphicFrameLocks noChangeAspect="1"/>
          </p:cNvGraphicFramePr>
          <p:nvPr userDrawn="1">
            <p:custDataLst>
              <p:tags r:id="rId23"/>
            </p:custDataLst>
            <p:extLst>
              <p:ext uri="{D42A27DB-BD31-4B8C-83A1-F6EECF244321}">
                <p14:modId xmlns:p14="http://schemas.microsoft.com/office/powerpoint/2010/main" val="41398557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4" imgW="306" imgH="306" progId="TCLayout.ActiveDocument.1">
                  <p:embed/>
                </p:oleObj>
              </mc:Choice>
              <mc:Fallback>
                <p:oleObj name="think-cell Folie" r:id="rId24" imgW="306" imgH="306" progId="TCLayout.ActiveDocument.1">
                  <p:embed/>
                  <p:pic>
                    <p:nvPicPr>
                      <p:cNvPr id="8" name="think-cell data - do not delete" hidden="1">
                        <a:extLst>
                          <a:ext uri="{FF2B5EF4-FFF2-40B4-BE49-F238E27FC236}">
                            <a16:creationId xmlns:a16="http://schemas.microsoft.com/office/drawing/2014/main" id="{FFE52C96-6720-7E7E-D0D5-5474F4868481}"/>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3" name="Textplatzhalter 2">
            <a:extLst>
              <a:ext uri="{FF2B5EF4-FFF2-40B4-BE49-F238E27FC236}">
                <a16:creationId xmlns:a16="http://schemas.microsoft.com/office/drawing/2014/main" id="{A5979798-D702-7237-52EB-487BC7C93621}"/>
              </a:ext>
            </a:extLst>
          </p:cNvPr>
          <p:cNvSpPr>
            <a:spLocks noGrp="1"/>
          </p:cNvSpPr>
          <p:nvPr>
            <p:ph type="body" idx="1"/>
          </p:nvPr>
        </p:nvSpPr>
        <p:spPr bwMode="gray">
          <a:xfrm>
            <a:off x="515937" y="1449388"/>
            <a:ext cx="11160125" cy="4608000"/>
          </a:xfrm>
          <a:prstGeom prst="rect">
            <a:avLst/>
          </a:prstGeom>
        </p:spPr>
        <p:txBody>
          <a:bodyPr vert="horz" lIns="0" tIns="0" rIns="0" bIns="0" rtlCol="0">
            <a:noAutofit/>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5" name="Fußzeilenplatzhalter 4">
            <a:extLst>
              <a:ext uri="{FF2B5EF4-FFF2-40B4-BE49-F238E27FC236}">
                <a16:creationId xmlns:a16="http://schemas.microsoft.com/office/drawing/2014/main" id="{FE47393F-4923-78D3-4CFF-3E48B72ACF31}"/>
              </a:ext>
            </a:extLst>
          </p:cNvPr>
          <p:cNvSpPr>
            <a:spLocks noGrp="1"/>
          </p:cNvSpPr>
          <p:nvPr>
            <p:ph type="ftr" sz="quarter" idx="3"/>
          </p:nvPr>
        </p:nvSpPr>
        <p:spPr bwMode="gray">
          <a:xfrm>
            <a:off x="1249680" y="6310083"/>
            <a:ext cx="2746800" cy="153888"/>
          </a:xfrm>
          <a:prstGeom prst="rect">
            <a:avLst/>
          </a:prstGeom>
        </p:spPr>
        <p:txBody>
          <a:bodyPr vert="horz" lIns="0" tIns="0" rIns="0" bIns="0" rtlCol="0" anchor="ctr">
            <a:spAutoFit/>
          </a:bodyPr>
          <a:lstStyle>
            <a:lvl1pPr algn="l">
              <a:lnSpc>
                <a:spcPct val="100000"/>
              </a:lnSpc>
              <a:defRPr sz="1000">
                <a:solidFill>
                  <a:schemeClr val="accent2"/>
                </a:solidFill>
              </a:defRPr>
            </a:lvl1pPr>
          </a:lstStyle>
          <a:p>
            <a:r>
              <a:rPr lang="de-DE"/>
              <a:t>© Copyright Sensirion, Switzerland</a:t>
            </a:r>
            <a:endParaRPr lang="de-DE" dirty="0"/>
          </a:p>
        </p:txBody>
      </p:sp>
      <p:sp>
        <p:nvSpPr>
          <p:cNvPr id="6" name="Foliennummernplatzhalter 5">
            <a:extLst>
              <a:ext uri="{FF2B5EF4-FFF2-40B4-BE49-F238E27FC236}">
                <a16:creationId xmlns:a16="http://schemas.microsoft.com/office/drawing/2014/main" id="{E2816682-44E5-FDC4-D40C-E9568FC89F81}"/>
              </a:ext>
            </a:extLst>
          </p:cNvPr>
          <p:cNvSpPr>
            <a:spLocks noGrp="1"/>
          </p:cNvSpPr>
          <p:nvPr>
            <p:ph type="sldNum" sz="quarter" idx="4"/>
          </p:nvPr>
        </p:nvSpPr>
        <p:spPr bwMode="gray">
          <a:xfrm>
            <a:off x="515937" y="6310083"/>
            <a:ext cx="680403" cy="153888"/>
          </a:xfrm>
          <a:prstGeom prst="rect">
            <a:avLst/>
          </a:prstGeom>
        </p:spPr>
        <p:txBody>
          <a:bodyPr vert="horz" wrap="square" lIns="0" tIns="0" rIns="0" bIns="0" rtlCol="0" anchor="ctr">
            <a:spAutoFit/>
          </a:bodyPr>
          <a:lstStyle>
            <a:lvl1pPr algn="l">
              <a:lnSpc>
                <a:spcPct val="100000"/>
              </a:lnSpc>
              <a:defRPr sz="1000">
                <a:solidFill>
                  <a:schemeClr val="accent2"/>
                </a:solidFill>
              </a:defRPr>
            </a:lvl1pPr>
          </a:lstStyle>
          <a:p>
            <a:fld id="{B1E691A1-F3A6-4574-B226-B412272B38A6}" type="slidenum">
              <a:rPr lang="de-DE" smtClean="0"/>
              <a:pPr/>
              <a:t>‹#›</a:t>
            </a:fld>
            <a:endParaRPr lang="de-DE"/>
          </a:p>
        </p:txBody>
      </p:sp>
      <p:grpSp>
        <p:nvGrpSpPr>
          <p:cNvPr id="10" name="Gruppieren 9">
            <a:extLst>
              <a:ext uri="{FF2B5EF4-FFF2-40B4-BE49-F238E27FC236}">
                <a16:creationId xmlns:a16="http://schemas.microsoft.com/office/drawing/2014/main" id="{589BAB36-386A-4190-A977-53CCEAC0AA1B}"/>
              </a:ext>
            </a:extLst>
          </p:cNvPr>
          <p:cNvGrpSpPr/>
          <p:nvPr userDrawn="1"/>
        </p:nvGrpSpPr>
        <p:grpSpPr bwMode="gray">
          <a:xfrm>
            <a:off x="10375900" y="6308725"/>
            <a:ext cx="1300163" cy="130175"/>
            <a:chOff x="10390188" y="6381750"/>
            <a:chExt cx="1300163" cy="130175"/>
          </a:xfrm>
        </p:grpSpPr>
        <p:sp>
          <p:nvSpPr>
            <p:cNvPr id="11" name="Freeform 5">
              <a:extLst>
                <a:ext uri="{FF2B5EF4-FFF2-40B4-BE49-F238E27FC236}">
                  <a16:creationId xmlns:a16="http://schemas.microsoft.com/office/drawing/2014/main" id="{2AC79C31-0A46-35AB-8FD6-861E9002F905}"/>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2" name="Freeform 6">
              <a:extLst>
                <a:ext uri="{FF2B5EF4-FFF2-40B4-BE49-F238E27FC236}">
                  <a16:creationId xmlns:a16="http://schemas.microsoft.com/office/drawing/2014/main" id="{D5A4F163-9763-7F50-7898-5C3B411A2A1E}"/>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3" name="Freeform 7">
              <a:extLst>
                <a:ext uri="{FF2B5EF4-FFF2-40B4-BE49-F238E27FC236}">
                  <a16:creationId xmlns:a16="http://schemas.microsoft.com/office/drawing/2014/main" id="{85900EEB-4E63-3574-F6B4-B8DC63DB9ED0}"/>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4" name="Freeform 8">
              <a:extLst>
                <a:ext uri="{FF2B5EF4-FFF2-40B4-BE49-F238E27FC236}">
                  <a16:creationId xmlns:a16="http://schemas.microsoft.com/office/drawing/2014/main" id="{6D1E6D4C-3A7B-C62B-F18B-6508ED07622A}"/>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5" name="Rectangle 9">
              <a:extLst>
                <a:ext uri="{FF2B5EF4-FFF2-40B4-BE49-F238E27FC236}">
                  <a16:creationId xmlns:a16="http://schemas.microsoft.com/office/drawing/2014/main" id="{D32E3D8B-D9DB-5946-DDA3-563C35F77C55}"/>
                </a:ext>
              </a:extLst>
            </p:cNvPr>
            <p:cNvSpPr>
              <a:spLocks noChangeArrowheads="1"/>
            </p:cNvSpPr>
            <p:nvPr/>
          </p:nvSpPr>
          <p:spPr bwMode="gray">
            <a:xfrm>
              <a:off x="11066463"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6" name="Freeform 10">
              <a:extLst>
                <a:ext uri="{FF2B5EF4-FFF2-40B4-BE49-F238E27FC236}">
                  <a16:creationId xmlns:a16="http://schemas.microsoft.com/office/drawing/2014/main" id="{B0C285FB-7B3E-B133-CBEB-6F9C65A19C26}"/>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7" name="Rectangle 11">
              <a:extLst>
                <a:ext uri="{FF2B5EF4-FFF2-40B4-BE49-F238E27FC236}">
                  <a16:creationId xmlns:a16="http://schemas.microsoft.com/office/drawing/2014/main" id="{AA5AE9D2-21E5-6654-A0AB-2C7D2E905172}"/>
                </a:ext>
              </a:extLst>
            </p:cNvPr>
            <p:cNvSpPr>
              <a:spLocks noChangeArrowheads="1"/>
            </p:cNvSpPr>
            <p:nvPr/>
          </p:nvSpPr>
          <p:spPr bwMode="gray">
            <a:xfrm>
              <a:off x="11304588"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8" name="Freeform 12">
              <a:extLst>
                <a:ext uri="{FF2B5EF4-FFF2-40B4-BE49-F238E27FC236}">
                  <a16:creationId xmlns:a16="http://schemas.microsoft.com/office/drawing/2014/main" id="{AE4D3AFD-7F9C-4F1E-B7D9-5EC57CDBEA85}"/>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9" name="Freeform 13">
              <a:extLst>
                <a:ext uri="{FF2B5EF4-FFF2-40B4-BE49-F238E27FC236}">
                  <a16:creationId xmlns:a16="http://schemas.microsoft.com/office/drawing/2014/main" id="{DD47989A-E843-AE51-6B2D-83AF32BA64EC}"/>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grpSp>
      <p:sp>
        <p:nvSpPr>
          <p:cNvPr id="4" name="Title Placeholder 3">
            <a:extLst>
              <a:ext uri="{FF2B5EF4-FFF2-40B4-BE49-F238E27FC236}">
                <a16:creationId xmlns:a16="http://schemas.microsoft.com/office/drawing/2014/main" id="{830B595B-5B20-F6F9-CB75-ECE01D213F36}"/>
              </a:ext>
            </a:extLst>
          </p:cNvPr>
          <p:cNvSpPr>
            <a:spLocks noGrp="1"/>
          </p:cNvSpPr>
          <p:nvPr>
            <p:ph type="title"/>
          </p:nvPr>
        </p:nvSpPr>
        <p:spPr bwMode="gray">
          <a:xfrm>
            <a:off x="515937" y="476250"/>
            <a:ext cx="11160125" cy="430887"/>
          </a:xfrm>
          <a:prstGeom prst="rect">
            <a:avLst/>
          </a:prstGeom>
        </p:spPr>
        <p:txBody>
          <a:bodyPr vert="horz" wrap="square" lIns="0" tIns="0" rIns="0" bIns="0" rtlCol="0" anchor="t">
            <a:spAutoFit/>
          </a:bodyPr>
          <a:lstStyle/>
          <a:p>
            <a:r>
              <a:rPr lang="en-US" dirty="0"/>
              <a:t>Click to edit title</a:t>
            </a:r>
          </a:p>
        </p:txBody>
      </p:sp>
    </p:spTree>
    <p:extLst>
      <p:ext uri="{BB962C8B-B14F-4D97-AF65-F5344CB8AC3E}">
        <p14:creationId xmlns:p14="http://schemas.microsoft.com/office/powerpoint/2010/main" val="579290572"/>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 id="2147483655" r:id="rId4"/>
    <p:sldLayoutId id="2147483656"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2" r:id="rId19"/>
    <p:sldLayoutId id="2147483673" r:id="rId20"/>
    <p:sldLayoutId id="2147483674" r:id="rId21"/>
  </p:sldLayoutIdLst>
  <p:hf hdr="0" dt="0"/>
  <p:txStyles>
    <p:titleStyle>
      <a:lvl1pPr algn="l" defTabSz="914400" rtl="0" eaLnBrk="1" latinLnBrk="0" hangingPunct="1">
        <a:lnSpc>
          <a:spcPct val="100000"/>
        </a:lnSpc>
        <a:spcBef>
          <a:spcPct val="0"/>
        </a:spcBef>
        <a:buNone/>
        <a:defRPr sz="2800" b="1"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userDrawn="1">
          <p15:clr>
            <a:srgbClr val="F26B43"/>
          </p15:clr>
        </p15:guide>
        <p15:guide id="2" pos="7355" userDrawn="1">
          <p15:clr>
            <a:srgbClr val="F26B43"/>
          </p15:clr>
        </p15:guide>
        <p15:guide id="3" orient="horz" pos="300" userDrawn="1">
          <p15:clr>
            <a:srgbClr val="F26B43"/>
          </p15:clr>
        </p15:guide>
        <p15:guide id="4" orient="horz" pos="397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slideLayout" Target="../slideLayouts/slideLayout5.xml"/><Relationship Id="rId7" Type="http://schemas.openxmlformats.org/officeDocument/2006/relationships/image" Target="../media/image14.png"/><Relationship Id="rId12" Type="http://schemas.openxmlformats.org/officeDocument/2006/relationships/image" Target="../media/image19.png"/><Relationship Id="rId2" Type="http://schemas.microsoft.com/office/2007/relationships/media" Target="../media/media4.mp4"/><Relationship Id="rId1" Type="http://schemas.openxmlformats.org/officeDocument/2006/relationships/video" Target="NULL" TargetMode="Externa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notesSlide" Target="../notesSlides/notesSlide3.xml"/><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1554A915-B812-EC02-A058-C39A47DE19B4}"/>
              </a:ext>
            </a:extLst>
          </p:cNvPr>
          <p:cNvPicPr>
            <a:picLocks noGrp="1" noChangeAspect="1"/>
          </p:cNvPicPr>
          <p:nvPr>
            <p:ph type="pic" sz="quarter" idx="11"/>
          </p:nvPr>
        </p:nvPicPr>
        <p:blipFill rotWithShape="1">
          <a:blip r:embed="rId5">
            <a:extLst>
              <a:ext uri="{28A0092B-C50C-407E-A947-70E740481C1C}">
                <a14:useLocalDpi xmlns:a14="http://schemas.microsoft.com/office/drawing/2010/main" val="0"/>
              </a:ext>
            </a:extLst>
          </a:blip>
          <a:srcRect t="7899" r="26493" b="34392"/>
          <a:stretch/>
        </p:blipFill>
        <p:spPr>
          <a:xfrm>
            <a:off x="0" y="0"/>
            <a:ext cx="12192000" cy="6858000"/>
          </a:xfrm>
        </p:spPr>
      </p:pic>
      <p:sp>
        <p:nvSpPr>
          <p:cNvPr id="3" name="Title 2">
            <a:extLst>
              <a:ext uri="{FF2B5EF4-FFF2-40B4-BE49-F238E27FC236}">
                <a16:creationId xmlns:a16="http://schemas.microsoft.com/office/drawing/2014/main" id="{9C143160-FB88-7C0E-0C67-1ED45F19652B}"/>
              </a:ext>
            </a:extLst>
          </p:cNvPr>
          <p:cNvSpPr>
            <a:spLocks noGrp="1"/>
          </p:cNvSpPr>
          <p:nvPr>
            <p:ph type="ctrTitle"/>
          </p:nvPr>
        </p:nvSpPr>
        <p:spPr/>
        <p:txBody>
          <a:bodyPr/>
          <a:lstStyle/>
          <a:p>
            <a:r>
              <a:rPr lang="en-US" dirty="0"/>
              <a:t>SEN6x</a:t>
            </a:r>
          </a:p>
        </p:txBody>
      </p:sp>
      <p:sp>
        <p:nvSpPr>
          <p:cNvPr id="5" name="Text Placeholder 4">
            <a:extLst>
              <a:ext uri="{FF2B5EF4-FFF2-40B4-BE49-F238E27FC236}">
                <a16:creationId xmlns:a16="http://schemas.microsoft.com/office/drawing/2014/main" id="{C79BAA86-C1AF-DF35-1185-9F59C36CDACA}"/>
              </a:ext>
            </a:extLst>
          </p:cNvPr>
          <p:cNvSpPr>
            <a:spLocks noGrp="1"/>
          </p:cNvSpPr>
          <p:nvPr>
            <p:ph type="body" sz="quarter" idx="12"/>
          </p:nvPr>
        </p:nvSpPr>
        <p:spPr/>
        <p:txBody>
          <a:bodyPr/>
          <a:lstStyle/>
          <a:p>
            <a:endParaRPr lang="en-US" dirty="0"/>
          </a:p>
        </p:txBody>
      </p:sp>
      <p:sp>
        <p:nvSpPr>
          <p:cNvPr id="6" name="Text Placeholder 5">
            <a:extLst>
              <a:ext uri="{FF2B5EF4-FFF2-40B4-BE49-F238E27FC236}">
                <a16:creationId xmlns:a16="http://schemas.microsoft.com/office/drawing/2014/main" id="{A57FD5A5-5D20-372F-5B7A-FFBCDD457979}"/>
              </a:ext>
            </a:extLst>
          </p:cNvPr>
          <p:cNvSpPr>
            <a:spLocks noGrp="1"/>
          </p:cNvSpPr>
          <p:nvPr>
            <p:ph type="body" sz="quarter" idx="13"/>
          </p:nvPr>
        </p:nvSpPr>
        <p:spPr/>
        <p:txBody>
          <a:bodyPr/>
          <a:lstStyle/>
          <a:p>
            <a:endParaRPr lang="en-US"/>
          </a:p>
        </p:txBody>
      </p:sp>
      <p:sp>
        <p:nvSpPr>
          <p:cNvPr id="7" name="Text Placeholder 6">
            <a:extLst>
              <a:ext uri="{FF2B5EF4-FFF2-40B4-BE49-F238E27FC236}">
                <a16:creationId xmlns:a16="http://schemas.microsoft.com/office/drawing/2014/main" id="{F86356DE-8D65-3DCF-8252-26E4B70E97DE}"/>
              </a:ext>
            </a:extLst>
          </p:cNvPr>
          <p:cNvSpPr>
            <a:spLocks noGrp="1"/>
          </p:cNvSpPr>
          <p:nvPr>
            <p:ph type="body" sz="quarter" idx="14"/>
          </p:nvPr>
        </p:nvSpPr>
        <p:spPr>
          <a:xfrm>
            <a:off x="1189036" y="1703623"/>
            <a:ext cx="9144000" cy="1231106"/>
          </a:xfrm>
        </p:spPr>
        <p:txBody>
          <a:bodyPr/>
          <a:lstStyle/>
          <a:p>
            <a:r>
              <a:rPr lang="en-US" dirty="0">
                <a:solidFill>
                  <a:schemeClr val="bg1"/>
                </a:solidFill>
              </a:rPr>
              <a:t>All-In-One Combo Solution for Air Quality Monitoring</a:t>
            </a:r>
          </a:p>
        </p:txBody>
      </p:sp>
      <p:pic>
        <p:nvPicPr>
          <p:cNvPr id="23" name="Video 22">
            <a:hlinkClick r:id="" action="ppaction://media"/>
            <a:extLst>
              <a:ext uri="{FF2B5EF4-FFF2-40B4-BE49-F238E27FC236}">
                <a16:creationId xmlns:a16="http://schemas.microsoft.com/office/drawing/2014/main" id="{AEB2DAD8-8748-DFE8-61BD-08B747776FB9}"/>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134600" y="0"/>
            <a:ext cx="2057400" cy="2057400"/>
          </a:xfrm>
          <a:prstGeom prst="ellipse">
            <a:avLst/>
          </a:prstGeom>
        </p:spPr>
      </p:pic>
    </p:spTree>
    <p:extLst>
      <p:ext uri="{BB962C8B-B14F-4D97-AF65-F5344CB8AC3E}">
        <p14:creationId xmlns:p14="http://schemas.microsoft.com/office/powerpoint/2010/main" val="1297448184"/>
      </p:ext>
    </p:extLst>
  </p:cSld>
  <p:clrMapOvr>
    <a:masterClrMapping/>
  </p:clrMapOvr>
  <mc:AlternateContent xmlns:mc="http://schemas.openxmlformats.org/markup-compatibility/2006" xmlns:p14="http://schemas.microsoft.com/office/powerpoint/2010/main">
    <mc:Choice Requires="p14">
      <p:transition spd="slow" p14:dur="2000" advTm="23475"/>
    </mc:Choice>
    <mc:Fallback xmlns="">
      <p:transition spd="slow" advTm="234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3"/>
                </p:tgtEl>
              </p:cMediaNode>
            </p:video>
            <p:seq concurrent="1" nextAc="seek">
              <p:cTn id="8" restart="whenNotActive" fill="hold" evtFilter="cancelBubble" nodeType="interactiveSeq">
                <p:stCondLst>
                  <p:cond evt="onClick" delay="0">
                    <p:tgtEl>
                      <p:spTgt spid="2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3"/>
                                        </p:tgtEl>
                                      </p:cBhvr>
                                    </p:cmd>
                                  </p:childTnLst>
                                </p:cTn>
                              </p:par>
                            </p:childTnLst>
                          </p:cTn>
                        </p:par>
                      </p:childTnLst>
                    </p:cTn>
                  </p:par>
                </p:childTnLst>
              </p:cTn>
              <p:nextCondLst>
                <p:cond evt="onClick" delay="0">
                  <p:tgtEl>
                    <p:spTgt spid="2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CA2C7CD-B9F1-C12A-01D1-19C31869BB5B}"/>
              </a:ext>
            </a:extLst>
          </p:cNvPr>
          <p:cNvSpPr>
            <a:spLocks noGrp="1"/>
          </p:cNvSpPr>
          <p:nvPr>
            <p:ph type="ftr" sz="quarter" idx="20"/>
          </p:nvPr>
        </p:nvSpPr>
        <p:spPr/>
        <p:txBody>
          <a:bodyPr/>
          <a:lstStyle/>
          <a:p>
            <a:r>
              <a:rPr lang="de-DE"/>
              <a:t>© Copyright Sensirion, Switzerland</a:t>
            </a:r>
            <a:endParaRPr lang="de-DE" dirty="0"/>
          </a:p>
        </p:txBody>
      </p:sp>
      <p:sp>
        <p:nvSpPr>
          <p:cNvPr id="3" name="Slide Number Placeholder 2">
            <a:extLst>
              <a:ext uri="{FF2B5EF4-FFF2-40B4-BE49-F238E27FC236}">
                <a16:creationId xmlns:a16="http://schemas.microsoft.com/office/drawing/2014/main" id="{F04A56E3-E61F-BCED-185C-C7F6E87B78F1}"/>
              </a:ext>
            </a:extLst>
          </p:cNvPr>
          <p:cNvSpPr>
            <a:spLocks noGrp="1"/>
          </p:cNvSpPr>
          <p:nvPr>
            <p:ph type="sldNum" sz="quarter" idx="21"/>
          </p:nvPr>
        </p:nvSpPr>
        <p:spPr/>
        <p:txBody>
          <a:bodyPr/>
          <a:lstStyle/>
          <a:p>
            <a:fld id="{B1E691A1-F3A6-4574-B226-B412272B38A6}" type="slidenum">
              <a:rPr lang="de-DE" smtClean="0"/>
              <a:pPr/>
              <a:t>2</a:t>
            </a:fld>
            <a:endParaRPr lang="de-DE"/>
          </a:p>
        </p:txBody>
      </p:sp>
      <p:sp>
        <p:nvSpPr>
          <p:cNvPr id="4" name="Title 3">
            <a:extLst>
              <a:ext uri="{FF2B5EF4-FFF2-40B4-BE49-F238E27FC236}">
                <a16:creationId xmlns:a16="http://schemas.microsoft.com/office/drawing/2014/main" id="{604E76AA-4F90-89B7-46A5-10D897691843}"/>
              </a:ext>
            </a:extLst>
          </p:cNvPr>
          <p:cNvSpPr>
            <a:spLocks noGrp="1"/>
          </p:cNvSpPr>
          <p:nvPr>
            <p:ph type="ctrTitle"/>
          </p:nvPr>
        </p:nvSpPr>
        <p:spPr/>
        <p:txBody>
          <a:bodyPr/>
          <a:lstStyle/>
          <a:p>
            <a:r>
              <a:rPr lang="en-US" dirty="0"/>
              <a:t>SEN6x</a:t>
            </a:r>
          </a:p>
        </p:txBody>
      </p:sp>
      <p:sp>
        <p:nvSpPr>
          <p:cNvPr id="5" name="Text Placeholder 4">
            <a:extLst>
              <a:ext uri="{FF2B5EF4-FFF2-40B4-BE49-F238E27FC236}">
                <a16:creationId xmlns:a16="http://schemas.microsoft.com/office/drawing/2014/main" id="{E043DD0F-B9C6-D770-C00D-737C436EE618}"/>
              </a:ext>
            </a:extLst>
          </p:cNvPr>
          <p:cNvSpPr>
            <a:spLocks noGrp="1"/>
          </p:cNvSpPr>
          <p:nvPr>
            <p:ph type="body" sz="quarter" idx="12"/>
          </p:nvPr>
        </p:nvSpPr>
        <p:spPr/>
        <p:txBody>
          <a:bodyPr/>
          <a:lstStyle/>
          <a:p>
            <a:r>
              <a:rPr lang="en-US" dirty="0"/>
              <a:t>2x</a:t>
            </a:r>
          </a:p>
          <a:p>
            <a:r>
              <a:rPr lang="en-US" sz="1600" dirty="0"/>
              <a:t>smaller than SEN5x</a:t>
            </a:r>
          </a:p>
        </p:txBody>
      </p:sp>
      <p:sp>
        <p:nvSpPr>
          <p:cNvPr id="6" name="Text Placeholder 5">
            <a:extLst>
              <a:ext uri="{FF2B5EF4-FFF2-40B4-BE49-F238E27FC236}">
                <a16:creationId xmlns:a16="http://schemas.microsoft.com/office/drawing/2014/main" id="{75D83505-D43A-1997-536E-29558DFA34DD}"/>
              </a:ext>
            </a:extLst>
          </p:cNvPr>
          <p:cNvSpPr>
            <a:spLocks noGrp="1"/>
          </p:cNvSpPr>
          <p:nvPr>
            <p:ph type="body" sz="quarter" idx="13"/>
          </p:nvPr>
        </p:nvSpPr>
        <p:spPr/>
        <p:txBody>
          <a:bodyPr/>
          <a:lstStyle/>
          <a:p>
            <a:r>
              <a:rPr lang="en-US" sz="1600" dirty="0"/>
              <a:t>Up to </a:t>
            </a:r>
            <a:r>
              <a:rPr lang="en-US" dirty="0"/>
              <a:t>10</a:t>
            </a:r>
            <a:r>
              <a:rPr lang="en-US" sz="1800" dirty="0"/>
              <a:t> </a:t>
            </a:r>
            <a:r>
              <a:rPr lang="en-US" sz="1600" dirty="0"/>
              <a:t>environmental parameters</a:t>
            </a:r>
            <a:endParaRPr lang="en-US" sz="1800" dirty="0"/>
          </a:p>
        </p:txBody>
      </p:sp>
      <p:sp>
        <p:nvSpPr>
          <p:cNvPr id="7" name="Text Placeholder 6">
            <a:extLst>
              <a:ext uri="{FF2B5EF4-FFF2-40B4-BE49-F238E27FC236}">
                <a16:creationId xmlns:a16="http://schemas.microsoft.com/office/drawing/2014/main" id="{6F6C09B7-A740-D899-A106-4584C2486154}"/>
              </a:ext>
            </a:extLst>
          </p:cNvPr>
          <p:cNvSpPr>
            <a:spLocks noGrp="1"/>
          </p:cNvSpPr>
          <p:nvPr>
            <p:ph type="body" sz="quarter" idx="14"/>
          </p:nvPr>
        </p:nvSpPr>
        <p:spPr/>
        <p:txBody>
          <a:bodyPr/>
          <a:lstStyle/>
          <a:p>
            <a:r>
              <a:rPr lang="en-US" sz="2800" dirty="0"/>
              <a:t>Modular</a:t>
            </a:r>
            <a:endParaRPr lang="en-US" sz="2000" dirty="0"/>
          </a:p>
          <a:p>
            <a:r>
              <a:rPr lang="en-US" sz="1600" dirty="0"/>
              <a:t>6 Variants to choose from</a:t>
            </a:r>
            <a:endParaRPr lang="en-US" sz="2000" dirty="0"/>
          </a:p>
        </p:txBody>
      </p:sp>
      <p:sp>
        <p:nvSpPr>
          <p:cNvPr id="8" name="Text Placeholder 7">
            <a:extLst>
              <a:ext uri="{FF2B5EF4-FFF2-40B4-BE49-F238E27FC236}">
                <a16:creationId xmlns:a16="http://schemas.microsoft.com/office/drawing/2014/main" id="{7228F6F0-02F2-A931-4F38-510ABD986041}"/>
              </a:ext>
            </a:extLst>
          </p:cNvPr>
          <p:cNvSpPr>
            <a:spLocks noGrp="1"/>
          </p:cNvSpPr>
          <p:nvPr>
            <p:ph type="body" sz="quarter" idx="23"/>
          </p:nvPr>
        </p:nvSpPr>
        <p:spPr>
          <a:xfrm>
            <a:off x="515937" y="2420765"/>
            <a:ext cx="5539837" cy="738664"/>
          </a:xfrm>
        </p:spPr>
        <p:txBody>
          <a:bodyPr/>
          <a:lstStyle/>
          <a:p>
            <a:r>
              <a:rPr lang="en-US" dirty="0"/>
              <a:t>Experience the future of air quality sensing with the compact and powerful SEN6x sensing platform. It combines multiple sensors in a never-before-seen form factor</a:t>
            </a:r>
          </a:p>
        </p:txBody>
      </p:sp>
      <p:sp>
        <p:nvSpPr>
          <p:cNvPr id="10" name="Text Placeholder 9">
            <a:extLst>
              <a:ext uri="{FF2B5EF4-FFF2-40B4-BE49-F238E27FC236}">
                <a16:creationId xmlns:a16="http://schemas.microsoft.com/office/drawing/2014/main" id="{4C878963-22D4-D73F-915A-91E85876D9E8}"/>
              </a:ext>
            </a:extLst>
          </p:cNvPr>
          <p:cNvSpPr>
            <a:spLocks noGrp="1"/>
          </p:cNvSpPr>
          <p:nvPr>
            <p:ph type="body" sz="quarter" idx="22"/>
          </p:nvPr>
        </p:nvSpPr>
        <p:spPr>
          <a:xfrm>
            <a:off x="515937" y="845582"/>
            <a:ext cx="5580063" cy="1231106"/>
          </a:xfrm>
        </p:spPr>
        <p:txBody>
          <a:bodyPr/>
          <a:lstStyle/>
          <a:p>
            <a:r>
              <a:rPr lang="en-US" dirty="0"/>
              <a:t>Simplifying Indoor Air Quality Sensing</a:t>
            </a:r>
          </a:p>
        </p:txBody>
      </p:sp>
      <p:pic>
        <p:nvPicPr>
          <p:cNvPr id="12" name="Picture 11" descr="A black and white device&#10;&#10;Description automatically generated">
            <a:extLst>
              <a:ext uri="{FF2B5EF4-FFF2-40B4-BE49-F238E27FC236}">
                <a16:creationId xmlns:a16="http://schemas.microsoft.com/office/drawing/2014/main" id="{5F2CEE03-3621-7747-EC40-D3956D651D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1583" y="1461135"/>
            <a:ext cx="4314018" cy="2865914"/>
          </a:xfrm>
          <a:prstGeom prst="rect">
            <a:avLst/>
          </a:prstGeom>
        </p:spPr>
      </p:pic>
      <p:pic>
        <p:nvPicPr>
          <p:cNvPr id="14" name="Picture 13" descr="A black device with text on it&#10;&#10;Description automatically generated">
            <a:extLst>
              <a:ext uri="{FF2B5EF4-FFF2-40B4-BE49-F238E27FC236}">
                <a16:creationId xmlns:a16="http://schemas.microsoft.com/office/drawing/2014/main" id="{A191033E-1022-0E3A-5D19-00CA0407E7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7497" y="3981043"/>
            <a:ext cx="3403882" cy="1927743"/>
          </a:xfrm>
          <a:prstGeom prst="rect">
            <a:avLst/>
          </a:prstGeom>
        </p:spPr>
      </p:pic>
      <p:sp>
        <p:nvSpPr>
          <p:cNvPr id="15" name="TextBox 14">
            <a:extLst>
              <a:ext uri="{FF2B5EF4-FFF2-40B4-BE49-F238E27FC236}">
                <a16:creationId xmlns:a16="http://schemas.microsoft.com/office/drawing/2014/main" id="{4DCD03AE-0490-EAFB-34F0-EEFF79B2B55A}"/>
              </a:ext>
            </a:extLst>
          </p:cNvPr>
          <p:cNvSpPr txBox="1"/>
          <p:nvPr/>
        </p:nvSpPr>
        <p:spPr>
          <a:xfrm>
            <a:off x="10515601" y="2420765"/>
            <a:ext cx="809296" cy="360850"/>
          </a:xfrm>
          <a:prstGeom prst="rect">
            <a:avLst/>
          </a:prstGeom>
          <a:noFill/>
          <a:ln>
            <a:noFill/>
          </a:ln>
        </p:spPr>
        <p:txBody>
          <a:bodyPr wrap="square" lIns="72000" tIns="72000" rIns="72000" bIns="72000" rtlCol="0">
            <a:spAutoFit/>
          </a:bodyPr>
          <a:lstStyle/>
          <a:p>
            <a:pPr algn="l">
              <a:buClr>
                <a:schemeClr val="accent1"/>
              </a:buClr>
            </a:pPr>
            <a:r>
              <a:rPr lang="en-US" sz="1400" dirty="0"/>
              <a:t>SEN5x</a:t>
            </a:r>
          </a:p>
        </p:txBody>
      </p:sp>
      <p:sp>
        <p:nvSpPr>
          <p:cNvPr id="16" name="TextBox 15">
            <a:extLst>
              <a:ext uri="{FF2B5EF4-FFF2-40B4-BE49-F238E27FC236}">
                <a16:creationId xmlns:a16="http://schemas.microsoft.com/office/drawing/2014/main" id="{F9742E22-3ABA-226B-C8AD-5272C4AB92CB}"/>
              </a:ext>
            </a:extLst>
          </p:cNvPr>
          <p:cNvSpPr txBox="1"/>
          <p:nvPr/>
        </p:nvSpPr>
        <p:spPr>
          <a:xfrm>
            <a:off x="7430650" y="5036015"/>
            <a:ext cx="809296" cy="360850"/>
          </a:xfrm>
          <a:prstGeom prst="rect">
            <a:avLst/>
          </a:prstGeom>
          <a:noFill/>
          <a:ln>
            <a:noFill/>
          </a:ln>
        </p:spPr>
        <p:txBody>
          <a:bodyPr wrap="square" lIns="72000" tIns="72000" rIns="72000" bIns="72000" rtlCol="0">
            <a:spAutoFit/>
          </a:bodyPr>
          <a:lstStyle/>
          <a:p>
            <a:pPr algn="l">
              <a:buClr>
                <a:schemeClr val="accent1"/>
              </a:buClr>
            </a:pPr>
            <a:r>
              <a:rPr lang="en-US" sz="1400" b="1" dirty="0">
                <a:solidFill>
                  <a:srgbClr val="66CC33"/>
                </a:solidFill>
              </a:rPr>
              <a:t>SEN6x</a:t>
            </a:r>
          </a:p>
        </p:txBody>
      </p:sp>
      <p:pic>
        <p:nvPicPr>
          <p:cNvPr id="18" name="Video 17">
            <a:hlinkClick r:id="" action="ppaction://media"/>
            <a:extLst>
              <a:ext uri="{FF2B5EF4-FFF2-40B4-BE49-F238E27FC236}">
                <a16:creationId xmlns:a16="http://schemas.microsoft.com/office/drawing/2014/main" id="{E2BB9F4F-B77B-2BDE-88C9-1360E8976F6E}"/>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134600" y="0"/>
            <a:ext cx="2057400" cy="2057400"/>
          </a:xfrm>
          <a:prstGeom prst="ellipse">
            <a:avLst/>
          </a:prstGeom>
        </p:spPr>
      </p:pic>
    </p:spTree>
    <p:extLst>
      <p:ext uri="{BB962C8B-B14F-4D97-AF65-F5344CB8AC3E}">
        <p14:creationId xmlns:p14="http://schemas.microsoft.com/office/powerpoint/2010/main" val="4013695969"/>
      </p:ext>
    </p:extLst>
  </p:cSld>
  <p:clrMapOvr>
    <a:masterClrMapping/>
  </p:clrMapOvr>
  <mc:AlternateContent xmlns:mc="http://schemas.openxmlformats.org/markup-compatibility/2006" xmlns:p14="http://schemas.microsoft.com/office/powerpoint/2010/main">
    <mc:Choice Requires="p14">
      <p:transition spd="slow" p14:dur="2000" advTm="41361"/>
    </mc:Choice>
    <mc:Fallback xmlns="">
      <p:transition spd="slow" advTm="413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2A320-9EC3-B1C8-173B-55626A7AE36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2088D0A-F501-4D20-B006-A59B8BD2E306}"/>
              </a:ext>
            </a:extLst>
          </p:cNvPr>
          <p:cNvSpPr>
            <a:spLocks noGrp="1"/>
          </p:cNvSpPr>
          <p:nvPr>
            <p:ph type="body" sz="quarter" idx="13"/>
          </p:nvPr>
        </p:nvSpPr>
        <p:spPr>
          <a:xfrm>
            <a:off x="515938" y="921522"/>
            <a:ext cx="11160125" cy="276999"/>
          </a:xfrm>
        </p:spPr>
        <p:txBody>
          <a:bodyPr/>
          <a:lstStyle/>
          <a:p>
            <a:r>
              <a:rPr lang="en-US" dirty="0"/>
              <a:t>A sensor platform that adapts to your product – not the other way around</a:t>
            </a:r>
            <a:endParaRPr lang="en-US" dirty="0">
              <a:solidFill>
                <a:schemeClr val="tx2"/>
              </a:solidFill>
            </a:endParaRPr>
          </a:p>
        </p:txBody>
      </p:sp>
      <p:sp>
        <p:nvSpPr>
          <p:cNvPr id="2" name="Title 1">
            <a:extLst>
              <a:ext uri="{FF2B5EF4-FFF2-40B4-BE49-F238E27FC236}">
                <a16:creationId xmlns:a16="http://schemas.microsoft.com/office/drawing/2014/main" id="{17BF480C-2BB5-9723-2996-A70F8B00FF86}"/>
              </a:ext>
            </a:extLst>
          </p:cNvPr>
          <p:cNvSpPr>
            <a:spLocks noGrp="1"/>
          </p:cNvSpPr>
          <p:nvPr>
            <p:ph type="title"/>
          </p:nvPr>
        </p:nvSpPr>
        <p:spPr bwMode="gray"/>
        <p:txBody>
          <a:bodyPr/>
          <a:lstStyle/>
          <a:p>
            <a:r>
              <a:rPr lang="en-US" dirty="0"/>
              <a:t>Modular by Design</a:t>
            </a:r>
          </a:p>
        </p:txBody>
      </p:sp>
      <p:sp>
        <p:nvSpPr>
          <p:cNvPr id="39" name="Slide Number Placeholder 4">
            <a:extLst>
              <a:ext uri="{FF2B5EF4-FFF2-40B4-BE49-F238E27FC236}">
                <a16:creationId xmlns:a16="http://schemas.microsoft.com/office/drawing/2014/main" id="{A9F6962D-502D-2044-0680-AC1915F24FDF}"/>
              </a:ext>
            </a:extLst>
          </p:cNvPr>
          <p:cNvSpPr txBox="1">
            <a:spLocks/>
          </p:cNvSpPr>
          <p:nvPr/>
        </p:nvSpPr>
        <p:spPr bwMode="gray">
          <a:xfrm>
            <a:off x="515937" y="6310083"/>
            <a:ext cx="68930" cy="153888"/>
          </a:xfrm>
          <a:prstGeom prst="rect">
            <a:avLst/>
          </a:prstGeom>
        </p:spPr>
        <p:txBody>
          <a:bodyPr vert="horz" wrap="none" lIns="0" tIns="0" rIns="0" bIns="0" rtlCol="0" anchor="ctr">
            <a:spAutoFit/>
          </a:bodyPr>
          <a:lstStyle>
            <a:defPPr>
              <a:defRPr lang="de-DE"/>
            </a:defPPr>
            <a:lvl1pPr marL="0" algn="l" defTabSz="914400" rtl="0" eaLnBrk="1" latinLnBrk="0" hangingPunct="1">
              <a:lnSpc>
                <a:spcPct val="100000"/>
              </a:lnSpc>
              <a:defRPr sz="10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E691A1-F3A6-4574-B226-B412272B38A6}" type="slidenum">
              <a:rPr lang="en-US" smtClean="0"/>
              <a:pPr/>
              <a:t>3</a:t>
            </a:fld>
            <a:endParaRPr lang="en-US" dirty="0"/>
          </a:p>
        </p:txBody>
      </p:sp>
      <p:sp>
        <p:nvSpPr>
          <p:cNvPr id="40" name="Footer Placeholder 5">
            <a:extLst>
              <a:ext uri="{FF2B5EF4-FFF2-40B4-BE49-F238E27FC236}">
                <a16:creationId xmlns:a16="http://schemas.microsoft.com/office/drawing/2014/main" id="{7D9297E7-BA0A-9EEC-D15A-91270312AF2F}"/>
              </a:ext>
            </a:extLst>
          </p:cNvPr>
          <p:cNvSpPr txBox="1">
            <a:spLocks/>
          </p:cNvSpPr>
          <p:nvPr/>
        </p:nvSpPr>
        <p:spPr bwMode="gray">
          <a:xfrm>
            <a:off x="1249680" y="6310083"/>
            <a:ext cx="1971694" cy="153888"/>
          </a:xfrm>
          <a:prstGeom prst="rect">
            <a:avLst/>
          </a:prstGeom>
        </p:spPr>
        <p:txBody>
          <a:bodyPr vert="horz" wrap="square" lIns="0" tIns="0" rIns="0" bIns="0" rtlCol="0" anchor="ctr">
            <a:spAutoFit/>
          </a:bodyPr>
          <a:lstStyle>
            <a:defPPr>
              <a:defRPr lang="de-DE"/>
            </a:defPPr>
            <a:lvl1pPr marL="0" algn="l" defTabSz="914400" rtl="0" eaLnBrk="1" latinLnBrk="0" hangingPunct="1">
              <a:lnSpc>
                <a:spcPct val="100000"/>
              </a:lnSpc>
              <a:defRPr sz="10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 Copyright Sensirion, Switzerland</a:t>
            </a:r>
          </a:p>
        </p:txBody>
      </p:sp>
      <p:grpSp>
        <p:nvGrpSpPr>
          <p:cNvPr id="3" name="Group 2">
            <a:extLst>
              <a:ext uri="{FF2B5EF4-FFF2-40B4-BE49-F238E27FC236}">
                <a16:creationId xmlns:a16="http://schemas.microsoft.com/office/drawing/2014/main" id="{74C77D83-72E3-FAA1-9BE4-9EB75AEA902C}"/>
              </a:ext>
            </a:extLst>
          </p:cNvPr>
          <p:cNvGrpSpPr/>
          <p:nvPr/>
        </p:nvGrpSpPr>
        <p:grpSpPr>
          <a:xfrm>
            <a:off x="7842715" y="1662582"/>
            <a:ext cx="3430991" cy="3395610"/>
            <a:chOff x="7480860" y="1655998"/>
            <a:chExt cx="3945917" cy="3905224"/>
          </a:xfrm>
        </p:grpSpPr>
        <p:grpSp>
          <p:nvGrpSpPr>
            <p:cNvPr id="54" name="Group 53">
              <a:extLst>
                <a:ext uri="{FF2B5EF4-FFF2-40B4-BE49-F238E27FC236}">
                  <a16:creationId xmlns:a16="http://schemas.microsoft.com/office/drawing/2014/main" id="{E2E638F7-4821-68B5-9DCF-9C059283E5C2}"/>
                </a:ext>
              </a:extLst>
            </p:cNvPr>
            <p:cNvGrpSpPr/>
            <p:nvPr/>
          </p:nvGrpSpPr>
          <p:grpSpPr>
            <a:xfrm>
              <a:off x="7480860" y="1655998"/>
              <a:ext cx="3945917" cy="3905224"/>
              <a:chOff x="932677" y="1476388"/>
              <a:chExt cx="3945917" cy="3905224"/>
            </a:xfrm>
          </p:grpSpPr>
          <p:sp>
            <p:nvSpPr>
              <p:cNvPr id="6" name="Oval 5">
                <a:extLst>
                  <a:ext uri="{FF2B5EF4-FFF2-40B4-BE49-F238E27FC236}">
                    <a16:creationId xmlns:a16="http://schemas.microsoft.com/office/drawing/2014/main" id="{84C3A408-D7A7-4263-7024-660C7CD7A8BA}"/>
                  </a:ext>
                </a:extLst>
              </p:cNvPr>
              <p:cNvSpPr/>
              <p:nvPr/>
            </p:nvSpPr>
            <p:spPr bwMode="gray">
              <a:xfrm>
                <a:off x="1234631" y="1839445"/>
                <a:ext cx="3355829" cy="3355828"/>
              </a:xfrm>
              <a:prstGeom prst="ellipse">
                <a:avLst/>
              </a:prstGeom>
              <a:solidFill>
                <a:srgbClr val="FFFFFF"/>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fontAlgn="auto">
                  <a:spcBef>
                    <a:spcPts val="0"/>
                  </a:spcBef>
                  <a:spcAft>
                    <a:spcPts val="0"/>
                  </a:spcAft>
                </a:pPr>
                <a:endParaRPr lang="en-US" dirty="0">
                  <a:solidFill>
                    <a:srgbClr val="FFFFFF"/>
                  </a:solidFill>
                  <a:latin typeface="Arial Narrow"/>
                </a:endParaRPr>
              </a:p>
            </p:txBody>
          </p:sp>
          <p:sp>
            <p:nvSpPr>
              <p:cNvPr id="14" name="Oval 13">
                <a:extLst>
                  <a:ext uri="{FF2B5EF4-FFF2-40B4-BE49-F238E27FC236}">
                    <a16:creationId xmlns:a16="http://schemas.microsoft.com/office/drawing/2014/main" id="{ED8625BF-DD5E-673B-1343-12EEBB8D5B4D}"/>
                  </a:ext>
                </a:extLst>
              </p:cNvPr>
              <p:cNvSpPr/>
              <p:nvPr/>
            </p:nvSpPr>
            <p:spPr bwMode="gray">
              <a:xfrm>
                <a:off x="2560230" y="1476388"/>
                <a:ext cx="687898" cy="687898"/>
              </a:xfrm>
              <a:prstGeom prst="ellipse">
                <a:avLst/>
              </a:prstGeom>
              <a:solidFill>
                <a:srgbClr val="FFFFFF"/>
              </a:solidFill>
              <a:ln w="19050">
                <a:solidFill>
                  <a:schemeClr val="accent1"/>
                </a:solidFill>
              </a:ln>
              <a:effectLst>
                <a:outerShdw blurRad="88900" dist="50800" dir="5400000" sx="99000" sy="99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dirty="0">
                  <a:solidFill>
                    <a:srgbClr val="FFFFFF"/>
                  </a:solidFill>
                  <a:latin typeface="Arial Narrow"/>
                </a:endParaRPr>
              </a:p>
            </p:txBody>
          </p:sp>
          <p:sp>
            <p:nvSpPr>
              <p:cNvPr id="20" name="Oval 19">
                <a:extLst>
                  <a:ext uri="{FF2B5EF4-FFF2-40B4-BE49-F238E27FC236}">
                    <a16:creationId xmlns:a16="http://schemas.microsoft.com/office/drawing/2014/main" id="{2A82B757-2F16-4CFD-3D26-2C69B53B5CA4}"/>
                  </a:ext>
                </a:extLst>
              </p:cNvPr>
              <p:cNvSpPr/>
              <p:nvPr/>
            </p:nvSpPr>
            <p:spPr bwMode="gray">
              <a:xfrm>
                <a:off x="1242192" y="2146620"/>
                <a:ext cx="687898" cy="687898"/>
              </a:xfrm>
              <a:prstGeom prst="ellipse">
                <a:avLst/>
              </a:prstGeom>
              <a:solidFill>
                <a:srgbClr val="FFFFFF"/>
              </a:solidFill>
              <a:ln w="19050">
                <a:solidFill>
                  <a:schemeClr val="accent1"/>
                </a:solidFill>
              </a:ln>
              <a:effectLst>
                <a:outerShdw blurRad="88900" dist="50800" dir="5400000" sx="99000" sy="99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dirty="0">
                  <a:solidFill>
                    <a:srgbClr val="FFFFFF"/>
                  </a:solidFill>
                  <a:latin typeface="Arial Narrow"/>
                </a:endParaRPr>
              </a:p>
            </p:txBody>
          </p:sp>
          <p:sp>
            <p:nvSpPr>
              <p:cNvPr id="26" name="Oval 25">
                <a:extLst>
                  <a:ext uri="{FF2B5EF4-FFF2-40B4-BE49-F238E27FC236}">
                    <a16:creationId xmlns:a16="http://schemas.microsoft.com/office/drawing/2014/main" id="{F4E6D0D0-2DFD-7A67-9FA0-D296EEEDB191}"/>
                  </a:ext>
                </a:extLst>
              </p:cNvPr>
              <p:cNvSpPr/>
              <p:nvPr/>
            </p:nvSpPr>
            <p:spPr bwMode="gray">
              <a:xfrm>
                <a:off x="932677" y="3540196"/>
                <a:ext cx="687898" cy="687898"/>
              </a:xfrm>
              <a:prstGeom prst="ellipse">
                <a:avLst/>
              </a:prstGeom>
              <a:solidFill>
                <a:srgbClr val="FFFFFF"/>
              </a:solidFill>
              <a:ln w="19050">
                <a:solidFill>
                  <a:schemeClr val="accent1"/>
                </a:solidFill>
              </a:ln>
              <a:effectLst>
                <a:outerShdw blurRad="88900" dist="50800" dir="5400000" sx="99000" sy="99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dirty="0">
                  <a:solidFill>
                    <a:srgbClr val="FFFFFF"/>
                  </a:solidFill>
                  <a:latin typeface="Arial Narrow"/>
                </a:endParaRPr>
              </a:p>
            </p:txBody>
          </p:sp>
          <p:sp>
            <p:nvSpPr>
              <p:cNvPr id="32" name="Oval 31">
                <a:extLst>
                  <a:ext uri="{FF2B5EF4-FFF2-40B4-BE49-F238E27FC236}">
                    <a16:creationId xmlns:a16="http://schemas.microsoft.com/office/drawing/2014/main" id="{0E336C54-7005-6C43-F034-1B8F6710A27A}"/>
                  </a:ext>
                </a:extLst>
              </p:cNvPr>
              <p:cNvSpPr/>
              <p:nvPr/>
            </p:nvSpPr>
            <p:spPr bwMode="gray">
              <a:xfrm>
                <a:off x="3911448" y="2151680"/>
                <a:ext cx="687898" cy="687898"/>
              </a:xfrm>
              <a:prstGeom prst="ellipse">
                <a:avLst/>
              </a:prstGeom>
              <a:solidFill>
                <a:srgbClr val="FFFFFF"/>
              </a:solidFill>
              <a:ln w="19050">
                <a:solidFill>
                  <a:schemeClr val="accent1"/>
                </a:solidFill>
              </a:ln>
              <a:effectLst>
                <a:outerShdw blurRad="88900" dist="50800" dir="5400000" sx="99000" sy="99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dirty="0">
                  <a:solidFill>
                    <a:srgbClr val="FFFFFF"/>
                  </a:solidFill>
                  <a:latin typeface="Arial Narrow"/>
                </a:endParaRPr>
              </a:p>
            </p:txBody>
          </p:sp>
          <p:sp>
            <p:nvSpPr>
              <p:cNvPr id="37" name="Oval 36">
                <a:extLst>
                  <a:ext uri="{FF2B5EF4-FFF2-40B4-BE49-F238E27FC236}">
                    <a16:creationId xmlns:a16="http://schemas.microsoft.com/office/drawing/2014/main" id="{B2549913-C116-7A15-1612-7905991A842F}"/>
                  </a:ext>
                </a:extLst>
              </p:cNvPr>
              <p:cNvSpPr/>
              <p:nvPr/>
            </p:nvSpPr>
            <p:spPr bwMode="gray">
              <a:xfrm>
                <a:off x="1851860" y="4693714"/>
                <a:ext cx="687898" cy="687898"/>
              </a:xfrm>
              <a:prstGeom prst="ellipse">
                <a:avLst/>
              </a:prstGeom>
              <a:solidFill>
                <a:srgbClr val="FFFFFF"/>
              </a:solidFill>
              <a:ln w="19050">
                <a:solidFill>
                  <a:schemeClr val="accent1"/>
                </a:solidFill>
              </a:ln>
              <a:effectLst>
                <a:outerShdw blurRad="88900" dist="50800" dir="5400000" sx="99000" sy="99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dirty="0">
                  <a:solidFill>
                    <a:srgbClr val="FFFFFF"/>
                  </a:solidFill>
                  <a:latin typeface="Arial Narrow"/>
                </a:endParaRPr>
              </a:p>
            </p:txBody>
          </p:sp>
          <p:sp>
            <p:nvSpPr>
              <p:cNvPr id="42" name="Oval 41">
                <a:extLst>
                  <a:ext uri="{FF2B5EF4-FFF2-40B4-BE49-F238E27FC236}">
                    <a16:creationId xmlns:a16="http://schemas.microsoft.com/office/drawing/2014/main" id="{B30E2FB9-742D-4976-31AF-C698204C0481}"/>
                  </a:ext>
                </a:extLst>
              </p:cNvPr>
              <p:cNvSpPr/>
              <p:nvPr/>
            </p:nvSpPr>
            <p:spPr bwMode="gray">
              <a:xfrm>
                <a:off x="3300629" y="4679801"/>
                <a:ext cx="687898" cy="687898"/>
              </a:xfrm>
              <a:prstGeom prst="ellipse">
                <a:avLst/>
              </a:prstGeom>
              <a:solidFill>
                <a:srgbClr val="FFFFFF"/>
              </a:solidFill>
              <a:ln w="19050">
                <a:solidFill>
                  <a:schemeClr val="accent1"/>
                </a:solidFill>
              </a:ln>
              <a:effectLst>
                <a:outerShdw blurRad="88900" dist="50800" dir="5400000" sx="99000" sy="99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dirty="0">
                  <a:solidFill>
                    <a:srgbClr val="FFFFFF"/>
                  </a:solidFill>
                  <a:latin typeface="Arial Narrow"/>
                </a:endParaRPr>
              </a:p>
            </p:txBody>
          </p:sp>
          <p:sp>
            <p:nvSpPr>
              <p:cNvPr id="49" name="Oval 48">
                <a:extLst>
                  <a:ext uri="{FF2B5EF4-FFF2-40B4-BE49-F238E27FC236}">
                    <a16:creationId xmlns:a16="http://schemas.microsoft.com/office/drawing/2014/main" id="{49813555-F86D-74B5-376D-6E5D3F4FBF36}"/>
                  </a:ext>
                </a:extLst>
              </p:cNvPr>
              <p:cNvSpPr/>
              <p:nvPr/>
            </p:nvSpPr>
            <p:spPr bwMode="gray">
              <a:xfrm>
                <a:off x="4190696" y="3540196"/>
                <a:ext cx="687898" cy="687898"/>
              </a:xfrm>
              <a:prstGeom prst="ellipse">
                <a:avLst/>
              </a:prstGeom>
              <a:solidFill>
                <a:srgbClr val="FFFFFF"/>
              </a:solidFill>
              <a:ln w="19050">
                <a:solidFill>
                  <a:schemeClr val="accent1"/>
                </a:solidFill>
              </a:ln>
              <a:effectLst>
                <a:outerShdw blurRad="88900" dist="50800" dir="5400000" sx="99000" sy="99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dirty="0">
                  <a:solidFill>
                    <a:srgbClr val="FFFFFF"/>
                  </a:solidFill>
                  <a:latin typeface="Arial Narrow"/>
                </a:endParaRPr>
              </a:p>
            </p:txBody>
          </p:sp>
          <p:sp>
            <p:nvSpPr>
              <p:cNvPr id="19" name="TextBox 18">
                <a:extLst>
                  <a:ext uri="{FF2B5EF4-FFF2-40B4-BE49-F238E27FC236}">
                    <a16:creationId xmlns:a16="http://schemas.microsoft.com/office/drawing/2014/main" id="{ED6AD135-49B7-F114-8770-EDC09F8C3415}"/>
                  </a:ext>
                </a:extLst>
              </p:cNvPr>
              <p:cNvSpPr txBox="1"/>
              <p:nvPr/>
            </p:nvSpPr>
            <p:spPr>
              <a:xfrm>
                <a:off x="1839657" y="4872627"/>
                <a:ext cx="712306" cy="379609"/>
              </a:xfrm>
              <a:prstGeom prst="rect">
                <a:avLst/>
              </a:prstGeom>
              <a:noFill/>
              <a:ln>
                <a:noFill/>
              </a:ln>
            </p:spPr>
            <p:txBody>
              <a:bodyPr wrap="square" lIns="72000" tIns="72000" rIns="72000" bIns="72000" rtlCol="0">
                <a:spAutoFit/>
              </a:bodyPr>
              <a:lstStyle/>
              <a:p>
                <a:pPr algn="ctr">
                  <a:buClr>
                    <a:schemeClr val="accent1"/>
                  </a:buClr>
                </a:pPr>
                <a:r>
                  <a:rPr lang="en-US" sz="1200" dirty="0">
                    <a:solidFill>
                      <a:schemeClr val="tx2"/>
                    </a:solidFill>
                    <a:latin typeface="+mj-lt"/>
                  </a:rPr>
                  <a:t>HCHO</a:t>
                </a:r>
              </a:p>
            </p:txBody>
          </p:sp>
          <p:sp>
            <p:nvSpPr>
              <p:cNvPr id="31" name="TextBox 30">
                <a:extLst>
                  <a:ext uri="{FF2B5EF4-FFF2-40B4-BE49-F238E27FC236}">
                    <a16:creationId xmlns:a16="http://schemas.microsoft.com/office/drawing/2014/main" id="{0912B576-033C-3143-08CB-326E16CCDC9D}"/>
                  </a:ext>
                </a:extLst>
              </p:cNvPr>
              <p:cNvSpPr txBox="1"/>
              <p:nvPr/>
            </p:nvSpPr>
            <p:spPr>
              <a:xfrm>
                <a:off x="3390718" y="4858714"/>
                <a:ext cx="507720" cy="379609"/>
              </a:xfrm>
              <a:prstGeom prst="rect">
                <a:avLst/>
              </a:prstGeom>
              <a:noFill/>
              <a:ln>
                <a:noFill/>
              </a:ln>
            </p:spPr>
            <p:txBody>
              <a:bodyPr wrap="square" lIns="72000" tIns="72000" rIns="72000" bIns="72000" rtlCol="0">
                <a:spAutoFit/>
              </a:bodyPr>
              <a:lstStyle/>
              <a:p>
                <a:pPr algn="ctr">
                  <a:buClr>
                    <a:schemeClr val="accent1"/>
                  </a:buClr>
                </a:pPr>
                <a:r>
                  <a:rPr lang="en-US" sz="1200" dirty="0">
                    <a:solidFill>
                      <a:schemeClr val="tx2"/>
                    </a:solidFill>
                    <a:latin typeface="+mj-lt"/>
                  </a:rPr>
                  <a:t>CO</a:t>
                </a:r>
                <a:r>
                  <a:rPr lang="en-US" sz="1200" baseline="-25000" dirty="0">
                    <a:solidFill>
                      <a:schemeClr val="tx2"/>
                    </a:solidFill>
                    <a:latin typeface="+mj-lt"/>
                  </a:rPr>
                  <a:t>2</a:t>
                </a:r>
              </a:p>
            </p:txBody>
          </p:sp>
          <p:sp>
            <p:nvSpPr>
              <p:cNvPr id="35" name="TextBox 34">
                <a:extLst>
                  <a:ext uri="{FF2B5EF4-FFF2-40B4-BE49-F238E27FC236}">
                    <a16:creationId xmlns:a16="http://schemas.microsoft.com/office/drawing/2014/main" id="{E2C0B7F5-1927-2302-1232-48497F9DFCE1}"/>
                  </a:ext>
                </a:extLst>
              </p:cNvPr>
              <p:cNvSpPr txBox="1"/>
              <p:nvPr/>
            </p:nvSpPr>
            <p:spPr>
              <a:xfrm>
                <a:off x="4280784" y="3719110"/>
                <a:ext cx="507720" cy="379609"/>
              </a:xfrm>
              <a:prstGeom prst="rect">
                <a:avLst/>
              </a:prstGeom>
              <a:noFill/>
              <a:ln>
                <a:noFill/>
              </a:ln>
            </p:spPr>
            <p:txBody>
              <a:bodyPr wrap="square" lIns="72000" tIns="72000" rIns="72000" bIns="72000" rtlCol="0">
                <a:spAutoFit/>
              </a:bodyPr>
              <a:lstStyle/>
              <a:p>
                <a:pPr algn="ctr">
                  <a:buClr>
                    <a:schemeClr val="accent1"/>
                  </a:buClr>
                </a:pPr>
                <a:r>
                  <a:rPr lang="en-US" sz="1200" dirty="0">
                    <a:solidFill>
                      <a:schemeClr val="tx2"/>
                    </a:solidFill>
                    <a:latin typeface="+mj-lt"/>
                  </a:rPr>
                  <a:t>NO</a:t>
                </a:r>
                <a:r>
                  <a:rPr lang="en-US" sz="1200" baseline="-25000" dirty="0">
                    <a:solidFill>
                      <a:schemeClr val="tx2"/>
                    </a:solidFill>
                    <a:latin typeface="+mj-lt"/>
                  </a:rPr>
                  <a:t>x</a:t>
                </a:r>
              </a:p>
            </p:txBody>
          </p:sp>
          <p:sp>
            <p:nvSpPr>
              <p:cNvPr id="44" name="TextBox 43">
                <a:extLst>
                  <a:ext uri="{FF2B5EF4-FFF2-40B4-BE49-F238E27FC236}">
                    <a16:creationId xmlns:a16="http://schemas.microsoft.com/office/drawing/2014/main" id="{ACF47675-FE85-CE94-0970-E69005C0EAB5}"/>
                  </a:ext>
                </a:extLst>
              </p:cNvPr>
              <p:cNvSpPr txBox="1"/>
              <p:nvPr/>
            </p:nvSpPr>
            <p:spPr>
              <a:xfrm>
                <a:off x="3980437" y="2330593"/>
                <a:ext cx="549919" cy="379609"/>
              </a:xfrm>
              <a:prstGeom prst="rect">
                <a:avLst/>
              </a:prstGeom>
              <a:noFill/>
              <a:ln>
                <a:noFill/>
              </a:ln>
            </p:spPr>
            <p:txBody>
              <a:bodyPr wrap="square" lIns="72000" tIns="72000" rIns="72000" bIns="72000" rtlCol="0">
                <a:spAutoFit/>
              </a:bodyPr>
              <a:lstStyle/>
              <a:p>
                <a:pPr algn="ctr">
                  <a:buClr>
                    <a:schemeClr val="accent1"/>
                  </a:buClr>
                </a:pPr>
                <a:r>
                  <a:rPr lang="en-US" sz="1200" dirty="0">
                    <a:solidFill>
                      <a:schemeClr val="tx2"/>
                    </a:solidFill>
                    <a:latin typeface="+mj-lt"/>
                  </a:rPr>
                  <a:t>VOC</a:t>
                </a:r>
                <a:endParaRPr lang="en-US" sz="1200" baseline="-25000" dirty="0">
                  <a:solidFill>
                    <a:schemeClr val="tx2"/>
                  </a:solidFill>
                  <a:latin typeface="+mj-lt"/>
                </a:endParaRPr>
              </a:p>
            </p:txBody>
          </p:sp>
          <p:sp>
            <p:nvSpPr>
              <p:cNvPr id="45" name="TextBox 44">
                <a:extLst>
                  <a:ext uri="{FF2B5EF4-FFF2-40B4-BE49-F238E27FC236}">
                    <a16:creationId xmlns:a16="http://schemas.microsoft.com/office/drawing/2014/main" id="{58FA02C3-E8E2-EE5E-912F-9FB24C466F34}"/>
                  </a:ext>
                </a:extLst>
              </p:cNvPr>
              <p:cNvSpPr txBox="1"/>
              <p:nvPr/>
            </p:nvSpPr>
            <p:spPr>
              <a:xfrm>
                <a:off x="2648572" y="1632883"/>
                <a:ext cx="507720" cy="521197"/>
              </a:xfrm>
              <a:prstGeom prst="rect">
                <a:avLst/>
              </a:prstGeom>
              <a:noFill/>
              <a:ln>
                <a:noFill/>
              </a:ln>
            </p:spPr>
            <p:txBody>
              <a:bodyPr wrap="square" lIns="72000" tIns="72000" rIns="72000" bIns="72000" rtlCol="0">
                <a:spAutoFit/>
              </a:bodyPr>
              <a:lstStyle/>
              <a:p>
                <a:pPr algn="ctr">
                  <a:buClr>
                    <a:schemeClr val="accent1"/>
                  </a:buClr>
                </a:pPr>
                <a:r>
                  <a:rPr lang="en-US" sz="1200" dirty="0">
                    <a:solidFill>
                      <a:schemeClr val="tx2"/>
                    </a:solidFill>
                    <a:latin typeface="+mj-lt"/>
                  </a:rPr>
                  <a:t>PM</a:t>
                </a:r>
                <a:br>
                  <a:rPr lang="en-US" sz="1200" dirty="0">
                    <a:solidFill>
                      <a:schemeClr val="tx2"/>
                    </a:solidFill>
                    <a:latin typeface="+mj-lt"/>
                  </a:rPr>
                </a:br>
                <a:endParaRPr lang="en-US" sz="1200" baseline="-25000" dirty="0">
                  <a:solidFill>
                    <a:schemeClr val="tx2"/>
                  </a:solidFill>
                  <a:latin typeface="+mj-lt"/>
                </a:endParaRPr>
              </a:p>
            </p:txBody>
          </p:sp>
          <p:sp>
            <p:nvSpPr>
              <p:cNvPr id="46" name="TextBox 45">
                <a:extLst>
                  <a:ext uri="{FF2B5EF4-FFF2-40B4-BE49-F238E27FC236}">
                    <a16:creationId xmlns:a16="http://schemas.microsoft.com/office/drawing/2014/main" id="{320F3ACB-84DC-9965-C80B-A2619B5AC5B8}"/>
                  </a:ext>
                </a:extLst>
              </p:cNvPr>
              <p:cNvSpPr txBox="1"/>
              <p:nvPr/>
            </p:nvSpPr>
            <p:spPr>
              <a:xfrm>
                <a:off x="1453152" y="2315421"/>
                <a:ext cx="265979" cy="379609"/>
              </a:xfrm>
              <a:prstGeom prst="rect">
                <a:avLst/>
              </a:prstGeom>
              <a:noFill/>
              <a:ln>
                <a:noFill/>
              </a:ln>
            </p:spPr>
            <p:txBody>
              <a:bodyPr wrap="square" lIns="72000" tIns="72000" rIns="72000" bIns="72000" rtlCol="0">
                <a:spAutoFit/>
              </a:bodyPr>
              <a:lstStyle/>
              <a:p>
                <a:pPr algn="ctr">
                  <a:buClr>
                    <a:schemeClr val="accent1"/>
                  </a:buClr>
                </a:pPr>
                <a:r>
                  <a:rPr lang="en-US" sz="1200" dirty="0">
                    <a:solidFill>
                      <a:schemeClr val="tx2"/>
                    </a:solidFill>
                    <a:latin typeface="+mj-lt"/>
                  </a:rPr>
                  <a:t>T</a:t>
                </a:r>
                <a:endParaRPr lang="en-US" sz="1200" baseline="-25000" dirty="0">
                  <a:solidFill>
                    <a:schemeClr val="tx2"/>
                  </a:solidFill>
                  <a:latin typeface="+mj-lt"/>
                </a:endParaRPr>
              </a:p>
            </p:txBody>
          </p:sp>
          <p:sp>
            <p:nvSpPr>
              <p:cNvPr id="48" name="TextBox 47">
                <a:extLst>
                  <a:ext uri="{FF2B5EF4-FFF2-40B4-BE49-F238E27FC236}">
                    <a16:creationId xmlns:a16="http://schemas.microsoft.com/office/drawing/2014/main" id="{BE561A81-5908-0D29-605A-99EBC26349D2}"/>
                  </a:ext>
                </a:extLst>
              </p:cNvPr>
              <p:cNvSpPr txBox="1"/>
              <p:nvPr/>
            </p:nvSpPr>
            <p:spPr>
              <a:xfrm>
                <a:off x="1064146" y="3719110"/>
                <a:ext cx="424959" cy="379609"/>
              </a:xfrm>
              <a:prstGeom prst="rect">
                <a:avLst/>
              </a:prstGeom>
              <a:noFill/>
              <a:ln>
                <a:noFill/>
              </a:ln>
            </p:spPr>
            <p:txBody>
              <a:bodyPr wrap="square" lIns="72000" tIns="72000" rIns="72000" bIns="72000" rtlCol="0">
                <a:spAutoFit/>
              </a:bodyPr>
              <a:lstStyle/>
              <a:p>
                <a:pPr algn="ctr">
                  <a:buClr>
                    <a:schemeClr val="accent1"/>
                  </a:buClr>
                </a:pPr>
                <a:r>
                  <a:rPr lang="en-US" sz="1200" dirty="0">
                    <a:solidFill>
                      <a:schemeClr val="tx2"/>
                    </a:solidFill>
                    <a:latin typeface="+mj-lt"/>
                  </a:rPr>
                  <a:t>RH</a:t>
                </a:r>
                <a:endParaRPr lang="en-US" sz="1200" baseline="-25000" dirty="0">
                  <a:solidFill>
                    <a:schemeClr val="tx2"/>
                  </a:solidFill>
                  <a:latin typeface="+mj-lt"/>
                </a:endParaRPr>
              </a:p>
            </p:txBody>
          </p:sp>
        </p:grpSp>
        <p:pic>
          <p:nvPicPr>
            <p:cNvPr id="210" name="Picture 209" descr="A black device with text on it&#10;&#10;Description automatically generated">
              <a:extLst>
                <a:ext uri="{FF2B5EF4-FFF2-40B4-BE49-F238E27FC236}">
                  <a16:creationId xmlns:a16="http://schemas.microsoft.com/office/drawing/2014/main" id="{4EADB959-0BFC-C41F-59B0-D470FB7745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4195" y="3230519"/>
              <a:ext cx="1783204" cy="1009894"/>
            </a:xfrm>
            <a:prstGeom prst="rect">
              <a:avLst/>
            </a:prstGeom>
          </p:spPr>
        </p:pic>
      </p:grpSp>
      <p:graphicFrame>
        <p:nvGraphicFramePr>
          <p:cNvPr id="5" name="Table 4">
            <a:extLst>
              <a:ext uri="{FF2B5EF4-FFF2-40B4-BE49-F238E27FC236}">
                <a16:creationId xmlns:a16="http://schemas.microsoft.com/office/drawing/2014/main" id="{EDFC1876-1935-BE02-2D99-630F5914F391}"/>
              </a:ext>
            </a:extLst>
          </p:cNvPr>
          <p:cNvGraphicFramePr>
            <a:graphicFrameLocks noGrp="1"/>
          </p:cNvGraphicFramePr>
          <p:nvPr/>
        </p:nvGraphicFramePr>
        <p:xfrm>
          <a:off x="515937" y="1581872"/>
          <a:ext cx="6552000" cy="4324051"/>
        </p:xfrm>
        <a:graphic>
          <a:graphicData uri="http://schemas.openxmlformats.org/drawingml/2006/table">
            <a:tbl>
              <a:tblPr firstRow="1" bandRow="1"/>
              <a:tblGrid>
                <a:gridCol w="2232000">
                  <a:extLst>
                    <a:ext uri="{9D8B030D-6E8A-4147-A177-3AD203B41FA5}">
                      <a16:colId xmlns:a16="http://schemas.microsoft.com/office/drawing/2014/main" val="47841517"/>
                    </a:ext>
                  </a:extLst>
                </a:gridCol>
                <a:gridCol w="720000">
                  <a:extLst>
                    <a:ext uri="{9D8B030D-6E8A-4147-A177-3AD203B41FA5}">
                      <a16:colId xmlns:a16="http://schemas.microsoft.com/office/drawing/2014/main" val="4070671687"/>
                    </a:ext>
                  </a:extLst>
                </a:gridCol>
                <a:gridCol w="720000">
                  <a:extLst>
                    <a:ext uri="{9D8B030D-6E8A-4147-A177-3AD203B41FA5}">
                      <a16:colId xmlns:a16="http://schemas.microsoft.com/office/drawing/2014/main" val="4102199099"/>
                    </a:ext>
                  </a:extLst>
                </a:gridCol>
                <a:gridCol w="720000">
                  <a:extLst>
                    <a:ext uri="{9D8B030D-6E8A-4147-A177-3AD203B41FA5}">
                      <a16:colId xmlns:a16="http://schemas.microsoft.com/office/drawing/2014/main" val="574316001"/>
                    </a:ext>
                  </a:extLst>
                </a:gridCol>
                <a:gridCol w="720000">
                  <a:extLst>
                    <a:ext uri="{9D8B030D-6E8A-4147-A177-3AD203B41FA5}">
                      <a16:colId xmlns:a16="http://schemas.microsoft.com/office/drawing/2014/main" val="4286473288"/>
                    </a:ext>
                  </a:extLst>
                </a:gridCol>
                <a:gridCol w="720000">
                  <a:extLst>
                    <a:ext uri="{9D8B030D-6E8A-4147-A177-3AD203B41FA5}">
                      <a16:colId xmlns:a16="http://schemas.microsoft.com/office/drawing/2014/main" val="1012519316"/>
                    </a:ext>
                  </a:extLst>
                </a:gridCol>
                <a:gridCol w="720000">
                  <a:extLst>
                    <a:ext uri="{9D8B030D-6E8A-4147-A177-3AD203B41FA5}">
                      <a16:colId xmlns:a16="http://schemas.microsoft.com/office/drawing/2014/main" val="882111800"/>
                    </a:ext>
                  </a:extLst>
                </a:gridCol>
              </a:tblGrid>
              <a:tr h="370710">
                <a:tc>
                  <a:txBody>
                    <a:bodyPr/>
                    <a:lstStyle/>
                    <a:p>
                      <a:endParaRPr lang="en-US" dirty="0"/>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050" b="1" dirty="0">
                          <a:solidFill>
                            <a:schemeClr val="bg2">
                              <a:lumMod val="25000"/>
                            </a:schemeClr>
                          </a:solidFill>
                        </a:rPr>
                        <a:t>SEN62</a:t>
                      </a:r>
                      <a:endParaRPr lang="en-US" sz="1050" b="1" baseline="300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50" b="1" dirty="0">
                          <a:solidFill>
                            <a:schemeClr val="bg2">
                              <a:lumMod val="25000"/>
                            </a:schemeClr>
                          </a:solidFill>
                        </a:rPr>
                        <a:t>SEN63C</a:t>
                      </a:r>
                      <a:endParaRPr lang="en-US" sz="1050" b="1" baseline="300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50" b="1" dirty="0">
                          <a:solidFill>
                            <a:schemeClr val="bg2">
                              <a:lumMod val="25000"/>
                            </a:schemeClr>
                          </a:solidFill>
                        </a:rPr>
                        <a:t>SEN65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50" b="1" dirty="0">
                          <a:solidFill>
                            <a:schemeClr val="bg2">
                              <a:lumMod val="25000"/>
                            </a:schemeClr>
                          </a:solidFill>
                        </a:rPr>
                        <a:t>SEN66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50" b="1" dirty="0">
                          <a:solidFill>
                            <a:schemeClr val="bg2">
                              <a:lumMod val="25000"/>
                            </a:schemeClr>
                          </a:solidFill>
                        </a:rPr>
                        <a:t>SEN68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50" b="1" dirty="0">
                          <a:solidFill>
                            <a:schemeClr val="bg2">
                              <a:lumMod val="25000"/>
                            </a:schemeClr>
                          </a:solidFill>
                        </a:rPr>
                        <a:t>SEN69C</a:t>
                      </a: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909294288"/>
                  </a:ext>
                </a:extLst>
              </a:tr>
              <a:tr h="812049">
                <a:tc>
                  <a:txBody>
                    <a:bodyPr/>
                    <a:lstStyle/>
                    <a:p>
                      <a:r>
                        <a:rPr lang="en-US" sz="1200" b="1" dirty="0">
                          <a:solidFill>
                            <a:schemeClr val="bg2">
                              <a:lumMod val="25000"/>
                            </a:schemeClr>
                          </a:solidFill>
                        </a:rPr>
                        <a:t>Particulate Matter</a:t>
                      </a:r>
                    </a:p>
                    <a:p>
                      <a:r>
                        <a:rPr lang="en-US" sz="1100" b="0" dirty="0">
                          <a:solidFill>
                            <a:schemeClr val="bg2">
                              <a:lumMod val="25000"/>
                            </a:schemeClr>
                          </a:solidFill>
                        </a:rPr>
                        <a:t>PM</a:t>
                      </a:r>
                      <a:r>
                        <a:rPr lang="en-US" sz="1100" b="0" baseline="-25000" dirty="0">
                          <a:solidFill>
                            <a:schemeClr val="bg2">
                              <a:lumMod val="25000"/>
                            </a:schemeClr>
                          </a:solidFill>
                        </a:rPr>
                        <a:t>1</a:t>
                      </a:r>
                      <a:r>
                        <a:rPr lang="en-US" sz="1100" b="0" dirty="0">
                          <a:solidFill>
                            <a:schemeClr val="bg2">
                              <a:lumMod val="25000"/>
                            </a:schemeClr>
                          </a:solidFill>
                        </a:rPr>
                        <a:t> PM</a:t>
                      </a:r>
                      <a:r>
                        <a:rPr lang="en-US" sz="1100" b="0" baseline="-25000" dirty="0">
                          <a:solidFill>
                            <a:schemeClr val="bg2">
                              <a:lumMod val="25000"/>
                            </a:schemeClr>
                          </a:solidFill>
                        </a:rPr>
                        <a:t>2.5</a:t>
                      </a:r>
                      <a:r>
                        <a:rPr lang="en-US" sz="1100" b="0" dirty="0">
                          <a:solidFill>
                            <a:schemeClr val="bg2">
                              <a:lumMod val="25000"/>
                            </a:schemeClr>
                          </a:solidFill>
                        </a:rPr>
                        <a:t> PM</a:t>
                      </a:r>
                      <a:r>
                        <a:rPr lang="en-US" sz="1100" b="0" baseline="-25000" dirty="0">
                          <a:solidFill>
                            <a:schemeClr val="bg2">
                              <a:lumMod val="25000"/>
                            </a:schemeClr>
                          </a:solidFill>
                        </a:rPr>
                        <a:t>4</a:t>
                      </a:r>
                      <a:r>
                        <a:rPr lang="en-US" sz="1100" b="0" dirty="0">
                          <a:solidFill>
                            <a:schemeClr val="bg2">
                              <a:lumMod val="25000"/>
                            </a:schemeClr>
                          </a:solidFill>
                        </a:rPr>
                        <a:t> PM</a:t>
                      </a:r>
                      <a:r>
                        <a:rPr lang="en-US" sz="1100" b="0" baseline="-25000" dirty="0">
                          <a:solidFill>
                            <a:schemeClr val="bg2">
                              <a:lumMod val="25000"/>
                            </a:schemeClr>
                          </a:solidFill>
                        </a:rPr>
                        <a:t>10</a:t>
                      </a: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lumMod val="25000"/>
                            </a:schemeClr>
                          </a:solidFill>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800" b="1" dirty="0">
                          <a:solidFill>
                            <a:schemeClr val="bg2">
                              <a:lumMod val="25000"/>
                            </a:schemeClr>
                          </a:solidFill>
                        </a:rPr>
                        <a:t>✔</a:t>
                      </a:r>
                      <a:endParaRPr lang="en-US" sz="18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800" b="1" dirty="0">
                          <a:solidFill>
                            <a:schemeClr val="bg2">
                              <a:lumMod val="25000"/>
                            </a:schemeClr>
                          </a:solidFill>
                        </a:rPr>
                        <a:t>✔</a:t>
                      </a:r>
                      <a:endParaRPr lang="en-US" sz="18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800" b="1" dirty="0">
                          <a:solidFill>
                            <a:schemeClr val="bg2">
                              <a:lumMod val="25000"/>
                            </a:schemeClr>
                          </a:solidFill>
                        </a:rPr>
                        <a:t>✔</a:t>
                      </a:r>
                      <a:endParaRPr lang="en-US" sz="18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800" b="1" dirty="0">
                          <a:solidFill>
                            <a:schemeClr val="bg2">
                              <a:lumMod val="25000"/>
                            </a:schemeClr>
                          </a:solidFill>
                        </a:rPr>
                        <a:t>✔</a:t>
                      </a:r>
                      <a:endParaRPr lang="en-US" sz="18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lumMod val="25000"/>
                            </a:schemeClr>
                          </a:solidFill>
                        </a:rPr>
                        <a:t>✔</a:t>
                      </a: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2892082"/>
                  </a:ext>
                </a:extLst>
              </a:tr>
              <a:tr h="785323">
                <a:tc>
                  <a:txBody>
                    <a:bodyPr/>
                    <a:lstStyle/>
                    <a:p>
                      <a:r>
                        <a:rPr lang="en-US" sz="1200" b="1" dirty="0">
                          <a:solidFill>
                            <a:schemeClr val="bg2">
                              <a:lumMod val="25000"/>
                            </a:schemeClr>
                          </a:solidFill>
                        </a:rPr>
                        <a:t>Relative Humidity and Temperature</a:t>
                      </a: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lumMod val="25000"/>
                            </a:schemeClr>
                          </a:solidFill>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lumMod val="25000"/>
                            </a:schemeClr>
                          </a:solidFill>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lumMod val="25000"/>
                            </a:schemeClr>
                          </a:solidFill>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800" b="1" dirty="0">
                          <a:solidFill>
                            <a:schemeClr val="bg2">
                              <a:lumMod val="25000"/>
                            </a:schemeClr>
                          </a:solidFill>
                        </a:rPr>
                        <a:t>✔</a:t>
                      </a:r>
                      <a:endParaRPr lang="en-US" sz="18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lumMod val="25000"/>
                            </a:schemeClr>
                          </a:solidFill>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lumMod val="25000"/>
                            </a:schemeClr>
                          </a:solidFill>
                        </a:rPr>
                        <a:t>✔</a:t>
                      </a: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5531301"/>
                  </a:ext>
                </a:extLst>
              </a:tr>
              <a:tr h="785323">
                <a:tc>
                  <a:txBody>
                    <a:bodyPr/>
                    <a:lstStyle/>
                    <a:p>
                      <a:r>
                        <a:rPr lang="en-US" sz="1200" b="1" dirty="0">
                          <a:solidFill>
                            <a:schemeClr val="bg2">
                              <a:lumMod val="25000"/>
                            </a:schemeClr>
                          </a:solidFill>
                        </a:rPr>
                        <a:t>Volatile Organic Compounds</a:t>
                      </a:r>
                    </a:p>
                    <a:p>
                      <a:r>
                        <a:rPr lang="en-US" sz="1200" b="1" kern="1200" dirty="0">
                          <a:solidFill>
                            <a:schemeClr val="bg2">
                              <a:lumMod val="25000"/>
                            </a:schemeClr>
                          </a:solidFill>
                          <a:latin typeface="+mn-lt"/>
                          <a:ea typeface="+mn-ea"/>
                          <a:cs typeface="+mn-cs"/>
                        </a:rPr>
                        <a:t>and Nitrogen Oxides</a:t>
                      </a:r>
                    </a:p>
                    <a:p>
                      <a:r>
                        <a:rPr lang="en-US" sz="1100" b="0" kern="1200" dirty="0">
                          <a:solidFill>
                            <a:schemeClr val="bg2">
                              <a:lumMod val="25000"/>
                            </a:schemeClr>
                          </a:solidFill>
                          <a:latin typeface="+mn-lt"/>
                          <a:ea typeface="+mn-ea"/>
                          <a:cs typeface="+mn-cs"/>
                        </a:rPr>
                        <a:t>VOC &amp; NO</a:t>
                      </a:r>
                      <a:r>
                        <a:rPr lang="en-US" sz="1100" b="0" kern="1200" baseline="-25000" dirty="0">
                          <a:solidFill>
                            <a:schemeClr val="bg2">
                              <a:lumMod val="25000"/>
                            </a:schemeClr>
                          </a:solidFill>
                          <a:latin typeface="+mn-lt"/>
                          <a:ea typeface="+mn-ea"/>
                          <a:cs typeface="+mn-cs"/>
                        </a:rPr>
                        <a:t>x</a:t>
                      </a: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1800" b="0" baseline="300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8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lumMod val="25000"/>
                            </a:schemeClr>
                          </a:solidFill>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lumMod val="25000"/>
                            </a:schemeClr>
                          </a:solidFill>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800" b="1" dirty="0">
                          <a:solidFill>
                            <a:schemeClr val="bg2">
                              <a:lumMod val="25000"/>
                            </a:schemeClr>
                          </a:solidFill>
                        </a:rPr>
                        <a:t>✔</a:t>
                      </a:r>
                      <a:endParaRPr lang="en-US" sz="18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lumMod val="25000"/>
                            </a:schemeClr>
                          </a:solidFill>
                        </a:rPr>
                        <a:t>✔</a:t>
                      </a: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5120019"/>
                  </a:ext>
                </a:extLst>
              </a:tr>
              <a:tr h="785323">
                <a:tc>
                  <a:txBody>
                    <a:bodyPr/>
                    <a:lstStyle/>
                    <a:p>
                      <a:r>
                        <a:rPr lang="en-US" sz="1200" b="1" dirty="0">
                          <a:solidFill>
                            <a:schemeClr val="bg2">
                              <a:lumMod val="25000"/>
                            </a:schemeClr>
                          </a:solidFill>
                        </a:rPr>
                        <a:t>Carbon Dioxide</a:t>
                      </a:r>
                    </a:p>
                    <a:p>
                      <a:r>
                        <a:rPr lang="en-US" sz="1100" b="0" dirty="0">
                          <a:solidFill>
                            <a:schemeClr val="bg2">
                              <a:lumMod val="25000"/>
                            </a:schemeClr>
                          </a:solidFill>
                        </a:rPr>
                        <a:t>CO</a:t>
                      </a:r>
                      <a:r>
                        <a:rPr lang="en-US" sz="1100" b="0" baseline="-25000" dirty="0">
                          <a:solidFill>
                            <a:schemeClr val="bg2">
                              <a:lumMod val="25000"/>
                            </a:schemeClr>
                          </a:solidFill>
                        </a:rPr>
                        <a:t>2</a:t>
                      </a: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8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800" b="1" dirty="0">
                          <a:solidFill>
                            <a:schemeClr val="bg2">
                              <a:lumMod val="25000"/>
                            </a:schemeClr>
                          </a:solidFill>
                        </a:rPr>
                        <a:t>✔</a:t>
                      </a:r>
                      <a:endParaRPr lang="en-US" sz="18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8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lumMod val="25000"/>
                            </a:schemeClr>
                          </a:solidFill>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1"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lumMod val="25000"/>
                            </a:schemeClr>
                          </a:solidFill>
                        </a:rPr>
                        <a:t>✔</a:t>
                      </a: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11248894"/>
                  </a:ext>
                </a:extLst>
              </a:tr>
              <a:tr h="785323">
                <a:tc>
                  <a:txBody>
                    <a:bodyPr/>
                    <a:lstStyle/>
                    <a:p>
                      <a:r>
                        <a:rPr lang="en-US" sz="1200" b="1" dirty="0">
                          <a:solidFill>
                            <a:schemeClr val="bg2">
                              <a:lumMod val="25000"/>
                            </a:schemeClr>
                          </a:solidFill>
                        </a:rPr>
                        <a:t>Formaldehyde</a:t>
                      </a:r>
                    </a:p>
                    <a:p>
                      <a:r>
                        <a:rPr lang="en-US" sz="1200" b="0" dirty="0">
                          <a:solidFill>
                            <a:schemeClr val="bg2">
                              <a:lumMod val="25000"/>
                            </a:schemeClr>
                          </a:solidFill>
                        </a:rPr>
                        <a:t>HCHO</a:t>
                      </a:r>
                      <a:endParaRPr lang="en-US" sz="1200" b="1" dirty="0">
                        <a:solidFill>
                          <a:schemeClr val="bg2">
                            <a:lumMod val="25000"/>
                          </a:schemeClr>
                        </a:solidFill>
                      </a:endParaRP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8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8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8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bg2">
                            <a:lumMod val="25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lumMod val="25000"/>
                            </a:schemeClr>
                          </a:solidFill>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lumMod val="25000"/>
                            </a:schemeClr>
                          </a:solidFill>
                        </a:rPr>
                        <a:t>✔</a:t>
                      </a: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4461333"/>
                  </a:ext>
                </a:extLst>
              </a:tr>
            </a:tbl>
          </a:graphicData>
        </a:graphic>
      </p:graphicFrame>
      <p:sp>
        <p:nvSpPr>
          <p:cNvPr id="7" name="TextBox 6">
            <a:extLst>
              <a:ext uri="{FF2B5EF4-FFF2-40B4-BE49-F238E27FC236}">
                <a16:creationId xmlns:a16="http://schemas.microsoft.com/office/drawing/2014/main" id="{A8E52A66-2268-5DC8-33F1-9675D36ADDD9}"/>
              </a:ext>
            </a:extLst>
          </p:cNvPr>
          <p:cNvSpPr txBox="1"/>
          <p:nvPr/>
        </p:nvSpPr>
        <p:spPr bwMode="gray">
          <a:xfrm>
            <a:off x="7675684" y="5382703"/>
            <a:ext cx="4000378" cy="523220"/>
          </a:xfrm>
          <a:prstGeom prst="rect">
            <a:avLst/>
          </a:prstGeom>
          <a:solidFill>
            <a:srgbClr val="D9D9D9"/>
          </a:solidFill>
          <a:ln w="38100">
            <a:noFill/>
          </a:ln>
        </p:spPr>
        <p:txBody>
          <a:bodyPr wrap="square" rtlCol="0" anchor="ctr" anchorCtr="0">
            <a:spAutoFit/>
          </a:bodyPr>
          <a:lstStyle/>
          <a:p>
            <a:pPr algn="ctr"/>
            <a:r>
              <a:rPr lang="en-US" sz="1400" dirty="0"/>
              <a:t>Identical physical interface for all variants! </a:t>
            </a:r>
          </a:p>
          <a:p>
            <a:pPr algn="ctr"/>
            <a:r>
              <a:rPr lang="en-US" sz="1400" dirty="0">
                <a:sym typeface="Wingdings" panose="05000000000000000000" pitchFamily="2" charset="2"/>
              </a:rPr>
              <a:t> One Design-In</a:t>
            </a:r>
            <a:endParaRPr lang="en-US" sz="1400" dirty="0"/>
          </a:p>
        </p:txBody>
      </p:sp>
      <p:pic>
        <p:nvPicPr>
          <p:cNvPr id="9" name="Video 8">
            <a:hlinkClick r:id="" action="ppaction://media"/>
            <a:extLst>
              <a:ext uri="{FF2B5EF4-FFF2-40B4-BE49-F238E27FC236}">
                <a16:creationId xmlns:a16="http://schemas.microsoft.com/office/drawing/2014/main" id="{3573F330-28AE-C339-C833-424EF69515E0}"/>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137326" y="2232"/>
            <a:ext cx="2057400" cy="2057400"/>
          </a:xfrm>
          <a:prstGeom prst="ellipse">
            <a:avLst/>
          </a:prstGeom>
        </p:spPr>
      </p:pic>
    </p:spTree>
    <p:extLst>
      <p:ext uri="{BB962C8B-B14F-4D97-AF65-F5344CB8AC3E}">
        <p14:creationId xmlns:p14="http://schemas.microsoft.com/office/powerpoint/2010/main" val="21744163"/>
      </p:ext>
    </p:extLst>
  </p:cSld>
  <p:clrMapOvr>
    <a:masterClrMapping/>
  </p:clrMapOvr>
  <mc:AlternateContent xmlns:mc="http://schemas.openxmlformats.org/markup-compatibility/2006" xmlns:p14="http://schemas.microsoft.com/office/powerpoint/2010/main">
    <mc:Choice Requires="p14">
      <p:transition spd="slow" p14:dur="2000" advTm="56619"/>
    </mc:Choice>
    <mc:Fallback xmlns="">
      <p:transition spd="slow" advTm="566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26F3D-70CA-B943-EA29-0578B67E8C95}"/>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34E83D2E-D459-4742-813E-52A6A681AC4F}"/>
              </a:ext>
            </a:extLst>
          </p:cNvPr>
          <p:cNvSpPr>
            <a:spLocks noGrp="1"/>
          </p:cNvSpPr>
          <p:nvPr>
            <p:ph type="ftr" sz="quarter" idx="16"/>
          </p:nvPr>
        </p:nvSpPr>
        <p:spPr/>
        <p:txBody>
          <a:bodyPr/>
          <a:lstStyle/>
          <a:p>
            <a:r>
              <a:rPr lang="en-US"/>
              <a:t>© Copyright Sensirion, Switzerland</a:t>
            </a:r>
          </a:p>
        </p:txBody>
      </p:sp>
      <p:sp>
        <p:nvSpPr>
          <p:cNvPr id="6" name="Slide Number Placeholder 5">
            <a:extLst>
              <a:ext uri="{FF2B5EF4-FFF2-40B4-BE49-F238E27FC236}">
                <a16:creationId xmlns:a16="http://schemas.microsoft.com/office/drawing/2014/main" id="{724A25E4-A2C6-41BE-CC20-EADD1D408768}"/>
              </a:ext>
            </a:extLst>
          </p:cNvPr>
          <p:cNvSpPr>
            <a:spLocks noGrp="1"/>
          </p:cNvSpPr>
          <p:nvPr>
            <p:ph type="sldNum" sz="quarter" idx="17"/>
          </p:nvPr>
        </p:nvSpPr>
        <p:spPr/>
        <p:txBody>
          <a:bodyPr/>
          <a:lstStyle/>
          <a:p>
            <a:fld id="{B1E691A1-F3A6-4574-B226-B412272B38A6}" type="slidenum">
              <a:rPr lang="en-US" smtClean="0"/>
              <a:pPr/>
              <a:t>4</a:t>
            </a:fld>
            <a:endParaRPr lang="en-US"/>
          </a:p>
        </p:txBody>
      </p:sp>
      <p:cxnSp>
        <p:nvCxnSpPr>
          <p:cNvPr id="7" name="Straight Arrow Connector 6">
            <a:extLst>
              <a:ext uri="{FF2B5EF4-FFF2-40B4-BE49-F238E27FC236}">
                <a16:creationId xmlns:a16="http://schemas.microsoft.com/office/drawing/2014/main" id="{38851C98-1AAB-8823-0107-096ACA81F956}"/>
              </a:ext>
            </a:extLst>
          </p:cNvPr>
          <p:cNvCxnSpPr>
            <a:cxnSpLocks/>
          </p:cNvCxnSpPr>
          <p:nvPr/>
        </p:nvCxnSpPr>
        <p:spPr>
          <a:xfrm flipV="1">
            <a:off x="1032079" y="1648939"/>
            <a:ext cx="0" cy="371104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6E12812-9588-229F-905F-08C9DCECDBFA}"/>
              </a:ext>
            </a:extLst>
          </p:cNvPr>
          <p:cNvCxnSpPr>
            <a:cxnSpLocks/>
          </p:cNvCxnSpPr>
          <p:nvPr/>
        </p:nvCxnSpPr>
        <p:spPr>
          <a:xfrm>
            <a:off x="1025351" y="5365441"/>
            <a:ext cx="4770372"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5F155EA-EA16-6C6A-3903-0B02F062BF8E}"/>
              </a:ext>
            </a:extLst>
          </p:cNvPr>
          <p:cNvSpPr txBox="1"/>
          <p:nvPr/>
        </p:nvSpPr>
        <p:spPr>
          <a:xfrm rot="16200000">
            <a:off x="135717" y="3339423"/>
            <a:ext cx="1519261" cy="330072"/>
          </a:xfrm>
          <a:prstGeom prst="rect">
            <a:avLst/>
          </a:prstGeom>
          <a:noFill/>
          <a:ln>
            <a:noFill/>
          </a:ln>
        </p:spPr>
        <p:txBody>
          <a:bodyPr wrap="square" lIns="72000" tIns="72000" rIns="72000" bIns="72000" rtlCol="0">
            <a:spAutoFit/>
          </a:bodyPr>
          <a:lstStyle/>
          <a:p>
            <a:pPr algn="ctr">
              <a:buClr>
                <a:schemeClr val="accent1"/>
              </a:buClr>
            </a:pPr>
            <a:r>
              <a:rPr lang="en-US" sz="1200">
                <a:latin typeface="Segoe UI Semibold" panose="020B0702040204020203" pitchFamily="34" charset="0"/>
                <a:cs typeface="Segoe UI Semibold" panose="020B0702040204020203" pitchFamily="34" charset="0"/>
              </a:rPr>
              <a:t>Integration Cost</a:t>
            </a:r>
          </a:p>
        </p:txBody>
      </p:sp>
      <p:sp>
        <p:nvSpPr>
          <p:cNvPr id="10" name="TextBox 9">
            <a:extLst>
              <a:ext uri="{FF2B5EF4-FFF2-40B4-BE49-F238E27FC236}">
                <a16:creationId xmlns:a16="http://schemas.microsoft.com/office/drawing/2014/main" id="{E199E4E8-A2AA-68F0-FC21-E24404812C96}"/>
              </a:ext>
            </a:extLst>
          </p:cNvPr>
          <p:cNvSpPr txBox="1"/>
          <p:nvPr/>
        </p:nvSpPr>
        <p:spPr>
          <a:xfrm>
            <a:off x="2548974" y="5304343"/>
            <a:ext cx="1621527" cy="330072"/>
          </a:xfrm>
          <a:prstGeom prst="rect">
            <a:avLst/>
          </a:prstGeom>
          <a:noFill/>
          <a:ln>
            <a:noFill/>
          </a:ln>
        </p:spPr>
        <p:txBody>
          <a:bodyPr wrap="square" lIns="72000" tIns="72000" rIns="72000" bIns="72000" rtlCol="0">
            <a:spAutoFit/>
          </a:bodyPr>
          <a:lstStyle/>
          <a:p>
            <a:pPr algn="ctr">
              <a:buClr>
                <a:schemeClr val="accent1"/>
              </a:buClr>
            </a:pPr>
            <a:r>
              <a:rPr lang="en-US" sz="1200">
                <a:latin typeface="Segoe UI Semibold" panose="020B0702040204020203" pitchFamily="34" charset="0"/>
                <a:cs typeface="Segoe UI Semibold" panose="020B0702040204020203" pitchFamily="34" charset="0"/>
              </a:rPr>
              <a:t>Sensor generation</a:t>
            </a:r>
          </a:p>
        </p:txBody>
      </p:sp>
      <p:grpSp>
        <p:nvGrpSpPr>
          <p:cNvPr id="11" name="Group 10">
            <a:extLst>
              <a:ext uri="{FF2B5EF4-FFF2-40B4-BE49-F238E27FC236}">
                <a16:creationId xmlns:a16="http://schemas.microsoft.com/office/drawing/2014/main" id="{AB4404ED-6E6A-6CF6-4DCD-37C3683F61FD}"/>
              </a:ext>
            </a:extLst>
          </p:cNvPr>
          <p:cNvGrpSpPr>
            <a:grpSpLocks noChangeAspect="1"/>
          </p:cNvGrpSpPr>
          <p:nvPr/>
        </p:nvGrpSpPr>
        <p:grpSpPr>
          <a:xfrm>
            <a:off x="2401864" y="3859021"/>
            <a:ext cx="1910108" cy="879391"/>
            <a:chOff x="4508840" y="3232340"/>
            <a:chExt cx="2918171" cy="1343492"/>
          </a:xfrm>
        </p:grpSpPr>
        <p:pic>
          <p:nvPicPr>
            <p:cNvPr id="12" name="Picture 11" descr="A close-up of a circuit board&#10;&#10;Description automatically generated">
              <a:extLst>
                <a:ext uri="{FF2B5EF4-FFF2-40B4-BE49-F238E27FC236}">
                  <a16:creationId xmlns:a16="http://schemas.microsoft.com/office/drawing/2014/main" id="{57F02A40-97AC-DF4F-0BDF-A72961F5BF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6127" y="3502503"/>
              <a:ext cx="1490884" cy="687104"/>
            </a:xfrm>
            <a:prstGeom prst="rect">
              <a:avLst/>
            </a:prstGeom>
          </p:spPr>
        </p:pic>
        <p:pic>
          <p:nvPicPr>
            <p:cNvPr id="13" name="Picture 4" descr="SEN5x">
              <a:extLst>
                <a:ext uri="{FF2B5EF4-FFF2-40B4-BE49-F238E27FC236}">
                  <a16:creationId xmlns:a16="http://schemas.microsoft.com/office/drawing/2014/main" id="{71D502EF-F9BA-2EEE-E570-2A172EC68B7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795" t="11448" r="14394" b="12238"/>
            <a:stretch/>
          </p:blipFill>
          <p:spPr bwMode="auto">
            <a:xfrm>
              <a:off x="4508840" y="3232340"/>
              <a:ext cx="1388482" cy="90954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SCD40">
              <a:extLst>
                <a:ext uri="{FF2B5EF4-FFF2-40B4-BE49-F238E27FC236}">
                  <a16:creationId xmlns:a16="http://schemas.microsoft.com/office/drawing/2014/main" id="{87F5C17E-0280-B4AD-A63A-32B6D488EE4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3653" t="16027" r="25590" b="22154"/>
            <a:stretch/>
          </p:blipFill>
          <p:spPr bwMode="auto">
            <a:xfrm>
              <a:off x="5398401" y="4006295"/>
              <a:ext cx="748216" cy="569537"/>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Freeform: Shape 14">
            <a:extLst>
              <a:ext uri="{FF2B5EF4-FFF2-40B4-BE49-F238E27FC236}">
                <a16:creationId xmlns:a16="http://schemas.microsoft.com/office/drawing/2014/main" id="{895F4BA6-9850-5FDD-7788-9B789B9FD4B8}"/>
              </a:ext>
            </a:extLst>
          </p:cNvPr>
          <p:cNvSpPr/>
          <p:nvPr/>
        </p:nvSpPr>
        <p:spPr>
          <a:xfrm>
            <a:off x="1185494" y="1740510"/>
            <a:ext cx="4549972" cy="3439556"/>
          </a:xfrm>
          <a:custGeom>
            <a:avLst/>
            <a:gdLst>
              <a:gd name="connsiteX0" fmla="*/ 0 w 8798944"/>
              <a:gd name="connsiteY0" fmla="*/ 0 h 4145161"/>
              <a:gd name="connsiteX1" fmla="*/ 336431 w 8798944"/>
              <a:gd name="connsiteY1" fmla="*/ 1647646 h 4145161"/>
              <a:gd name="connsiteX2" fmla="*/ 1181819 w 8798944"/>
              <a:gd name="connsiteY2" fmla="*/ 3053751 h 4145161"/>
              <a:gd name="connsiteX3" fmla="*/ 3648974 w 8798944"/>
              <a:gd name="connsiteY3" fmla="*/ 3856008 h 4145161"/>
              <a:gd name="connsiteX4" fmla="*/ 7134046 w 8798944"/>
              <a:gd name="connsiteY4" fmla="*/ 4106174 h 4145161"/>
              <a:gd name="connsiteX5" fmla="*/ 8798944 w 8798944"/>
              <a:gd name="connsiteY5" fmla="*/ 4140680 h 4145161"/>
              <a:gd name="connsiteX0" fmla="*/ 0 w 8798944"/>
              <a:gd name="connsiteY0" fmla="*/ 0 h 4145161"/>
              <a:gd name="connsiteX1" fmla="*/ 336431 w 8798944"/>
              <a:gd name="connsiteY1" fmla="*/ 1647646 h 4145161"/>
              <a:gd name="connsiteX2" fmla="*/ 1378669 w 8798944"/>
              <a:gd name="connsiteY2" fmla="*/ 2888856 h 4145161"/>
              <a:gd name="connsiteX3" fmla="*/ 3648974 w 8798944"/>
              <a:gd name="connsiteY3" fmla="*/ 3856008 h 4145161"/>
              <a:gd name="connsiteX4" fmla="*/ 7134046 w 8798944"/>
              <a:gd name="connsiteY4" fmla="*/ 4106174 h 4145161"/>
              <a:gd name="connsiteX5" fmla="*/ 8798944 w 8798944"/>
              <a:gd name="connsiteY5" fmla="*/ 4140680 h 4145161"/>
              <a:gd name="connsiteX0" fmla="*/ 0 w 8798944"/>
              <a:gd name="connsiteY0" fmla="*/ 0 h 4145161"/>
              <a:gd name="connsiteX1" fmla="*/ 418981 w 8798944"/>
              <a:gd name="connsiteY1" fmla="*/ 1618969 h 4145161"/>
              <a:gd name="connsiteX2" fmla="*/ 1378669 w 8798944"/>
              <a:gd name="connsiteY2" fmla="*/ 2888856 h 4145161"/>
              <a:gd name="connsiteX3" fmla="*/ 3648974 w 8798944"/>
              <a:gd name="connsiteY3" fmla="*/ 3856008 h 4145161"/>
              <a:gd name="connsiteX4" fmla="*/ 7134046 w 8798944"/>
              <a:gd name="connsiteY4" fmla="*/ 4106174 h 4145161"/>
              <a:gd name="connsiteX5" fmla="*/ 8798944 w 8798944"/>
              <a:gd name="connsiteY5" fmla="*/ 4140680 h 4145161"/>
              <a:gd name="connsiteX0" fmla="*/ 0 w 8798944"/>
              <a:gd name="connsiteY0" fmla="*/ 0 h 4145161"/>
              <a:gd name="connsiteX1" fmla="*/ 418981 w 8798944"/>
              <a:gd name="connsiteY1" fmla="*/ 1618969 h 4145161"/>
              <a:gd name="connsiteX2" fmla="*/ 1378669 w 8798944"/>
              <a:gd name="connsiteY2" fmla="*/ 2888856 h 4145161"/>
              <a:gd name="connsiteX3" fmla="*/ 3655324 w 8798944"/>
              <a:gd name="connsiteY3" fmla="*/ 3748468 h 4145161"/>
              <a:gd name="connsiteX4" fmla="*/ 7134046 w 8798944"/>
              <a:gd name="connsiteY4" fmla="*/ 4106174 h 4145161"/>
              <a:gd name="connsiteX5" fmla="*/ 8798944 w 8798944"/>
              <a:gd name="connsiteY5" fmla="*/ 4140680 h 414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8944" h="4145161">
                <a:moveTo>
                  <a:pt x="0" y="0"/>
                </a:moveTo>
                <a:cubicBezTo>
                  <a:pt x="69730" y="569344"/>
                  <a:pt x="189203" y="1137493"/>
                  <a:pt x="418981" y="1618969"/>
                </a:cubicBezTo>
                <a:cubicBezTo>
                  <a:pt x="648759" y="2100445"/>
                  <a:pt x="839279" y="2533940"/>
                  <a:pt x="1378669" y="2888856"/>
                </a:cubicBezTo>
                <a:cubicBezTo>
                  <a:pt x="1918060" y="3243773"/>
                  <a:pt x="2696095" y="3545582"/>
                  <a:pt x="3655324" y="3748468"/>
                </a:cubicBezTo>
                <a:cubicBezTo>
                  <a:pt x="4614553" y="3951354"/>
                  <a:pt x="6275718" y="4058729"/>
                  <a:pt x="7134046" y="4106174"/>
                </a:cubicBezTo>
                <a:cubicBezTo>
                  <a:pt x="7992374" y="4153619"/>
                  <a:pt x="8395659" y="4147149"/>
                  <a:pt x="8798944" y="4140680"/>
                </a:cubicBezTo>
              </a:path>
            </a:pathLst>
          </a:cu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6" name="Picture 2" descr="SEN6x">
            <a:extLst>
              <a:ext uri="{FF2B5EF4-FFF2-40B4-BE49-F238E27FC236}">
                <a16:creationId xmlns:a16="http://schemas.microsoft.com/office/drawing/2014/main" id="{B2119310-BB5E-E354-3F79-AA138E398E8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1369" t="23575" r="24785" b="25628"/>
          <a:stretch/>
        </p:blipFill>
        <p:spPr bwMode="auto">
          <a:xfrm>
            <a:off x="4731815" y="4428932"/>
            <a:ext cx="1049806" cy="618960"/>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Group 38">
            <a:extLst>
              <a:ext uri="{FF2B5EF4-FFF2-40B4-BE49-F238E27FC236}">
                <a16:creationId xmlns:a16="http://schemas.microsoft.com/office/drawing/2014/main" id="{8F92510E-E670-0886-0394-D8B3A9A9E390}"/>
              </a:ext>
            </a:extLst>
          </p:cNvPr>
          <p:cNvGrpSpPr/>
          <p:nvPr/>
        </p:nvGrpSpPr>
        <p:grpSpPr>
          <a:xfrm>
            <a:off x="1474185" y="5760283"/>
            <a:ext cx="3993220" cy="330072"/>
            <a:chOff x="1223650" y="5851723"/>
            <a:chExt cx="3993220" cy="330072"/>
          </a:xfrm>
        </p:grpSpPr>
        <p:cxnSp>
          <p:nvCxnSpPr>
            <p:cNvPr id="17" name="Straight Connector 16">
              <a:extLst>
                <a:ext uri="{FF2B5EF4-FFF2-40B4-BE49-F238E27FC236}">
                  <a16:creationId xmlns:a16="http://schemas.microsoft.com/office/drawing/2014/main" id="{7EA194CD-AFC9-6D5D-9EC3-588556E6B7EA}"/>
                </a:ext>
              </a:extLst>
            </p:cNvPr>
            <p:cNvCxnSpPr>
              <a:cxnSpLocks/>
            </p:cNvCxnSpPr>
            <p:nvPr/>
          </p:nvCxnSpPr>
          <p:spPr>
            <a:xfrm>
              <a:off x="1223650" y="6014286"/>
              <a:ext cx="212482" cy="0"/>
            </a:xfrm>
            <a:prstGeom prst="line">
              <a:avLst/>
            </a:prstGeom>
            <a:ln w="28575">
              <a:solidFill>
                <a:srgbClr val="66CC33"/>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EE50320-2CD4-85E3-F872-DE09E70B53C1}"/>
                </a:ext>
              </a:extLst>
            </p:cNvPr>
            <p:cNvSpPr txBox="1"/>
            <p:nvPr/>
          </p:nvSpPr>
          <p:spPr>
            <a:xfrm>
              <a:off x="1436132" y="5851723"/>
              <a:ext cx="3780738" cy="330072"/>
            </a:xfrm>
            <a:prstGeom prst="rect">
              <a:avLst/>
            </a:prstGeom>
            <a:noFill/>
            <a:ln>
              <a:noFill/>
            </a:ln>
          </p:spPr>
          <p:txBody>
            <a:bodyPr wrap="square" lIns="72000" tIns="72000" rIns="72000" bIns="72000" rtlCol="0">
              <a:spAutoFit/>
            </a:bodyPr>
            <a:lstStyle/>
            <a:p>
              <a:pPr algn="l">
                <a:buClr>
                  <a:schemeClr val="accent1"/>
                </a:buClr>
              </a:pPr>
              <a:r>
                <a:rPr lang="en-US" sz="1200"/>
                <a:t>Price advantage of module due to ease of integration</a:t>
              </a:r>
            </a:p>
          </p:txBody>
        </p:sp>
      </p:grpSp>
      <p:sp>
        <p:nvSpPr>
          <p:cNvPr id="25" name="Text Placeholder 1">
            <a:extLst>
              <a:ext uri="{FF2B5EF4-FFF2-40B4-BE49-F238E27FC236}">
                <a16:creationId xmlns:a16="http://schemas.microsoft.com/office/drawing/2014/main" id="{05824B0B-455A-69AD-3AD8-3334C2E1CC24}"/>
              </a:ext>
            </a:extLst>
          </p:cNvPr>
          <p:cNvSpPr>
            <a:spLocks noGrp="1"/>
          </p:cNvSpPr>
          <p:nvPr>
            <p:ph type="body" sz="quarter" idx="13"/>
          </p:nvPr>
        </p:nvSpPr>
        <p:spPr>
          <a:xfrm>
            <a:off x="515938" y="921522"/>
            <a:ext cx="11160125" cy="276999"/>
          </a:xfrm>
        </p:spPr>
        <p:txBody>
          <a:bodyPr/>
          <a:lstStyle/>
          <a:p>
            <a:r>
              <a:rPr lang="en-US"/>
              <a:t>Shorten Time-To-Market with Plug &amp; Play SEN Modules</a:t>
            </a:r>
          </a:p>
        </p:txBody>
      </p:sp>
      <p:sp>
        <p:nvSpPr>
          <p:cNvPr id="26" name="Title 2">
            <a:extLst>
              <a:ext uri="{FF2B5EF4-FFF2-40B4-BE49-F238E27FC236}">
                <a16:creationId xmlns:a16="http://schemas.microsoft.com/office/drawing/2014/main" id="{43BC9C1B-6AC7-9BA7-B78F-13CCD20142AC}"/>
              </a:ext>
            </a:extLst>
          </p:cNvPr>
          <p:cNvSpPr>
            <a:spLocks noGrp="1"/>
          </p:cNvSpPr>
          <p:nvPr>
            <p:ph type="title"/>
          </p:nvPr>
        </p:nvSpPr>
        <p:spPr>
          <a:xfrm>
            <a:off x="515937" y="476250"/>
            <a:ext cx="11160125" cy="430887"/>
          </a:xfrm>
        </p:spPr>
        <p:txBody>
          <a:bodyPr/>
          <a:lstStyle/>
          <a:p>
            <a:r>
              <a:rPr lang="en-US"/>
              <a:t>As Competitive as it Can Get</a:t>
            </a:r>
          </a:p>
        </p:txBody>
      </p:sp>
      <p:grpSp>
        <p:nvGrpSpPr>
          <p:cNvPr id="29" name="Group 28">
            <a:extLst>
              <a:ext uri="{FF2B5EF4-FFF2-40B4-BE49-F238E27FC236}">
                <a16:creationId xmlns:a16="http://schemas.microsoft.com/office/drawing/2014/main" id="{C70F05E1-7E16-A8C2-00DB-B8B164253E3E}"/>
              </a:ext>
            </a:extLst>
          </p:cNvPr>
          <p:cNvGrpSpPr/>
          <p:nvPr/>
        </p:nvGrpSpPr>
        <p:grpSpPr>
          <a:xfrm>
            <a:off x="1394854" y="1674911"/>
            <a:ext cx="1820372" cy="1188000"/>
            <a:chOff x="1225043" y="1485733"/>
            <a:chExt cx="1906900" cy="1327824"/>
          </a:xfrm>
        </p:grpSpPr>
        <p:pic>
          <p:nvPicPr>
            <p:cNvPr id="20" name="Picture 10" descr="SGP no lasermarking">
              <a:extLst>
                <a:ext uri="{FF2B5EF4-FFF2-40B4-BE49-F238E27FC236}">
                  <a16:creationId xmlns:a16="http://schemas.microsoft.com/office/drawing/2014/main" id="{482F5378-84EE-2584-8862-47DBD3A7CA2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4326" t="26774" r="24074" b="21751"/>
            <a:stretch/>
          </p:blipFill>
          <p:spPr bwMode="auto">
            <a:xfrm>
              <a:off x="1797652" y="1485733"/>
              <a:ext cx="543445" cy="33883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SPS30">
              <a:extLst>
                <a:ext uri="{FF2B5EF4-FFF2-40B4-BE49-F238E27FC236}">
                  <a16:creationId xmlns:a16="http://schemas.microsoft.com/office/drawing/2014/main" id="{D986F5B1-E196-7AF5-57CD-78ACF0770C83}"/>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4074" t="26774" r="26347" b="19731"/>
            <a:stretch/>
          </p:blipFill>
          <p:spPr bwMode="auto">
            <a:xfrm>
              <a:off x="2000738" y="2170173"/>
              <a:ext cx="954067" cy="64338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2">
              <a:extLst>
                <a:ext uri="{FF2B5EF4-FFF2-40B4-BE49-F238E27FC236}">
                  <a16:creationId xmlns:a16="http://schemas.microsoft.com/office/drawing/2014/main" id="{1631FD70-A38C-5689-A72E-41EE715C666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0120" r="10120"/>
            <a:stretch/>
          </p:blipFill>
          <p:spPr bwMode="auto">
            <a:xfrm>
              <a:off x="1225043" y="1526329"/>
              <a:ext cx="615346" cy="5568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A close-up of a circuit board&#10;&#10;Description automatically generated">
              <a:extLst>
                <a:ext uri="{FF2B5EF4-FFF2-40B4-BE49-F238E27FC236}">
                  <a16:creationId xmlns:a16="http://schemas.microsoft.com/office/drawing/2014/main" id="{3DA5DDBE-8903-89D0-EFDE-E1DD5CAB81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0161" y="1906940"/>
              <a:ext cx="1047051" cy="482553"/>
            </a:xfrm>
            <a:prstGeom prst="rect">
              <a:avLst/>
            </a:prstGeom>
          </p:spPr>
        </p:pic>
        <p:grpSp>
          <p:nvGrpSpPr>
            <p:cNvPr id="28" name="Group 27">
              <a:extLst>
                <a:ext uri="{FF2B5EF4-FFF2-40B4-BE49-F238E27FC236}">
                  <a16:creationId xmlns:a16="http://schemas.microsoft.com/office/drawing/2014/main" id="{811DA2E9-F6B9-7F1D-00D9-BC646119FC6B}"/>
                </a:ext>
              </a:extLst>
            </p:cNvPr>
            <p:cNvGrpSpPr/>
            <p:nvPr/>
          </p:nvGrpSpPr>
          <p:grpSpPr>
            <a:xfrm>
              <a:off x="2198344" y="1646533"/>
              <a:ext cx="933599" cy="522955"/>
              <a:chOff x="2915105" y="1881052"/>
              <a:chExt cx="1332811" cy="746568"/>
            </a:xfrm>
          </p:grpSpPr>
          <p:pic>
            <p:nvPicPr>
              <p:cNvPr id="4" name="Picture 3" descr="A close-up of a circuit board&#10;&#10;Description automatically generated">
                <a:extLst>
                  <a:ext uri="{FF2B5EF4-FFF2-40B4-BE49-F238E27FC236}">
                    <a16:creationId xmlns:a16="http://schemas.microsoft.com/office/drawing/2014/main" id="{74D22D66-5210-A001-8BB7-ACE7C758E3AE}"/>
                  </a:ext>
                </a:extLst>
              </p:cNvPr>
              <p:cNvPicPr>
                <a:picLocks noChangeAspect="1"/>
              </p:cNvPicPr>
              <p:nvPr/>
            </p:nvPicPr>
            <p:blipFill>
              <a:blip r:embed="rId12">
                <a:extLst>
                  <a:ext uri="{28A0092B-C50C-407E-A947-70E740481C1C}">
                    <a14:useLocalDpi xmlns:a14="http://schemas.microsoft.com/office/drawing/2010/main" val="0"/>
                  </a:ext>
                </a:extLst>
              </a:blip>
              <a:srcRect l="9304" t="4824" r="17824" b="36313"/>
              <a:stretch/>
            </p:blipFill>
            <p:spPr>
              <a:xfrm>
                <a:off x="2915105" y="1881052"/>
                <a:ext cx="1317674" cy="665209"/>
              </a:xfrm>
              <a:prstGeom prst="rect">
                <a:avLst/>
              </a:prstGeom>
            </p:spPr>
          </p:pic>
          <p:sp>
            <p:nvSpPr>
              <p:cNvPr id="27" name="Rectangle 26">
                <a:extLst>
                  <a:ext uri="{FF2B5EF4-FFF2-40B4-BE49-F238E27FC236}">
                    <a16:creationId xmlns:a16="http://schemas.microsoft.com/office/drawing/2014/main" id="{CC74C41A-43D0-7344-D82F-4CFFBA62C6B9}"/>
                  </a:ext>
                </a:extLst>
              </p:cNvPr>
              <p:cNvSpPr/>
              <p:nvPr/>
            </p:nvSpPr>
            <p:spPr>
              <a:xfrm rot="20539297">
                <a:off x="3810342" y="2381050"/>
                <a:ext cx="437574" cy="24657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a:p>
            </p:txBody>
          </p:sp>
        </p:grpSp>
      </p:grpSp>
      <p:sp>
        <p:nvSpPr>
          <p:cNvPr id="48" name="TextBox 47">
            <a:extLst>
              <a:ext uri="{FF2B5EF4-FFF2-40B4-BE49-F238E27FC236}">
                <a16:creationId xmlns:a16="http://schemas.microsoft.com/office/drawing/2014/main" id="{7BF59FD7-32E6-23E7-8480-8C8EDC33534E}"/>
              </a:ext>
            </a:extLst>
          </p:cNvPr>
          <p:cNvSpPr txBox="1"/>
          <p:nvPr/>
        </p:nvSpPr>
        <p:spPr bwMode="gray">
          <a:xfrm>
            <a:off x="7496625" y="3432884"/>
            <a:ext cx="4407570" cy="307777"/>
          </a:xfrm>
          <a:prstGeom prst="rect">
            <a:avLst/>
          </a:prstGeom>
          <a:noFill/>
        </p:spPr>
        <p:txBody>
          <a:bodyPr wrap="square" rtlCol="0">
            <a:spAutoFit/>
          </a:bodyPr>
          <a:lstStyle/>
          <a:p>
            <a:r>
              <a:rPr lang="en-US" sz="1400">
                <a:effectLst/>
                <a:cs typeface="Segoe UI" panose="020B0502040204020203" pitchFamily="34" charset="0"/>
              </a:rPr>
              <a:t>1 compact form factor</a:t>
            </a:r>
            <a:endParaRPr lang="en-US" sz="1600">
              <a:solidFill>
                <a:srgbClr val="66CC33"/>
              </a:solidFill>
              <a:cs typeface="Segoe UI" panose="020B0502040204020203" pitchFamily="34" charset="0"/>
            </a:endParaRPr>
          </a:p>
        </p:txBody>
      </p:sp>
      <p:sp>
        <p:nvSpPr>
          <p:cNvPr id="49" name="Rectangle 48">
            <a:extLst>
              <a:ext uri="{FF2B5EF4-FFF2-40B4-BE49-F238E27FC236}">
                <a16:creationId xmlns:a16="http://schemas.microsoft.com/office/drawing/2014/main" id="{DA1CA3DC-7BC8-6A61-CA13-19B204A8B992}"/>
              </a:ext>
            </a:extLst>
          </p:cNvPr>
          <p:cNvSpPr/>
          <p:nvPr/>
        </p:nvSpPr>
        <p:spPr bwMode="gray">
          <a:xfrm>
            <a:off x="7458434" y="3481415"/>
            <a:ext cx="38192" cy="253423"/>
          </a:xfrm>
          <a:prstGeom prst="rect">
            <a:avLst/>
          </a:prstGeom>
          <a:solidFill>
            <a:srgbClr val="66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1" name="TextBox 50">
            <a:extLst>
              <a:ext uri="{FF2B5EF4-FFF2-40B4-BE49-F238E27FC236}">
                <a16:creationId xmlns:a16="http://schemas.microsoft.com/office/drawing/2014/main" id="{A1ACE859-605C-D4F5-65E8-360DC51EA3A6}"/>
              </a:ext>
            </a:extLst>
          </p:cNvPr>
          <p:cNvSpPr txBox="1"/>
          <p:nvPr/>
        </p:nvSpPr>
        <p:spPr bwMode="gray">
          <a:xfrm>
            <a:off x="7496625" y="3788639"/>
            <a:ext cx="4407570" cy="307777"/>
          </a:xfrm>
          <a:prstGeom prst="rect">
            <a:avLst/>
          </a:prstGeom>
          <a:noFill/>
        </p:spPr>
        <p:txBody>
          <a:bodyPr wrap="square" rtlCol="0">
            <a:spAutoFit/>
          </a:bodyPr>
          <a:lstStyle/>
          <a:p>
            <a:r>
              <a:rPr lang="en-US" sz="1400">
                <a:effectLst/>
                <a:cs typeface="Segoe UI" panose="020B0502040204020203" pitchFamily="34" charset="0"/>
              </a:rPr>
              <a:t>1 communication interface</a:t>
            </a:r>
            <a:endParaRPr lang="en-US" sz="1600" b="1">
              <a:solidFill>
                <a:srgbClr val="66CC33"/>
              </a:solidFill>
              <a:cs typeface="Segoe UI" panose="020B0502040204020203" pitchFamily="34" charset="0"/>
            </a:endParaRPr>
          </a:p>
        </p:txBody>
      </p:sp>
      <p:sp>
        <p:nvSpPr>
          <p:cNvPr id="52" name="Rectangle 51">
            <a:extLst>
              <a:ext uri="{FF2B5EF4-FFF2-40B4-BE49-F238E27FC236}">
                <a16:creationId xmlns:a16="http://schemas.microsoft.com/office/drawing/2014/main" id="{5B5BD67A-17F0-30B0-C0CE-E8E771196CE5}"/>
              </a:ext>
            </a:extLst>
          </p:cNvPr>
          <p:cNvSpPr/>
          <p:nvPr/>
        </p:nvSpPr>
        <p:spPr bwMode="gray">
          <a:xfrm>
            <a:off x="7458434" y="3837170"/>
            <a:ext cx="38192" cy="253423"/>
          </a:xfrm>
          <a:prstGeom prst="rect">
            <a:avLst/>
          </a:prstGeom>
          <a:solidFill>
            <a:srgbClr val="66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4" name="TextBox 53">
            <a:extLst>
              <a:ext uri="{FF2B5EF4-FFF2-40B4-BE49-F238E27FC236}">
                <a16:creationId xmlns:a16="http://schemas.microsoft.com/office/drawing/2014/main" id="{4A73AF63-8338-C23B-5660-5906FF846407}"/>
              </a:ext>
            </a:extLst>
          </p:cNvPr>
          <p:cNvSpPr txBox="1"/>
          <p:nvPr/>
        </p:nvSpPr>
        <p:spPr bwMode="gray">
          <a:xfrm>
            <a:off x="7124157" y="3023283"/>
            <a:ext cx="4407570" cy="307777"/>
          </a:xfrm>
          <a:prstGeom prst="rect">
            <a:avLst/>
          </a:prstGeom>
          <a:noFill/>
        </p:spPr>
        <p:txBody>
          <a:bodyPr wrap="square" rtlCol="0">
            <a:spAutoFit/>
          </a:bodyPr>
          <a:lstStyle/>
          <a:p>
            <a:r>
              <a:rPr lang="en-US" sz="1400" b="1">
                <a:cs typeface="Segoe UI" panose="020B0502040204020203" pitchFamily="34" charset="0"/>
              </a:rPr>
              <a:t>Record time-to-market</a:t>
            </a:r>
            <a:endParaRPr lang="en-US" sz="1600" b="1">
              <a:solidFill>
                <a:srgbClr val="66CC33"/>
              </a:solidFill>
              <a:cs typeface="Segoe UI" panose="020B0502040204020203" pitchFamily="34" charset="0"/>
            </a:endParaRPr>
          </a:p>
        </p:txBody>
      </p:sp>
      <p:sp>
        <p:nvSpPr>
          <p:cNvPr id="55" name="Rectangle 54">
            <a:extLst>
              <a:ext uri="{FF2B5EF4-FFF2-40B4-BE49-F238E27FC236}">
                <a16:creationId xmlns:a16="http://schemas.microsoft.com/office/drawing/2014/main" id="{4EA8B57A-F82A-1678-C155-66F787C9FC73}"/>
              </a:ext>
            </a:extLst>
          </p:cNvPr>
          <p:cNvSpPr/>
          <p:nvPr/>
        </p:nvSpPr>
        <p:spPr bwMode="gray">
          <a:xfrm>
            <a:off x="7085966" y="3071814"/>
            <a:ext cx="38192" cy="253423"/>
          </a:xfrm>
          <a:prstGeom prst="rect">
            <a:avLst/>
          </a:prstGeom>
          <a:solidFill>
            <a:srgbClr val="66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7" name="TextBox 56">
            <a:extLst>
              <a:ext uri="{FF2B5EF4-FFF2-40B4-BE49-F238E27FC236}">
                <a16:creationId xmlns:a16="http://schemas.microsoft.com/office/drawing/2014/main" id="{C2050648-03B2-702C-1583-B69DD93797EC}"/>
              </a:ext>
            </a:extLst>
          </p:cNvPr>
          <p:cNvSpPr txBox="1"/>
          <p:nvPr/>
        </p:nvSpPr>
        <p:spPr bwMode="gray">
          <a:xfrm>
            <a:off x="7496625" y="4158050"/>
            <a:ext cx="4407570" cy="307777"/>
          </a:xfrm>
          <a:prstGeom prst="rect">
            <a:avLst/>
          </a:prstGeom>
          <a:noFill/>
        </p:spPr>
        <p:txBody>
          <a:bodyPr wrap="square" rtlCol="0">
            <a:spAutoFit/>
          </a:bodyPr>
          <a:lstStyle/>
          <a:p>
            <a:r>
              <a:rPr lang="en-US" sz="1400">
                <a:effectLst/>
                <a:cs typeface="Segoe UI" panose="020B0502040204020203" pitchFamily="34" charset="0"/>
              </a:rPr>
              <a:t>Integrated algorithms</a:t>
            </a:r>
            <a:endParaRPr lang="en-US" sz="1600" b="1">
              <a:solidFill>
                <a:srgbClr val="66CC33"/>
              </a:solidFill>
              <a:cs typeface="Segoe UI" panose="020B0502040204020203" pitchFamily="34" charset="0"/>
            </a:endParaRPr>
          </a:p>
        </p:txBody>
      </p:sp>
      <p:sp>
        <p:nvSpPr>
          <p:cNvPr id="58" name="Rectangle 57">
            <a:extLst>
              <a:ext uri="{FF2B5EF4-FFF2-40B4-BE49-F238E27FC236}">
                <a16:creationId xmlns:a16="http://schemas.microsoft.com/office/drawing/2014/main" id="{AA23E66D-36F2-B12C-4F40-93B521219865}"/>
              </a:ext>
            </a:extLst>
          </p:cNvPr>
          <p:cNvSpPr/>
          <p:nvPr/>
        </p:nvSpPr>
        <p:spPr bwMode="gray">
          <a:xfrm>
            <a:off x="7458434" y="4206581"/>
            <a:ext cx="38192" cy="253423"/>
          </a:xfrm>
          <a:prstGeom prst="rect">
            <a:avLst/>
          </a:prstGeom>
          <a:solidFill>
            <a:srgbClr val="66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0" name="TextBox 59">
            <a:extLst>
              <a:ext uri="{FF2B5EF4-FFF2-40B4-BE49-F238E27FC236}">
                <a16:creationId xmlns:a16="http://schemas.microsoft.com/office/drawing/2014/main" id="{96C087D0-B264-D018-F05E-5D5FB7DF8411}"/>
              </a:ext>
            </a:extLst>
          </p:cNvPr>
          <p:cNvSpPr txBox="1"/>
          <p:nvPr/>
        </p:nvSpPr>
        <p:spPr bwMode="gray">
          <a:xfrm>
            <a:off x="7496625" y="4548513"/>
            <a:ext cx="4407570" cy="307777"/>
          </a:xfrm>
          <a:prstGeom prst="rect">
            <a:avLst/>
          </a:prstGeom>
          <a:noFill/>
        </p:spPr>
        <p:txBody>
          <a:bodyPr wrap="square" rtlCol="0">
            <a:spAutoFit/>
          </a:bodyPr>
          <a:lstStyle/>
          <a:p>
            <a:r>
              <a:rPr lang="en-US" sz="1400">
                <a:effectLst/>
                <a:cs typeface="Segoe UI" panose="020B0502040204020203" pitchFamily="34" charset="0"/>
              </a:rPr>
              <a:t>Installation without tools</a:t>
            </a:r>
            <a:endParaRPr lang="en-US" sz="1600" b="1">
              <a:solidFill>
                <a:srgbClr val="66CC33"/>
              </a:solidFill>
              <a:cs typeface="Segoe UI" panose="020B0502040204020203" pitchFamily="34" charset="0"/>
            </a:endParaRPr>
          </a:p>
        </p:txBody>
      </p:sp>
      <p:sp>
        <p:nvSpPr>
          <p:cNvPr id="61" name="Rectangle 60">
            <a:extLst>
              <a:ext uri="{FF2B5EF4-FFF2-40B4-BE49-F238E27FC236}">
                <a16:creationId xmlns:a16="http://schemas.microsoft.com/office/drawing/2014/main" id="{D915C8CE-146A-DBDB-EC8B-606D7DCB45C2}"/>
              </a:ext>
            </a:extLst>
          </p:cNvPr>
          <p:cNvSpPr/>
          <p:nvPr/>
        </p:nvSpPr>
        <p:spPr bwMode="gray">
          <a:xfrm>
            <a:off x="7458434" y="4597044"/>
            <a:ext cx="38192" cy="253423"/>
          </a:xfrm>
          <a:prstGeom prst="rect">
            <a:avLst/>
          </a:prstGeom>
          <a:solidFill>
            <a:srgbClr val="66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3" name="TextBox 62">
            <a:extLst>
              <a:ext uri="{FF2B5EF4-FFF2-40B4-BE49-F238E27FC236}">
                <a16:creationId xmlns:a16="http://schemas.microsoft.com/office/drawing/2014/main" id="{2408DBFB-F154-6606-DA36-651F12B185A8}"/>
              </a:ext>
            </a:extLst>
          </p:cNvPr>
          <p:cNvSpPr txBox="1"/>
          <p:nvPr/>
        </p:nvSpPr>
        <p:spPr bwMode="gray">
          <a:xfrm>
            <a:off x="7127205" y="1786258"/>
            <a:ext cx="4315514" cy="523220"/>
          </a:xfrm>
          <a:prstGeom prst="rect">
            <a:avLst/>
          </a:prstGeom>
          <a:noFill/>
        </p:spPr>
        <p:txBody>
          <a:bodyPr wrap="square" rtlCol="0">
            <a:spAutoFit/>
          </a:bodyPr>
          <a:lstStyle/>
          <a:p>
            <a:r>
              <a:rPr lang="en-US" sz="1400" b="1">
                <a:cs typeface="Segoe UI" panose="020B0502040204020203" pitchFamily="34" charset="0"/>
              </a:rPr>
              <a:t>10 parameters </a:t>
            </a:r>
            <a:r>
              <a:rPr lang="en-US" sz="1400">
                <a:cs typeface="Segoe UI" panose="020B0502040204020203" pitchFamily="34" charset="0"/>
              </a:rPr>
              <a:t>covering all contaminants contributing to 99% of total harm caused</a:t>
            </a:r>
            <a:endParaRPr lang="en-US" sz="1600">
              <a:solidFill>
                <a:srgbClr val="66CC33"/>
              </a:solidFill>
              <a:cs typeface="Segoe UI" panose="020B0502040204020203" pitchFamily="34" charset="0"/>
            </a:endParaRPr>
          </a:p>
        </p:txBody>
      </p:sp>
      <p:sp>
        <p:nvSpPr>
          <p:cNvPr id="64" name="Rectangle 63">
            <a:extLst>
              <a:ext uri="{FF2B5EF4-FFF2-40B4-BE49-F238E27FC236}">
                <a16:creationId xmlns:a16="http://schemas.microsoft.com/office/drawing/2014/main" id="{E7C663DE-4B5D-9CE0-39BD-DDDD8078EACC}"/>
              </a:ext>
            </a:extLst>
          </p:cNvPr>
          <p:cNvSpPr/>
          <p:nvPr/>
        </p:nvSpPr>
        <p:spPr bwMode="gray">
          <a:xfrm>
            <a:off x="7081485" y="1834789"/>
            <a:ext cx="45719" cy="214717"/>
          </a:xfrm>
          <a:prstGeom prst="rect">
            <a:avLst/>
          </a:prstGeom>
          <a:solidFill>
            <a:srgbClr val="66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6" name="TextBox 65">
            <a:extLst>
              <a:ext uri="{FF2B5EF4-FFF2-40B4-BE49-F238E27FC236}">
                <a16:creationId xmlns:a16="http://schemas.microsoft.com/office/drawing/2014/main" id="{45D0189C-D966-68B6-F265-61188165416A}"/>
              </a:ext>
            </a:extLst>
          </p:cNvPr>
          <p:cNvSpPr txBox="1"/>
          <p:nvPr/>
        </p:nvSpPr>
        <p:spPr bwMode="gray">
          <a:xfrm>
            <a:off x="7124157" y="5169822"/>
            <a:ext cx="4407570" cy="523220"/>
          </a:xfrm>
          <a:prstGeom prst="rect">
            <a:avLst/>
          </a:prstGeom>
          <a:noFill/>
        </p:spPr>
        <p:txBody>
          <a:bodyPr wrap="square" rtlCol="0">
            <a:spAutoFit/>
          </a:bodyPr>
          <a:lstStyle/>
          <a:p>
            <a:r>
              <a:rPr lang="en-US" sz="1400" b="1">
                <a:cs typeface="Segoe UI" panose="020B0502040204020203" pitchFamily="34" charset="0"/>
              </a:rPr>
              <a:t>Maintenance free and long lifetime</a:t>
            </a:r>
          </a:p>
          <a:p>
            <a:r>
              <a:rPr lang="en-US" sz="1400">
                <a:cs typeface="Segoe UI" panose="020B0502040204020203" pitchFamily="34" charset="0"/>
              </a:rPr>
              <a:t>thanks to patented sheath-flow technology</a:t>
            </a:r>
            <a:endParaRPr lang="en-US" sz="1600">
              <a:solidFill>
                <a:srgbClr val="66CC33"/>
              </a:solidFill>
              <a:cs typeface="Segoe UI" panose="020B0502040204020203" pitchFamily="34" charset="0"/>
            </a:endParaRPr>
          </a:p>
        </p:txBody>
      </p:sp>
      <p:sp>
        <p:nvSpPr>
          <p:cNvPr id="67" name="Rectangle 66">
            <a:extLst>
              <a:ext uri="{FF2B5EF4-FFF2-40B4-BE49-F238E27FC236}">
                <a16:creationId xmlns:a16="http://schemas.microsoft.com/office/drawing/2014/main" id="{724C7ACA-D269-B54F-E4BD-B22B50B9C266}"/>
              </a:ext>
            </a:extLst>
          </p:cNvPr>
          <p:cNvSpPr/>
          <p:nvPr/>
        </p:nvSpPr>
        <p:spPr bwMode="gray">
          <a:xfrm>
            <a:off x="7085966" y="5218353"/>
            <a:ext cx="38192" cy="253423"/>
          </a:xfrm>
          <a:prstGeom prst="rect">
            <a:avLst/>
          </a:prstGeom>
          <a:solidFill>
            <a:srgbClr val="66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 name="TextBox 1">
            <a:extLst>
              <a:ext uri="{FF2B5EF4-FFF2-40B4-BE49-F238E27FC236}">
                <a16:creationId xmlns:a16="http://schemas.microsoft.com/office/drawing/2014/main" id="{7F5E6C06-1060-20B5-0960-4A35AD97DFD2}"/>
              </a:ext>
            </a:extLst>
          </p:cNvPr>
          <p:cNvSpPr txBox="1"/>
          <p:nvPr/>
        </p:nvSpPr>
        <p:spPr bwMode="gray">
          <a:xfrm>
            <a:off x="7119676" y="2510133"/>
            <a:ext cx="4407570" cy="307777"/>
          </a:xfrm>
          <a:prstGeom prst="rect">
            <a:avLst/>
          </a:prstGeom>
          <a:noFill/>
        </p:spPr>
        <p:txBody>
          <a:bodyPr wrap="square" rtlCol="0">
            <a:spAutoFit/>
          </a:bodyPr>
          <a:lstStyle/>
          <a:p>
            <a:r>
              <a:rPr lang="en-US" sz="1400" b="1">
                <a:cs typeface="Segoe UI" panose="020B0502040204020203" pitchFamily="34" charset="0"/>
              </a:rPr>
              <a:t>Save on Cables, Resources, Design-in</a:t>
            </a:r>
            <a:endParaRPr lang="en-US" sz="1600" b="1">
              <a:solidFill>
                <a:srgbClr val="66CC33"/>
              </a:solidFill>
              <a:cs typeface="Segoe UI" panose="020B0502040204020203" pitchFamily="34" charset="0"/>
            </a:endParaRPr>
          </a:p>
        </p:txBody>
      </p:sp>
      <p:sp>
        <p:nvSpPr>
          <p:cNvPr id="3" name="Rectangle 2">
            <a:extLst>
              <a:ext uri="{FF2B5EF4-FFF2-40B4-BE49-F238E27FC236}">
                <a16:creationId xmlns:a16="http://schemas.microsoft.com/office/drawing/2014/main" id="{501CC911-569C-1E6F-49ED-345F67049553}"/>
              </a:ext>
            </a:extLst>
          </p:cNvPr>
          <p:cNvSpPr/>
          <p:nvPr/>
        </p:nvSpPr>
        <p:spPr bwMode="gray">
          <a:xfrm>
            <a:off x="7081485" y="2558664"/>
            <a:ext cx="38192" cy="253423"/>
          </a:xfrm>
          <a:prstGeom prst="rect">
            <a:avLst/>
          </a:prstGeom>
          <a:solidFill>
            <a:srgbClr val="66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83" name="Video 82">
            <a:hlinkClick r:id="" action="ppaction://media"/>
            <a:extLst>
              <a:ext uri="{FF2B5EF4-FFF2-40B4-BE49-F238E27FC236}">
                <a16:creationId xmlns:a16="http://schemas.microsoft.com/office/drawing/2014/main" id="{75B7E465-7661-9D6E-125F-DF3387B7290D}"/>
              </a:ext>
            </a:extLst>
          </p:cNvPr>
          <p:cNvPicPr>
            <a:picLocks noChangeAspect="1"/>
          </p:cNvPicPr>
          <p:nvPr>
            <a:videoFile r:link="rId1"/>
            <p:extLst>
              <p:ext uri="{DAA4B4D4-6D71-4841-9C94-3DE7FCFB9230}">
                <p14:media xmlns:p14="http://schemas.microsoft.com/office/powerpoint/2010/main" r:embed="rId2">
                  <p14:trim end="471.9999"/>
                </p14:media>
              </p:ext>
              <p:ext uri="{42D2F446-02D8-4167-A562-619A0277C38B}">
                <p15:isNarration xmlns:p15="http://schemas.microsoft.com/office/powerpoint/2012/main" val="1"/>
              </p:ext>
            </p:extLst>
          </p:nvPr>
        </p:nvPicPr>
        <p:blipFill>
          <a:blip r:embed="rId13"/>
          <a:srcRect l="21875" r="21875"/>
          <a:stretch>
            <a:fillRect/>
          </a:stretch>
        </p:blipFill>
        <p:spPr>
          <a:xfrm>
            <a:off x="10134600" y="2694"/>
            <a:ext cx="2057400" cy="2057400"/>
          </a:xfrm>
          <a:prstGeom prst="ellipse">
            <a:avLst/>
          </a:prstGeom>
        </p:spPr>
      </p:pic>
    </p:spTree>
    <p:extLst>
      <p:ext uri="{BB962C8B-B14F-4D97-AF65-F5344CB8AC3E}">
        <p14:creationId xmlns:p14="http://schemas.microsoft.com/office/powerpoint/2010/main" val="2860136118"/>
      </p:ext>
    </p:extLst>
  </p:cSld>
  <p:clrMapOvr>
    <a:masterClrMapping/>
  </p:clrMapOvr>
  <mc:AlternateContent xmlns:mc="http://schemas.openxmlformats.org/markup-compatibility/2006" xmlns:p14="http://schemas.microsoft.com/office/powerpoint/2010/main">
    <mc:Choice Requires="p14">
      <p:transition spd="slow" p14:dur="2000" advTm="50170"/>
    </mc:Choice>
    <mc:Fallback xmlns="">
      <p:transition spd="slow" advTm="50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3"/>
                </p:tgtEl>
              </p:cMediaNode>
            </p:video>
            <p:seq concurrent="1" nextAc="seek">
              <p:cTn id="8" restart="whenNotActive" fill="hold" evtFilter="cancelBubble" nodeType="interactiveSeq">
                <p:stCondLst>
                  <p:cond evt="onClick" delay="0">
                    <p:tgtEl>
                      <p:spTgt spid="8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3"/>
                                        </p:tgtEl>
                                      </p:cBhvr>
                                    </p:cmd>
                                  </p:childTnLst>
                                </p:cTn>
                              </p:par>
                            </p:childTnLst>
                          </p:cTn>
                        </p:par>
                      </p:childTnLst>
                    </p:cTn>
                  </p:par>
                </p:childTnLst>
              </p:cTn>
              <p:nextCondLst>
                <p:cond evt="onClick" delay="0">
                  <p:tgtEl>
                    <p:spTgt spid="8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09515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ensirion Master">
  <a:themeElements>
    <a:clrScheme name="Sensirion colors">
      <a:dk1>
        <a:sysClr val="windowText" lastClr="000000"/>
      </a:dk1>
      <a:lt1>
        <a:sysClr val="window" lastClr="FFFFFF"/>
      </a:lt1>
      <a:dk2>
        <a:srgbClr val="000000"/>
      </a:dk2>
      <a:lt2>
        <a:srgbClr val="EEEEEE"/>
      </a:lt2>
      <a:accent1>
        <a:srgbClr val="66CC33"/>
      </a:accent1>
      <a:accent2>
        <a:srgbClr val="616161"/>
      </a:accent2>
      <a:accent3>
        <a:srgbClr val="C2EBAD"/>
      </a:accent3>
      <a:accent4>
        <a:srgbClr val="024430"/>
      </a:accent4>
      <a:accent5>
        <a:srgbClr val="004494"/>
      </a:accent5>
      <a:accent6>
        <a:srgbClr val="660099"/>
      </a:accent6>
      <a:hlink>
        <a:srgbClr val="66CC33"/>
      </a:hlink>
      <a:folHlink>
        <a:srgbClr val="616161"/>
      </a:folHlink>
    </a:clrScheme>
    <a:fontScheme name="Sensirion fon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08000" tIns="72000" rIns="108000" bIns="72000" rtlCol="0" anchor="ctr"/>
      <a:lstStyle>
        <a:defPPr algn="ctr">
          <a:defRPr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ln>
          <a:solidFill>
            <a:srgbClr val="BDBDBD"/>
          </a:solidFill>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lIns="72000" tIns="72000" rIns="72000" bIns="72000" rtlCol="0">
        <a:spAutoFit/>
      </a:bodyPr>
      <a:lstStyle>
        <a:defPPr algn="l">
          <a:buClr>
            <a:schemeClr val="accent1"/>
          </a:buClr>
          <a:defRPr sz="1400" dirty="0" smtClean="0"/>
        </a:defPPr>
      </a:lstStyle>
    </a:txDef>
  </a:objectDefaults>
  <a:extraClrSchemeLst/>
  <a:extLst>
    <a:ext uri="{05A4C25C-085E-4340-85A3-A5531E510DB2}">
      <thm15:themeFamily xmlns:thm15="http://schemas.microsoft.com/office/thememl/2012/main" name="Presentation1" id="{A2229C6A-8C85-4369-BE5C-0F90A08D888C}" vid="{704E372A-D02F-4979-B6A3-0EEA5C7823FD}"/>
    </a:ext>
  </a:extLst>
</a:theme>
</file>

<file path=ppt/theme/theme2.xml><?xml version="1.0" encoding="utf-8"?>
<a:theme xmlns:a="http://schemas.openxmlformats.org/drawingml/2006/main" name="Office">
  <a:themeElements>
    <a:clrScheme name="Sensirion colors">
      <a:dk1>
        <a:sysClr val="windowText" lastClr="000000"/>
      </a:dk1>
      <a:lt1>
        <a:sysClr val="window" lastClr="FFFFFF"/>
      </a:lt1>
      <a:dk2>
        <a:srgbClr val="000000"/>
      </a:dk2>
      <a:lt2>
        <a:srgbClr val="EEEEEE"/>
      </a:lt2>
      <a:accent1>
        <a:srgbClr val="66CC33"/>
      </a:accent1>
      <a:accent2>
        <a:srgbClr val="616161"/>
      </a:accent2>
      <a:accent3>
        <a:srgbClr val="C2EBAD"/>
      </a:accent3>
      <a:accent4>
        <a:srgbClr val="024430"/>
      </a:accent4>
      <a:accent5>
        <a:srgbClr val="004494"/>
      </a:accent5>
      <a:accent6>
        <a:srgbClr val="660099"/>
      </a:accent6>
      <a:hlink>
        <a:srgbClr val="66CC33"/>
      </a:hlink>
      <a:folHlink>
        <a:srgbClr val="616161"/>
      </a:folHlink>
    </a:clrScheme>
    <a:fontScheme name="Sensirion fon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ensirion colors">
      <a:dk1>
        <a:sysClr val="windowText" lastClr="000000"/>
      </a:dk1>
      <a:lt1>
        <a:sysClr val="window" lastClr="FFFFFF"/>
      </a:lt1>
      <a:dk2>
        <a:srgbClr val="000000"/>
      </a:dk2>
      <a:lt2>
        <a:srgbClr val="EEEEEE"/>
      </a:lt2>
      <a:accent1>
        <a:srgbClr val="66CC33"/>
      </a:accent1>
      <a:accent2>
        <a:srgbClr val="616161"/>
      </a:accent2>
      <a:accent3>
        <a:srgbClr val="C2EBAD"/>
      </a:accent3>
      <a:accent4>
        <a:srgbClr val="024430"/>
      </a:accent4>
      <a:accent5>
        <a:srgbClr val="004494"/>
      </a:accent5>
      <a:accent6>
        <a:srgbClr val="660099"/>
      </a:accent6>
      <a:hlink>
        <a:srgbClr val="66CC33"/>
      </a:hlink>
      <a:folHlink>
        <a:srgbClr val="616161"/>
      </a:folHlink>
    </a:clrScheme>
    <a:fontScheme name="Sensirion fon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C31ECD75DA5D43A7955B93E7A4FAD2" ma:contentTypeVersion="15" ma:contentTypeDescription="Create a new document." ma:contentTypeScope="" ma:versionID="5e3bec9b618d09c0d9bdff4a8739be5e">
  <xsd:schema xmlns:xsd="http://www.w3.org/2001/XMLSchema" xmlns:xs="http://www.w3.org/2001/XMLSchema" xmlns:p="http://schemas.microsoft.com/office/2006/metadata/properties" xmlns:ns2="274ad58d-6d55-4283-bbd8-1be368e405c0" xmlns:ns3="6a885640-037a-416c-800c-527e8d346db4" xmlns:ns4="9b096da1-55ae-40f0-828e-d96caf0055d1" targetNamespace="http://schemas.microsoft.com/office/2006/metadata/properties" ma:root="true" ma:fieldsID="baa3bc461c152f80b7c859145c3b676e" ns2:_="" ns3:_="" ns4:_="">
    <xsd:import namespace="274ad58d-6d55-4283-bbd8-1be368e405c0"/>
    <xsd:import namespace="6a885640-037a-416c-800c-527e8d346db4"/>
    <xsd:import namespace="9b096da1-55ae-40f0-828e-d96caf0055d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4:SharedWithUsers" minOccurs="0"/>
                <xsd:element ref="ns4: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4ad58d-6d55-4283-bbd8-1be368e405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b8de631-2c85-4ba1-af09-54e0ec8ee11a"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a885640-037a-416c-800c-527e8d346db4"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c2f51bd-94c6-47d6-b29e-86128a7e8d3d}" ma:internalName="TaxCatchAll" ma:showField="CatchAllData" ma:web="6a885640-037a-416c-800c-527e8d346db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b096da1-55ae-40f0-828e-d96caf0055d1"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74ad58d-6d55-4283-bbd8-1be368e405c0">
      <Terms xmlns="http://schemas.microsoft.com/office/infopath/2007/PartnerControls"/>
    </lcf76f155ced4ddcb4097134ff3c332f>
    <TaxCatchAll xmlns="6a885640-037a-416c-800c-527e8d346d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BD32C6-0805-4A9A-8FCC-4BE2133C406A}"/>
</file>

<file path=customXml/itemProps2.xml><?xml version="1.0" encoding="utf-8"?>
<ds:datastoreItem xmlns:ds="http://schemas.openxmlformats.org/officeDocument/2006/customXml" ds:itemID="{FC14DE11-25CA-49F5-BF53-8B8254DCAF4B}">
  <ds:schemaRefs>
    <ds:schemaRef ds:uri="http://schemas.microsoft.com/office/2006/metadata/properties"/>
    <ds:schemaRef ds:uri="http://schemas.microsoft.com/office/infopath/2007/PartnerControls"/>
    <ds:schemaRef ds:uri="22226ec7-1124-4a59-96a7-46494b53e4e8"/>
    <ds:schemaRef ds:uri="b1fe39c8-28e8-4fc2-89c1-b80381c4dc8f"/>
    <ds:schemaRef ds:uri="274ad58d-6d55-4283-bbd8-1be368e405c0"/>
    <ds:schemaRef ds:uri="6a885640-037a-416c-800c-527e8d346db4"/>
  </ds:schemaRefs>
</ds:datastoreItem>
</file>

<file path=customXml/itemProps3.xml><?xml version="1.0" encoding="utf-8"?>
<ds:datastoreItem xmlns:ds="http://schemas.openxmlformats.org/officeDocument/2006/customXml" ds:itemID="{D02C82E3-1F3C-43C7-B0BC-05F87C21E2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542</Words>
  <Application>Microsoft Office PowerPoint</Application>
  <PresentationFormat>Widescreen</PresentationFormat>
  <Paragraphs>97</Paragraphs>
  <Slides>5</Slides>
  <Notes>3</Notes>
  <HiddenSlides>0</HiddenSlides>
  <MMClips>4</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2" baseType="lpstr">
      <vt:lpstr>Arial</vt:lpstr>
      <vt:lpstr>Arial Narrow</vt:lpstr>
      <vt:lpstr>Segoe UI</vt:lpstr>
      <vt:lpstr>Segoe UI Semibold</vt:lpstr>
      <vt:lpstr>Wingdings</vt:lpstr>
      <vt:lpstr>Sensirion Master</vt:lpstr>
      <vt:lpstr>think-cell Folie</vt:lpstr>
      <vt:lpstr>SEN6x</vt:lpstr>
      <vt:lpstr>SEN6x</vt:lpstr>
      <vt:lpstr>Modular by Design</vt:lpstr>
      <vt:lpstr>As Competitive as it Can Get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Carminati</dc:creator>
  <cp:lastModifiedBy>David Carminati</cp:lastModifiedBy>
  <cp:revision>4</cp:revision>
  <dcterms:created xsi:type="dcterms:W3CDTF">2026-02-26T13:26:59Z</dcterms:created>
  <dcterms:modified xsi:type="dcterms:W3CDTF">2026-03-02T10:23:53Z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0x010100E1C31ECD75DA5D43A7955B93E7A4FAD2</vt:lpwstr>
  </property>
  <property fmtid="{D5CDD505-2E9C-101B-9397-08002B2CF9AE}" pid="3" name="MediaServiceImageTags">
    <vt:lpwstr/>
  </property>
  <property fmtid="{D5CDD505-2E9C-101B-9397-08002B2CF9AE}" pid="4" name="MSIP_Label_dccd9328-21a6-44b2-9272-3c916d870b0f_Enabled">
    <vt:lpwstr>true</vt:lpwstr>
  </property>
  <property fmtid="{D5CDD505-2E9C-101B-9397-08002B2CF9AE}" pid="5" name="MSIP_Label_dccd9328-21a6-44b2-9272-3c916d870b0f_SetDate">
    <vt:lpwstr>2026-02-26T13:27:47Z</vt:lpwstr>
  </property>
  <property fmtid="{D5CDD505-2E9C-101B-9397-08002B2CF9AE}" pid="6" name="MSIP_Label_dccd9328-21a6-44b2-9272-3c916d870b0f_Method">
    <vt:lpwstr>Privileged</vt:lpwstr>
  </property>
  <property fmtid="{D5CDD505-2E9C-101B-9397-08002B2CF9AE}" pid="7" name="MSIP_Label_dccd9328-21a6-44b2-9272-3c916d870b0f_Name">
    <vt:lpwstr>D1</vt:lpwstr>
  </property>
  <property fmtid="{D5CDD505-2E9C-101B-9397-08002B2CF9AE}" pid="8" name="MSIP_Label_dccd9328-21a6-44b2-9272-3c916d870b0f_SiteId">
    <vt:lpwstr>97b70348-6168-425b-8cee-4328b09d7ddd</vt:lpwstr>
  </property>
  <property fmtid="{D5CDD505-2E9C-101B-9397-08002B2CF9AE}" pid="9" name="MSIP_Label_dccd9328-21a6-44b2-9272-3c916d870b0f_ActionId">
    <vt:lpwstr>9f5da30c-ee6f-4da3-9744-96d93de26be9</vt:lpwstr>
  </property>
  <property fmtid="{D5CDD505-2E9C-101B-9397-08002B2CF9AE}" pid="10" name="MSIP_Label_dccd9328-21a6-44b2-9272-3c916d870b0f_ContentBits">
    <vt:lpwstr>0</vt:lpwstr>
  </property>
  <property fmtid="{D5CDD505-2E9C-101B-9397-08002B2CF9AE}" pid="11" name="MSIP_Label_dccd9328-21a6-44b2-9272-3c916d870b0f_Tag">
    <vt:lpwstr>10, 0, 1, 1</vt:lpwstr>
  </property>
</Properties>
</file>