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handoutMasterIdLst>
    <p:handoutMasterId r:id="rId11"/>
  </p:handoutMasterIdLst>
  <p:sldIdLst>
    <p:sldId id="521" r:id="rId5"/>
    <p:sldId id="2076136714" r:id="rId6"/>
    <p:sldId id="2076136718" r:id="rId7"/>
    <p:sldId id="2076136719" r:id="rId8"/>
    <p:sldId id="2076136713" r:id="rId9"/>
  </p:sldIdLst>
  <p:sldSz cx="12192000" cy="6858000"/>
  <p:notesSz cx="6858000" cy="9144000"/>
  <p:custDataLst>
    <p:tags r:id="rId12"/>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AE064F-75D5-98AB-966F-5436E9984DBE}" name="Katharina Jacobi" initials="KJ" userId="S::katharina.jacobi@sensirion.com::76f3eb18-7ccc-4302-b788-668f75c1b81d"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BDC6"/>
    <a:srgbClr val="3A4D5C"/>
    <a:srgbClr val="ECECEB"/>
    <a:srgbClr val="66CC33"/>
    <a:srgbClr val="BDBDBD"/>
    <a:srgbClr val="FFFFFF"/>
    <a:srgbClr val="004494"/>
    <a:srgbClr val="EEEEEE"/>
    <a:srgbClr val="2F4A68"/>
    <a:srgbClr val="7F9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49A49D-D2F2-49A7-BE6B-B69B93960B7E}" v="103" dt="2024-10-14T10:52:50.688"/>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5343" autoAdjust="0"/>
  </p:normalViewPr>
  <p:slideViewPr>
    <p:cSldViewPr snapToGrid="0" showGuides="1">
      <p:cViewPr varScale="1">
        <p:scale>
          <a:sx n="82" d="100"/>
          <a:sy n="82" d="100"/>
        </p:scale>
        <p:origin x="58" y="326"/>
      </p:cViewPr>
      <p:guideLst/>
    </p:cSldViewPr>
  </p:slideViewPr>
  <p:notesTextViewPr>
    <p:cViewPr>
      <p:scale>
        <a:sx n="1" d="1"/>
        <a:sy n="1" d="1"/>
      </p:scale>
      <p:origin x="0" y="0"/>
    </p:cViewPr>
  </p:notesTextViewPr>
  <p:sorterViewPr>
    <p:cViewPr varScale="1">
      <p:scale>
        <a:sx n="1" d="1"/>
        <a:sy n="1" d="1"/>
      </p:scale>
      <p:origin x="0" y="-6990"/>
    </p:cViewPr>
  </p:sorterViewPr>
  <p:notesViewPr>
    <p:cSldViewPr snapToGrid="0" showGuides="1">
      <p:cViewPr varScale="1">
        <p:scale>
          <a:sx n="80" d="100"/>
          <a:sy n="80" d="100"/>
        </p:scale>
        <p:origin x="306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gs" Target="tags/tag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1F2D97-14DC-3D68-F695-73A2E8626B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432E61-330F-A25F-0EB6-75FB4F260A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FEEF22F-4601-480B-AFDB-0EDCF7C2442C}" type="datetimeFigureOut">
              <a:rPr lang="en-US" smtClean="0"/>
              <a:t>6/23/2025</a:t>
            </a:fld>
            <a:endParaRPr lang="en-US"/>
          </a:p>
        </p:txBody>
      </p:sp>
      <p:sp>
        <p:nvSpPr>
          <p:cNvPr id="4" name="Footer Placeholder 3">
            <a:extLst>
              <a:ext uri="{FF2B5EF4-FFF2-40B4-BE49-F238E27FC236}">
                <a16:creationId xmlns:a16="http://schemas.microsoft.com/office/drawing/2014/main" id="{89441705-911E-87F8-95DF-E1272933A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6DA9F20-F66F-1B8A-DB3A-299D371895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5387CF-09AA-4FE6-9F5A-B60CE63E1F12}" type="slidenum">
              <a:rPr lang="en-US" smtClean="0"/>
              <a:t>‹#›</a:t>
            </a:fld>
            <a:endParaRPr lang="en-US"/>
          </a:p>
        </p:txBody>
      </p:sp>
    </p:spTree>
    <p:extLst>
      <p:ext uri="{BB962C8B-B14F-4D97-AF65-F5344CB8AC3E}">
        <p14:creationId xmlns:p14="http://schemas.microsoft.com/office/powerpoint/2010/main" val="60466292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792A3-2C7B-47A0-80C9-DAA1E1046924}" type="datetimeFigureOut">
              <a:rPr lang="de-DE" smtClean="0"/>
              <a:t>23.06.2025</a:t>
            </a:fld>
            <a:endParaRPr lang="de-DE"/>
          </a:p>
        </p:txBody>
      </p:sp>
      <p:sp>
        <p:nvSpPr>
          <p:cNvPr id="4" name="Folienbildplatzhalter 3"/>
          <p:cNvSpPr>
            <a:spLocks noGrp="1" noRot="1" noChangeAspect="1"/>
          </p:cNvSpPr>
          <p:nvPr>
            <p:ph type="sldImg" idx="2"/>
          </p:nvPr>
        </p:nvSpPr>
        <p:spPr>
          <a:xfrm>
            <a:off x="1359568" y="932447"/>
            <a:ext cx="4138864" cy="232811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3561347"/>
            <a:ext cx="5486400" cy="4439653"/>
          </a:xfrm>
          <a:prstGeom prst="rect">
            <a:avLst/>
          </a:prstGeom>
        </p:spPr>
        <p:txBody>
          <a:bodyPr vert="horz" lIns="0" tIns="0" rIns="0" bIns="0" rtlCol="0"/>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377EE-D37B-49B0-B274-FAC640F68D07}" type="slidenum">
              <a:rPr lang="de-DE" smtClean="0"/>
              <a:t>‹#›</a:t>
            </a:fld>
            <a:endParaRPr lang="de-DE"/>
          </a:p>
        </p:txBody>
      </p:sp>
    </p:spTree>
    <p:extLst>
      <p:ext uri="{BB962C8B-B14F-4D97-AF65-F5344CB8AC3E}">
        <p14:creationId xmlns:p14="http://schemas.microsoft.com/office/powerpoint/2010/main" val="787129825"/>
      </p:ext>
    </p:extLst>
  </p:cSld>
  <p:clrMap bg1="lt1" tx1="dk1" bg2="lt2" tx2="dk2" accent1="accent1" accent2="accent2" accent3="accent3" accent4="accent4" accent5="accent5" accent6="accent6" hlink="hlink" folHlink="folHlink"/>
  <p:notesStyle>
    <a:lvl1pPr marL="180000" indent="-180000" algn="l" defTabSz="914400" rtl="0" eaLnBrk="1" latinLnBrk="0" hangingPunct="1">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2pPr>
    <a:lvl3pPr marL="540000" indent="-180000" algn="l" defTabSz="914400" rtl="0" eaLnBrk="1" latinLnBrk="0" hangingPunct="1">
      <a:spcAft>
        <a:spcPts val="600"/>
      </a:spcAft>
      <a:buClr>
        <a:srgbClr val="BDBDBD"/>
      </a:buClr>
      <a:buFont typeface="Arial" panose="020B0604020202020204" pitchFamily="34" charset="0"/>
      <a:buChar char="•"/>
      <a:defRPr sz="1400" kern="1200">
        <a:solidFill>
          <a:schemeClr val="tx1"/>
        </a:solidFill>
        <a:latin typeface="+mn-lt"/>
        <a:ea typeface="+mn-ea"/>
        <a:cs typeface="+mn-cs"/>
      </a:defRPr>
    </a:lvl3pPr>
    <a:lvl4pPr marL="720000" indent="-180000" algn="l" defTabSz="914400" rtl="0" eaLnBrk="1" latinLnBrk="0" hangingPunct="1">
      <a:spcAft>
        <a:spcPts val="600"/>
      </a:spcAft>
      <a:buClr>
        <a:srgbClr val="BDBDBD"/>
      </a:buClr>
      <a:buFont typeface="Arial" panose="020B0604020202020204" pitchFamily="34" charset="0"/>
      <a:buChar char="•"/>
      <a:defRPr sz="14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931863"/>
            <a:ext cx="4140200" cy="23288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A377EE-D37B-49B0-B274-FAC640F68D07}" type="slidenum">
              <a:rPr lang="de-DE" smtClean="0"/>
              <a:t>1</a:t>
            </a:fld>
            <a:endParaRPr lang="de-DE"/>
          </a:p>
        </p:txBody>
      </p:sp>
    </p:spTree>
    <p:extLst>
      <p:ext uri="{BB962C8B-B14F-4D97-AF65-F5344CB8AC3E}">
        <p14:creationId xmlns:p14="http://schemas.microsoft.com/office/powerpoint/2010/main" val="31728214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9775277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964959"/>
            <a:ext cx="9144000" cy="738664"/>
          </a:xfrm>
          <a:prstGeom prst="rect">
            <a:avLst/>
          </a:prstGeom>
        </p:spPr>
        <p:txBody>
          <a:bodyPr vert="horz" anchor="b"/>
          <a:lstStyle>
            <a:lvl1pPr algn="l">
              <a:lnSpc>
                <a:spcPct val="100000"/>
              </a:lnSpc>
              <a:defRPr sz="4800" cap="all" baseline="0"/>
            </a:lvl1pPr>
          </a:lstStyle>
          <a:p>
            <a:r>
              <a:rPr lang="en-US" noProof="0" dirty="0"/>
              <a:t>overhead</a:t>
            </a:r>
          </a:p>
        </p:txBody>
      </p:sp>
      <p:sp>
        <p:nvSpPr>
          <p:cNvPr id="6" name="Text Placeholder 5">
            <a:extLst>
              <a:ext uri="{FF2B5EF4-FFF2-40B4-BE49-F238E27FC236}">
                <a16:creationId xmlns:a16="http://schemas.microsoft.com/office/drawing/2014/main" id="{1A4D2577-167E-69EB-1162-5BBAC4F82FD4}"/>
              </a:ext>
            </a:extLst>
          </p:cNvPr>
          <p:cNvSpPr>
            <a:spLocks noGrp="1"/>
          </p:cNvSpPr>
          <p:nvPr>
            <p:ph type="body" sz="quarter" idx="10" hasCustomPrompt="1"/>
          </p:nvPr>
        </p:nvSpPr>
        <p:spPr bwMode="gray">
          <a:xfrm>
            <a:off x="1189036" y="3063969"/>
            <a:ext cx="9144000" cy="214312"/>
          </a:xfrm>
        </p:spPr>
        <p:txBody>
          <a:bodyPr wrap="square">
            <a:spAutoFit/>
          </a:bodyPr>
          <a:lstStyle>
            <a:lvl1pPr marL="0" indent="0">
              <a:lnSpc>
                <a:spcPct val="100000"/>
              </a:lnSpc>
              <a:buNone/>
              <a:defRPr/>
            </a:lvl1pPr>
          </a:lstStyle>
          <a:p>
            <a:pPr lvl="0"/>
            <a:r>
              <a:rPr lang="en-US" noProof="0" dirty="0"/>
              <a:t>Author | Date</a:t>
            </a:r>
          </a:p>
        </p:txBody>
      </p:sp>
      <p:sp>
        <p:nvSpPr>
          <p:cNvPr id="7" name="Text Placeholder 6">
            <a:extLst>
              <a:ext uri="{FF2B5EF4-FFF2-40B4-BE49-F238E27FC236}">
                <a16:creationId xmlns:a16="http://schemas.microsoft.com/office/drawing/2014/main" id="{87869E6D-0360-2933-8C4A-69CBE7710BF1}"/>
              </a:ext>
            </a:extLst>
          </p:cNvPr>
          <p:cNvSpPr>
            <a:spLocks noGrp="1"/>
          </p:cNvSpPr>
          <p:nvPr>
            <p:ph type="body" sz="quarter" idx="12" hasCustomPrompt="1"/>
          </p:nvPr>
        </p:nvSpPr>
        <p:spPr bwMode="gray">
          <a:xfrm>
            <a:off x="0" y="6057900"/>
            <a:ext cx="12192000" cy="800100"/>
          </a:xfrm>
          <a:gradFill>
            <a:gsLst>
              <a:gs pos="19000">
                <a:schemeClr val="bg1">
                  <a:alpha val="80000"/>
                </a:schemeClr>
              </a:gs>
              <a:gs pos="100000">
                <a:schemeClr val="bg1"/>
              </a:gs>
            </a:gsLst>
            <a:lin ang="0" scaled="1"/>
          </a:gradFill>
        </p:spPr>
        <p:txBody>
          <a:bodyPr/>
          <a:lstStyle>
            <a:lvl1pPr marL="0" indent="0">
              <a:buNone/>
              <a:defRPr/>
            </a:lvl1pPr>
          </a:lstStyle>
          <a:p>
            <a:pPr lvl="0"/>
            <a:r>
              <a:rPr lang="en-US" dirty="0"/>
              <a:t> </a:t>
            </a:r>
          </a:p>
        </p:txBody>
      </p:sp>
      <p:sp>
        <p:nvSpPr>
          <p:cNvPr id="20" name="Text Placeholder 19">
            <a:extLst>
              <a:ext uri="{FF2B5EF4-FFF2-40B4-BE49-F238E27FC236}">
                <a16:creationId xmlns:a16="http://schemas.microsoft.com/office/drawing/2014/main" id="{885E7427-45FF-59FD-D7C2-D246E3C50A76}"/>
              </a:ext>
            </a:extLst>
          </p:cNvPr>
          <p:cNvSpPr>
            <a:spLocks noGrp="1"/>
          </p:cNvSpPr>
          <p:nvPr>
            <p:ph type="body" sz="quarter" idx="13" hasCustomPrompt="1"/>
          </p:nvPr>
        </p:nvSpPr>
        <p:spPr bwMode="gray">
          <a:xfrm>
            <a:off x="9912063" y="6301582"/>
            <a:ext cx="1764000" cy="176400"/>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a:lvl1pPr>
          </a:lstStyle>
          <a:p>
            <a:pPr lvl="0"/>
            <a:r>
              <a:rPr lang="en-US" dirty="0"/>
              <a:t> </a:t>
            </a:r>
          </a:p>
        </p:txBody>
      </p:sp>
      <p:sp>
        <p:nvSpPr>
          <p:cNvPr id="9" name="Textplatzhalter 8">
            <a:extLst>
              <a:ext uri="{FF2B5EF4-FFF2-40B4-BE49-F238E27FC236}">
                <a16:creationId xmlns:a16="http://schemas.microsoft.com/office/drawing/2014/main" id="{64775200-1551-8488-CA6F-C4CF768DB1DB}"/>
              </a:ext>
            </a:extLst>
          </p:cNvPr>
          <p:cNvSpPr>
            <a:spLocks noGrp="1"/>
          </p:cNvSpPr>
          <p:nvPr>
            <p:ph type="body" sz="quarter" idx="14" hasCustomPrompt="1"/>
          </p:nvPr>
        </p:nvSpPr>
        <p:spPr>
          <a:xfrm>
            <a:off x="1189036" y="1703623"/>
            <a:ext cx="9144000" cy="1231106"/>
          </a:xfrm>
        </p:spPr>
        <p:txBody>
          <a:bodyPr>
            <a:spAutoFit/>
          </a:bodyPr>
          <a:lstStyle>
            <a:lvl1pPr marL="0" indent="0">
              <a:spcAft>
                <a:spcPts val="0"/>
              </a:spcAft>
              <a:buNone/>
              <a:defRPr sz="4000"/>
            </a:lvl1pPr>
          </a:lstStyle>
          <a:p>
            <a:pPr lvl="0"/>
            <a:r>
              <a:rPr lang="en-US" dirty="0"/>
              <a:t>Descriptive and more informative presentation header (position variable)</a:t>
            </a:r>
          </a:p>
        </p:txBody>
      </p:sp>
    </p:spTree>
    <p:extLst>
      <p:ext uri="{BB962C8B-B14F-4D97-AF65-F5344CB8AC3E}">
        <p14:creationId xmlns:p14="http://schemas.microsoft.com/office/powerpoint/2010/main" val="205424579"/>
      </p:ext>
    </p:extLst>
  </p:cSld>
  <p:clrMapOvr>
    <a:masterClrMapping/>
  </p:clrMapOvr>
  <p:extLst>
    <p:ext uri="{DCECCB84-F9BA-43D5-87BE-67443E8EF086}">
      <p15:sldGuideLst xmlns:p15="http://schemas.microsoft.com/office/powerpoint/2012/main">
        <p15:guide id="1" orient="horz" pos="3816" userDrawn="1">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98748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37742899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1334291"/>
            <a:ext cx="7612064" cy="369332"/>
          </a:xfrm>
          <a:prstGeom prst="rect">
            <a:avLst/>
          </a:prstGeom>
        </p:spPr>
        <p:txBody>
          <a:bodyPr vert="horz" anchor="b"/>
          <a:lstStyle>
            <a:lvl1pPr algn="l">
              <a:lnSpc>
                <a:spcPct val="100000"/>
              </a:lnSpc>
              <a:defRPr sz="2400" cap="all" baseline="0"/>
            </a:lvl1pPr>
          </a:lstStyle>
          <a:p>
            <a:r>
              <a:rPr lang="de-DE" dirty="0"/>
              <a:t>Chapter 1</a:t>
            </a:r>
          </a:p>
        </p:txBody>
      </p:sp>
      <p:sp>
        <p:nvSpPr>
          <p:cNvPr id="4" name="Textplatzhalter 8">
            <a:extLst>
              <a:ext uri="{FF2B5EF4-FFF2-40B4-BE49-F238E27FC236}">
                <a16:creationId xmlns:a16="http://schemas.microsoft.com/office/drawing/2014/main" id="{6B697B09-1663-F3FE-7753-55104D18A158}"/>
              </a:ext>
            </a:extLst>
          </p:cNvPr>
          <p:cNvSpPr>
            <a:spLocks noGrp="1"/>
          </p:cNvSpPr>
          <p:nvPr>
            <p:ph type="body" sz="quarter" idx="14" hasCustomPrompt="1"/>
          </p:nvPr>
        </p:nvSpPr>
        <p:spPr>
          <a:xfrm>
            <a:off x="1189036" y="1703623"/>
            <a:ext cx="7612064" cy="1231106"/>
          </a:xfrm>
        </p:spPr>
        <p:txBody>
          <a:bodyPr wrap="square">
            <a:spAutoFit/>
          </a:bodyPr>
          <a:lstStyle>
            <a:lvl1pPr marL="0" indent="0">
              <a:spcAft>
                <a:spcPts val="0"/>
              </a:spcAft>
              <a:buNone/>
              <a:defRPr sz="4000"/>
            </a:lvl1pPr>
          </a:lstStyle>
          <a:p>
            <a:pPr lvl="0"/>
            <a:r>
              <a:rPr lang="en-US" dirty="0"/>
              <a:t>Chapter title</a:t>
            </a:r>
          </a:p>
          <a:p>
            <a:pPr lvl="0"/>
            <a:r>
              <a:rPr lang="en-US" dirty="0"/>
              <a:t>(Position variable)</a:t>
            </a:r>
          </a:p>
        </p:txBody>
      </p:sp>
    </p:spTree>
    <p:extLst>
      <p:ext uri="{BB962C8B-B14F-4D97-AF65-F5344CB8AC3E}">
        <p14:creationId xmlns:p14="http://schemas.microsoft.com/office/powerpoint/2010/main" val="4147481199"/>
      </p:ext>
    </p:extLst>
  </p:cSld>
  <p:clrMapOvr>
    <a:masterClrMapping/>
  </p:clrMapOvr>
  <p:extLst>
    <p:ext uri="{DCECCB84-F9BA-43D5-87BE-67443E8EF086}">
      <p15:sldGuideLst xmlns:p15="http://schemas.microsoft.com/office/powerpoint/2012/main">
        <p15:guide id="1" pos="6221" userDrawn="1">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65497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E4B5D56-4EE6-6923-EBA2-5824FC9584B2}"/>
              </a:ext>
            </a:extLst>
          </p:cNvPr>
          <p:cNvSpPr>
            <a:spLocks noGrp="1"/>
          </p:cNvSpPr>
          <p:nvPr>
            <p:ph type="ctrTitle" hasCustomPrompt="1"/>
          </p:nvPr>
        </p:nvSpPr>
        <p:spPr bwMode="gray">
          <a:xfrm>
            <a:off x="1189036" y="1334291"/>
            <a:ext cx="9144000" cy="369332"/>
          </a:xfrm>
          <a:prstGeom prst="rect">
            <a:avLst/>
          </a:prstGeom>
        </p:spPr>
        <p:txBody>
          <a:bodyPr vert="horz" anchor="b"/>
          <a:lstStyle>
            <a:lvl1pPr algn="l">
              <a:lnSpc>
                <a:spcPct val="100000"/>
              </a:lnSpc>
              <a:defRPr sz="2400" cap="all" baseline="0"/>
            </a:lvl1pPr>
          </a:lstStyle>
          <a:p>
            <a:r>
              <a:rPr lang="en-US" noProof="0" dirty="0"/>
              <a:t>Agenda</a:t>
            </a:r>
          </a:p>
        </p:txBody>
      </p:sp>
      <p:sp>
        <p:nvSpPr>
          <p:cNvPr id="7" name="Text Placeholder 6">
            <a:extLst>
              <a:ext uri="{FF2B5EF4-FFF2-40B4-BE49-F238E27FC236}">
                <a16:creationId xmlns:a16="http://schemas.microsoft.com/office/drawing/2014/main" id="{54780551-0AC8-CC10-4203-E0F948B252FC}"/>
              </a:ext>
            </a:extLst>
          </p:cNvPr>
          <p:cNvSpPr>
            <a:spLocks noGrp="1"/>
          </p:cNvSpPr>
          <p:nvPr>
            <p:ph type="body" sz="quarter" idx="12" hasCustomPrompt="1"/>
          </p:nvPr>
        </p:nvSpPr>
        <p:spPr bwMode="gray">
          <a:xfrm>
            <a:off x="11890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9" name="Text Placeholder 6">
            <a:extLst>
              <a:ext uri="{FF2B5EF4-FFF2-40B4-BE49-F238E27FC236}">
                <a16:creationId xmlns:a16="http://schemas.microsoft.com/office/drawing/2014/main" id="{CC4BB3A0-56D7-008F-2F5E-749DA502114B}"/>
              </a:ext>
            </a:extLst>
          </p:cNvPr>
          <p:cNvSpPr>
            <a:spLocks noGrp="1"/>
          </p:cNvSpPr>
          <p:nvPr>
            <p:ph type="body" sz="quarter" idx="13" hasCustomPrompt="1"/>
          </p:nvPr>
        </p:nvSpPr>
        <p:spPr bwMode="gray">
          <a:xfrm>
            <a:off x="36655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20" name="Text Placeholder 6">
            <a:extLst>
              <a:ext uri="{FF2B5EF4-FFF2-40B4-BE49-F238E27FC236}">
                <a16:creationId xmlns:a16="http://schemas.microsoft.com/office/drawing/2014/main" id="{5F8F1682-426D-A92C-5CC0-F70B368876DA}"/>
              </a:ext>
            </a:extLst>
          </p:cNvPr>
          <p:cNvSpPr>
            <a:spLocks noGrp="1"/>
          </p:cNvSpPr>
          <p:nvPr>
            <p:ph type="body" sz="quarter" idx="14" hasCustomPrompt="1"/>
          </p:nvPr>
        </p:nvSpPr>
        <p:spPr bwMode="gray">
          <a:xfrm>
            <a:off x="61420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21" name="Text Placeholder 6">
            <a:extLst>
              <a:ext uri="{FF2B5EF4-FFF2-40B4-BE49-F238E27FC236}">
                <a16:creationId xmlns:a16="http://schemas.microsoft.com/office/drawing/2014/main" id="{C3FD7D7A-E9B6-0D5D-1997-DF07855352F6}"/>
              </a:ext>
            </a:extLst>
          </p:cNvPr>
          <p:cNvSpPr>
            <a:spLocks noGrp="1"/>
          </p:cNvSpPr>
          <p:nvPr>
            <p:ph type="body" sz="quarter" idx="15" hasCustomPrompt="1"/>
          </p:nvPr>
        </p:nvSpPr>
        <p:spPr bwMode="gray">
          <a:xfrm>
            <a:off x="8618538" y="3630386"/>
            <a:ext cx="2340000" cy="1872000"/>
          </a:xfrm>
          <a:solidFill>
            <a:schemeClr val="bg1"/>
          </a:solidFill>
        </p:spPr>
        <p:txBody>
          <a:bodyPr lIns="216000" tIns="144000" rIns="216000" bIns="144000"/>
          <a:lstStyle>
            <a:lvl1pPr marL="0" indent="0">
              <a:spcAft>
                <a:spcPts val="0"/>
              </a:spcAft>
              <a:buNone/>
              <a:defRPr b="0"/>
            </a:lvl1pPr>
          </a:lstStyle>
          <a:p>
            <a:pPr lvl="0"/>
            <a:r>
              <a:rPr lang="en-US" dirty="0"/>
              <a:t>Chapter title</a:t>
            </a:r>
          </a:p>
          <a:p>
            <a:pPr lvl="0"/>
            <a:r>
              <a:rPr lang="en-US" dirty="0"/>
              <a:t>Placeholder</a:t>
            </a:r>
          </a:p>
          <a:p>
            <a:pPr lvl="0"/>
            <a:r>
              <a:rPr lang="en-US" dirty="0"/>
              <a:t>Third line</a:t>
            </a:r>
          </a:p>
        </p:txBody>
      </p:sp>
      <p:sp>
        <p:nvSpPr>
          <p:cNvPr id="23" name="Text Placeholder 22">
            <a:extLst>
              <a:ext uri="{FF2B5EF4-FFF2-40B4-BE49-F238E27FC236}">
                <a16:creationId xmlns:a16="http://schemas.microsoft.com/office/drawing/2014/main" id="{8B0D683F-3864-D1CF-A46B-232B304F7C5E}"/>
              </a:ext>
            </a:extLst>
          </p:cNvPr>
          <p:cNvSpPr>
            <a:spLocks noGrp="1"/>
          </p:cNvSpPr>
          <p:nvPr>
            <p:ph type="body" sz="quarter" idx="16" hasCustomPrompt="1"/>
          </p:nvPr>
        </p:nvSpPr>
        <p:spPr bwMode="gray">
          <a:xfrm>
            <a:off x="14016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1</a:t>
            </a:r>
          </a:p>
        </p:txBody>
      </p:sp>
      <p:sp>
        <p:nvSpPr>
          <p:cNvPr id="24" name="Text Placeholder 22">
            <a:extLst>
              <a:ext uri="{FF2B5EF4-FFF2-40B4-BE49-F238E27FC236}">
                <a16:creationId xmlns:a16="http://schemas.microsoft.com/office/drawing/2014/main" id="{B08603D7-4ECD-E027-4BF6-9BA21A7C9C6E}"/>
              </a:ext>
            </a:extLst>
          </p:cNvPr>
          <p:cNvSpPr>
            <a:spLocks noGrp="1"/>
          </p:cNvSpPr>
          <p:nvPr>
            <p:ph type="body" sz="quarter" idx="17" hasCustomPrompt="1"/>
          </p:nvPr>
        </p:nvSpPr>
        <p:spPr bwMode="gray">
          <a:xfrm>
            <a:off x="38781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2</a:t>
            </a:r>
          </a:p>
        </p:txBody>
      </p:sp>
      <p:sp>
        <p:nvSpPr>
          <p:cNvPr id="25" name="Text Placeholder 22">
            <a:extLst>
              <a:ext uri="{FF2B5EF4-FFF2-40B4-BE49-F238E27FC236}">
                <a16:creationId xmlns:a16="http://schemas.microsoft.com/office/drawing/2014/main" id="{5445746D-239C-F4A1-A97C-3AF8E2BA705C}"/>
              </a:ext>
            </a:extLst>
          </p:cNvPr>
          <p:cNvSpPr>
            <a:spLocks noGrp="1"/>
          </p:cNvSpPr>
          <p:nvPr>
            <p:ph type="body" sz="quarter" idx="18" hasCustomPrompt="1"/>
          </p:nvPr>
        </p:nvSpPr>
        <p:spPr bwMode="gray">
          <a:xfrm>
            <a:off x="63546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3</a:t>
            </a:r>
          </a:p>
        </p:txBody>
      </p:sp>
      <p:sp>
        <p:nvSpPr>
          <p:cNvPr id="26" name="Text Placeholder 22">
            <a:extLst>
              <a:ext uri="{FF2B5EF4-FFF2-40B4-BE49-F238E27FC236}">
                <a16:creationId xmlns:a16="http://schemas.microsoft.com/office/drawing/2014/main" id="{AB140772-9837-E177-41C4-06F402B02DA2}"/>
              </a:ext>
            </a:extLst>
          </p:cNvPr>
          <p:cNvSpPr>
            <a:spLocks noGrp="1"/>
          </p:cNvSpPr>
          <p:nvPr>
            <p:ph type="body" sz="quarter" idx="19" hasCustomPrompt="1"/>
          </p:nvPr>
        </p:nvSpPr>
        <p:spPr bwMode="gray">
          <a:xfrm>
            <a:off x="8831154" y="4905926"/>
            <a:ext cx="1176706" cy="360850"/>
          </a:xfrm>
          <a:solidFill>
            <a:schemeClr val="accent2"/>
          </a:solidFill>
        </p:spPr>
        <p:txBody>
          <a:bodyPr wrap="none" lIns="108000" tIns="72000" rIns="108000" bIns="72000" anchor="ctr">
            <a:spAutoFit/>
          </a:bodyPr>
          <a:lstStyle>
            <a:lvl1pPr marL="0" indent="0" algn="ctr">
              <a:buNone/>
              <a:defRPr b="1" cap="all" baseline="0">
                <a:solidFill>
                  <a:schemeClr val="bg1"/>
                </a:solidFill>
              </a:defRPr>
            </a:lvl1pPr>
          </a:lstStyle>
          <a:p>
            <a:pPr lvl="0"/>
            <a:r>
              <a:rPr lang="en-US" dirty="0"/>
              <a:t>Chapter 4</a:t>
            </a:r>
          </a:p>
        </p:txBody>
      </p:sp>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endParaRPr lang="de-DE" dirty="0"/>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4" name="Textfeld 3">
            <a:extLst>
              <a:ext uri="{FF2B5EF4-FFF2-40B4-BE49-F238E27FC236}">
                <a16:creationId xmlns:a16="http://schemas.microsoft.com/office/drawing/2014/main" id="{939FCACE-9BDD-8052-C056-6D9D8D43E37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
        <p:nvSpPr>
          <p:cNvPr id="11" name="Textplatzhalter 8">
            <a:extLst>
              <a:ext uri="{FF2B5EF4-FFF2-40B4-BE49-F238E27FC236}">
                <a16:creationId xmlns:a16="http://schemas.microsoft.com/office/drawing/2014/main" id="{E52A1870-45CF-BBEE-B594-FA64290C3279}"/>
              </a:ext>
            </a:extLst>
          </p:cNvPr>
          <p:cNvSpPr>
            <a:spLocks noGrp="1"/>
          </p:cNvSpPr>
          <p:nvPr>
            <p:ph type="body" sz="quarter" idx="22" hasCustomPrompt="1"/>
          </p:nvPr>
        </p:nvSpPr>
        <p:spPr>
          <a:xfrm>
            <a:off x="1189036" y="1703623"/>
            <a:ext cx="9144000" cy="615553"/>
          </a:xfrm>
        </p:spPr>
        <p:txBody>
          <a:bodyPr>
            <a:spAutoFit/>
          </a:bodyPr>
          <a:lstStyle>
            <a:lvl1pPr marL="0" indent="0">
              <a:spcAft>
                <a:spcPts val="0"/>
              </a:spcAft>
              <a:buNone/>
              <a:defRPr sz="4000"/>
            </a:lvl1pPr>
          </a:lstStyle>
          <a:p>
            <a:pPr lvl="0"/>
            <a:r>
              <a:rPr lang="en-US" dirty="0"/>
              <a:t>Headline</a:t>
            </a:r>
          </a:p>
        </p:txBody>
      </p:sp>
    </p:spTree>
    <p:extLst>
      <p:ext uri="{BB962C8B-B14F-4D97-AF65-F5344CB8AC3E}">
        <p14:creationId xmlns:p14="http://schemas.microsoft.com/office/powerpoint/2010/main" val="1394390255"/>
      </p:ext>
    </p:extLst>
  </p:cSld>
  <p:clrMapOvr>
    <a:masterClrMapping/>
  </p:clrMapOvr>
  <p:extLst>
    <p:ext uri="{DCECCB84-F9BA-43D5-87BE-67443E8EF086}">
      <p15:sldGuideLst xmlns:p15="http://schemas.microsoft.com/office/powerpoint/2012/main">
        <p15:guide id="1" orient="horz" pos="3816">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578558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2857EDF7-6D11-2BD0-D719-AE9C55860BD0}"/>
              </a:ext>
            </a:extLst>
          </p:cNvPr>
          <p:cNvSpPr>
            <a:spLocks noGrp="1"/>
          </p:cNvSpPr>
          <p:nvPr>
            <p:ph type="title" hasCustomPrompt="1"/>
          </p:nvPr>
        </p:nvSpPr>
        <p:spPr bwMode="gray"/>
        <p:txBody>
          <a:bodyPr vert="horz"/>
          <a:lstStyle/>
          <a:p>
            <a:r>
              <a:rPr lang="en-US" dirty="0"/>
              <a:t>Click to edit title</a:t>
            </a:r>
          </a:p>
        </p:txBody>
      </p:sp>
      <p:sp>
        <p:nvSpPr>
          <p:cNvPr id="5" name="Footer Placeholder 4">
            <a:extLst>
              <a:ext uri="{FF2B5EF4-FFF2-40B4-BE49-F238E27FC236}">
                <a16:creationId xmlns:a16="http://schemas.microsoft.com/office/drawing/2014/main" id="{EE8853C1-9697-12F7-AC00-B3FBDCA5F7FB}"/>
              </a:ext>
            </a:extLst>
          </p:cNvPr>
          <p:cNvSpPr>
            <a:spLocks noGrp="1"/>
          </p:cNvSpPr>
          <p:nvPr>
            <p:ph type="ftr" sz="quarter" idx="15"/>
          </p:nvPr>
        </p:nvSpPr>
        <p:spPr bwMode="gray">
          <a:xfrm>
            <a:off x="1249680" y="6310083"/>
            <a:ext cx="2746800" cy="153888"/>
          </a:xfrm>
        </p:spPr>
        <p:txBody>
          <a:bodyPr/>
          <a:lstStyle/>
          <a:p>
            <a:r>
              <a:rPr lang="de-DE" dirty="0"/>
              <a:t>© Copyright </a:t>
            </a:r>
            <a:r>
              <a:rPr lang="de-DE" dirty="0" err="1"/>
              <a:t>Sensirion</a:t>
            </a:r>
            <a:r>
              <a:rPr lang="de-DE" dirty="0"/>
              <a:t>, </a:t>
            </a:r>
            <a:r>
              <a:rPr lang="de-DE" dirty="0" err="1"/>
              <a:t>Switzerland</a:t>
            </a:r>
            <a:endParaRPr lang="de-DE" dirty="0"/>
          </a:p>
        </p:txBody>
      </p:sp>
      <p:sp>
        <p:nvSpPr>
          <p:cNvPr id="6" name="Slide Number Placeholder 5">
            <a:extLst>
              <a:ext uri="{FF2B5EF4-FFF2-40B4-BE49-F238E27FC236}">
                <a16:creationId xmlns:a16="http://schemas.microsoft.com/office/drawing/2014/main" id="{58261214-1D1D-D6A6-57CA-ABCC75DAE253}"/>
              </a:ext>
            </a:extLst>
          </p:cNvPr>
          <p:cNvSpPr>
            <a:spLocks noGrp="1"/>
          </p:cNvSpPr>
          <p:nvPr>
            <p:ph type="sldNum" sz="quarter" idx="16"/>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C63355AB-FAD5-F43D-E6F6-D41B3E6D955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2553339533"/>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4" orient="horz" pos="3974" userDrawn="1">
          <p15:clr>
            <a:srgbClr val="F26B43"/>
          </p15:clr>
        </p15:guide>
        <p15:guide id="5" orient="horz" pos="3816"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 Content">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21517623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515937" y="1449388"/>
            <a:ext cx="11160126" cy="4608512"/>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64C115DD-6EA6-34AA-FD09-A8081C9328CC}"/>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1315337689"/>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4" orient="horz" pos="3974" userDrawn="1">
          <p15:clr>
            <a:srgbClr val="F26B43"/>
          </p15:clr>
        </p15:guide>
        <p15:guide id="5" orient="horz" pos="3816"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3x Content">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184998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515937" y="1449388"/>
            <a:ext cx="34812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dirty="0"/>
              <a:t>Click to edit title</a:t>
            </a:r>
          </a:p>
        </p:txBody>
      </p:sp>
      <p:sp>
        <p:nvSpPr>
          <p:cNvPr id="6" name="Inhaltsplatzhalter 4">
            <a:extLst>
              <a:ext uri="{FF2B5EF4-FFF2-40B4-BE49-F238E27FC236}">
                <a16:creationId xmlns:a16="http://schemas.microsoft.com/office/drawing/2014/main" id="{8F1908BE-39C9-327A-2C04-66DD57487143}"/>
              </a:ext>
            </a:extLst>
          </p:cNvPr>
          <p:cNvSpPr>
            <a:spLocks noGrp="1"/>
          </p:cNvSpPr>
          <p:nvPr>
            <p:ph sz="quarter" idx="16" hasCustomPrompt="1"/>
          </p:nvPr>
        </p:nvSpPr>
        <p:spPr bwMode="gray">
          <a:xfrm>
            <a:off x="4355400" y="1449388"/>
            <a:ext cx="34812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7" name="Inhaltsplatzhalter 4">
            <a:extLst>
              <a:ext uri="{FF2B5EF4-FFF2-40B4-BE49-F238E27FC236}">
                <a16:creationId xmlns:a16="http://schemas.microsoft.com/office/drawing/2014/main" id="{5AC1E2D8-EBA5-8468-C828-FB753DBBC50D}"/>
              </a:ext>
            </a:extLst>
          </p:cNvPr>
          <p:cNvSpPr>
            <a:spLocks noGrp="1"/>
          </p:cNvSpPr>
          <p:nvPr>
            <p:ph sz="quarter" idx="17" hasCustomPrompt="1"/>
          </p:nvPr>
        </p:nvSpPr>
        <p:spPr bwMode="gray">
          <a:xfrm>
            <a:off x="8194862" y="1449388"/>
            <a:ext cx="34812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9" name="Footer Placeholder 8">
            <a:extLst>
              <a:ext uri="{FF2B5EF4-FFF2-40B4-BE49-F238E27FC236}">
                <a16:creationId xmlns:a16="http://schemas.microsoft.com/office/drawing/2014/main" id="{156C2395-551D-A17B-2A91-4067A45F0585}"/>
              </a:ext>
            </a:extLst>
          </p:cNvPr>
          <p:cNvSpPr>
            <a:spLocks noGrp="1"/>
          </p:cNvSpPr>
          <p:nvPr>
            <p:ph type="ftr" sz="quarter" idx="18"/>
          </p:nvPr>
        </p:nvSpPr>
        <p:spPr bwMode="gray"/>
        <p:txBody>
          <a:bodyPr/>
          <a:lstStyle/>
          <a:p>
            <a:r>
              <a:rPr lang="de-DE"/>
              <a:t>© Copyright Sensirion, Switzerland</a:t>
            </a:r>
            <a:endParaRPr lang="de-DE" dirty="0"/>
          </a:p>
        </p:txBody>
      </p:sp>
      <p:sp>
        <p:nvSpPr>
          <p:cNvPr id="10" name="Slide Number Placeholder 9">
            <a:extLst>
              <a:ext uri="{FF2B5EF4-FFF2-40B4-BE49-F238E27FC236}">
                <a16:creationId xmlns:a16="http://schemas.microsoft.com/office/drawing/2014/main" id="{D0C6D6FD-9E5E-2C8E-2B4D-E4F3E2288486}"/>
              </a:ext>
            </a:extLst>
          </p:cNvPr>
          <p:cNvSpPr>
            <a:spLocks noGrp="1"/>
          </p:cNvSpPr>
          <p:nvPr>
            <p:ph type="sldNum" sz="quarter" idx="19"/>
          </p:nvPr>
        </p:nvSpPr>
        <p:spPr bwMode="gray"/>
        <p:txBody>
          <a:bodyPr/>
          <a:lstStyle/>
          <a:p>
            <a:fld id="{B1E691A1-F3A6-4574-B226-B412272B38A6}" type="slidenum">
              <a:rPr lang="de-DE" smtClean="0"/>
              <a:pPr/>
              <a:t>‹#›</a:t>
            </a:fld>
            <a:endParaRPr lang="de-DE"/>
          </a:p>
        </p:txBody>
      </p:sp>
      <p:sp>
        <p:nvSpPr>
          <p:cNvPr id="3" name="Textfeld 2">
            <a:extLst>
              <a:ext uri="{FF2B5EF4-FFF2-40B4-BE49-F238E27FC236}">
                <a16:creationId xmlns:a16="http://schemas.microsoft.com/office/drawing/2014/main" id="{1523A57E-EC4E-CE7A-1491-2B3B7FFA66A6}"/>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3365147904"/>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5" orient="horz" pos="3816" userDrawn="1">
          <p15:clr>
            <a:srgbClr val="F26B43"/>
          </p15:clr>
        </p15:guide>
        <p15:guide id="6" pos="2519" userDrawn="1">
          <p15:clr>
            <a:srgbClr val="F26B43"/>
          </p15:clr>
        </p15:guide>
        <p15:guide id="7" pos="2744" userDrawn="1">
          <p15:clr>
            <a:srgbClr val="F26B43"/>
          </p15:clr>
        </p15:guide>
        <p15:guide id="8" pos="4937" userDrawn="1">
          <p15:clr>
            <a:srgbClr val="F26B43"/>
          </p15:clr>
        </p15:guide>
        <p15:guide id="9" pos="5160"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Subtitle + 6 boxes">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9E8E17E-26E4-A3D6-87C5-AFB07C98EC5F}"/>
              </a:ext>
            </a:extLst>
          </p:cNvPr>
          <p:cNvSpPr>
            <a:spLocks noGrp="1"/>
          </p:cNvSpPr>
          <p:nvPr>
            <p:ph type="body" sz="quarter" idx="23" hasCustomPrompt="1"/>
          </p:nvPr>
        </p:nvSpPr>
        <p:spPr bwMode="gray">
          <a:xfrm>
            <a:off x="515937" y="1449388"/>
            <a:ext cx="3482976" cy="2126715"/>
          </a:xfrm>
          <a:solidFill>
            <a:schemeClr val="bg2"/>
          </a:solidFill>
        </p:spPr>
        <p:txBody>
          <a:bodyPr anchor="ctr"/>
          <a:lstStyle>
            <a:lvl1pPr marL="0" indent="0" algn="ctr">
              <a:buNone/>
              <a:defRPr sz="1600" b="0"/>
            </a:lvl1pPr>
          </a:lstStyle>
          <a:p>
            <a:pPr lvl="0"/>
            <a:r>
              <a:rPr lang="en-US" dirty="0"/>
              <a:t>Please insert text here.</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352858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515938" y="921522"/>
            <a:ext cx="11160125" cy="276999"/>
          </a:xfrm>
        </p:spPr>
        <p:txBody>
          <a:bodyPr>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p:txBody>
          <a:bodyPr vert="horz"/>
          <a:lstStyle/>
          <a:p>
            <a:r>
              <a:rPr lang="en-US" dirty="0"/>
              <a:t>Click to edit title</a:t>
            </a:r>
          </a:p>
        </p:txBody>
      </p:sp>
      <p:sp>
        <p:nvSpPr>
          <p:cNvPr id="9" name="Footer Placeholder 8">
            <a:extLst>
              <a:ext uri="{FF2B5EF4-FFF2-40B4-BE49-F238E27FC236}">
                <a16:creationId xmlns:a16="http://schemas.microsoft.com/office/drawing/2014/main" id="{156C2395-551D-A17B-2A91-4067A45F0585}"/>
              </a:ext>
            </a:extLst>
          </p:cNvPr>
          <p:cNvSpPr>
            <a:spLocks noGrp="1"/>
          </p:cNvSpPr>
          <p:nvPr>
            <p:ph type="ftr" sz="quarter" idx="18"/>
          </p:nvPr>
        </p:nvSpPr>
        <p:spPr bwMode="gray"/>
        <p:txBody>
          <a:bodyPr/>
          <a:lstStyle/>
          <a:p>
            <a:r>
              <a:rPr lang="de-DE"/>
              <a:t>© Copyright Sensirion, Switzerland</a:t>
            </a:r>
            <a:endParaRPr lang="de-DE" dirty="0"/>
          </a:p>
        </p:txBody>
      </p:sp>
      <p:sp>
        <p:nvSpPr>
          <p:cNvPr id="10" name="Slide Number Placeholder 9">
            <a:extLst>
              <a:ext uri="{FF2B5EF4-FFF2-40B4-BE49-F238E27FC236}">
                <a16:creationId xmlns:a16="http://schemas.microsoft.com/office/drawing/2014/main" id="{D0C6D6FD-9E5E-2C8E-2B4D-E4F3E2288486}"/>
              </a:ext>
            </a:extLst>
          </p:cNvPr>
          <p:cNvSpPr>
            <a:spLocks noGrp="1"/>
          </p:cNvSpPr>
          <p:nvPr>
            <p:ph type="sldNum" sz="quarter" idx="19"/>
          </p:nvPr>
        </p:nvSpPr>
        <p:spPr bwMode="gray"/>
        <p:txBody>
          <a:bodyPr/>
          <a:lstStyle/>
          <a:p>
            <a:fld id="{B1E691A1-F3A6-4574-B226-B412272B38A6}" type="slidenum">
              <a:rPr lang="de-DE" smtClean="0"/>
              <a:pPr/>
              <a:t>‹#›</a:t>
            </a:fld>
            <a:endParaRPr lang="de-DE"/>
          </a:p>
        </p:txBody>
      </p:sp>
      <p:sp>
        <p:nvSpPr>
          <p:cNvPr id="15" name="Text Placeholder 13">
            <a:extLst>
              <a:ext uri="{FF2B5EF4-FFF2-40B4-BE49-F238E27FC236}">
                <a16:creationId xmlns:a16="http://schemas.microsoft.com/office/drawing/2014/main" id="{5308B52D-65E6-1464-379E-C8CF0122CCD6}"/>
              </a:ext>
            </a:extLst>
          </p:cNvPr>
          <p:cNvSpPr>
            <a:spLocks noGrp="1"/>
          </p:cNvSpPr>
          <p:nvPr>
            <p:ph type="body" sz="quarter" idx="24" hasCustomPrompt="1"/>
          </p:nvPr>
        </p:nvSpPr>
        <p:spPr bwMode="gray">
          <a:xfrm>
            <a:off x="4355400" y="1449388"/>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17" name="Text Placeholder 13">
            <a:extLst>
              <a:ext uri="{FF2B5EF4-FFF2-40B4-BE49-F238E27FC236}">
                <a16:creationId xmlns:a16="http://schemas.microsoft.com/office/drawing/2014/main" id="{2629594C-3B97-746E-C8B2-909437FE0A2E}"/>
              </a:ext>
            </a:extLst>
          </p:cNvPr>
          <p:cNvSpPr>
            <a:spLocks noGrp="1"/>
          </p:cNvSpPr>
          <p:nvPr>
            <p:ph type="body" sz="quarter" idx="25" hasCustomPrompt="1"/>
          </p:nvPr>
        </p:nvSpPr>
        <p:spPr bwMode="gray">
          <a:xfrm>
            <a:off x="8194862" y="1449388"/>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19" name="Text Placeholder 13">
            <a:extLst>
              <a:ext uri="{FF2B5EF4-FFF2-40B4-BE49-F238E27FC236}">
                <a16:creationId xmlns:a16="http://schemas.microsoft.com/office/drawing/2014/main" id="{A82E4A71-EAC5-941D-0166-198F720BA3DA}"/>
              </a:ext>
            </a:extLst>
          </p:cNvPr>
          <p:cNvSpPr>
            <a:spLocks noGrp="1"/>
          </p:cNvSpPr>
          <p:nvPr>
            <p:ph type="body" sz="quarter" idx="26" hasCustomPrompt="1"/>
          </p:nvPr>
        </p:nvSpPr>
        <p:spPr bwMode="gray">
          <a:xfrm>
            <a:off x="515937" y="3932501"/>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20" name="Text Placeholder 13">
            <a:extLst>
              <a:ext uri="{FF2B5EF4-FFF2-40B4-BE49-F238E27FC236}">
                <a16:creationId xmlns:a16="http://schemas.microsoft.com/office/drawing/2014/main" id="{A3825208-F370-3CE7-BDB5-3EF611DDDE62}"/>
              </a:ext>
            </a:extLst>
          </p:cNvPr>
          <p:cNvSpPr>
            <a:spLocks noGrp="1"/>
          </p:cNvSpPr>
          <p:nvPr>
            <p:ph type="body" sz="quarter" idx="27" hasCustomPrompt="1"/>
          </p:nvPr>
        </p:nvSpPr>
        <p:spPr bwMode="gray">
          <a:xfrm>
            <a:off x="4355400" y="3932501"/>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21" name="Text Placeholder 13">
            <a:extLst>
              <a:ext uri="{FF2B5EF4-FFF2-40B4-BE49-F238E27FC236}">
                <a16:creationId xmlns:a16="http://schemas.microsoft.com/office/drawing/2014/main" id="{D26EACE3-3CB7-3CF8-8D76-628CF8F4A601}"/>
              </a:ext>
            </a:extLst>
          </p:cNvPr>
          <p:cNvSpPr>
            <a:spLocks noGrp="1"/>
          </p:cNvSpPr>
          <p:nvPr>
            <p:ph type="body" sz="quarter" idx="28" hasCustomPrompt="1"/>
          </p:nvPr>
        </p:nvSpPr>
        <p:spPr bwMode="gray">
          <a:xfrm>
            <a:off x="8194862" y="3932501"/>
            <a:ext cx="3482976" cy="2126715"/>
          </a:xfrm>
          <a:solidFill>
            <a:schemeClr val="bg2"/>
          </a:solidFill>
        </p:spPr>
        <p:txBody>
          <a:bodyPr anchor="ctr"/>
          <a:lstStyle>
            <a:lvl1pPr marL="0" indent="0" algn="ctr">
              <a:buNone/>
              <a:defRPr sz="1600" b="0"/>
            </a:lvl1pPr>
          </a:lstStyle>
          <a:p>
            <a:pPr lvl="0"/>
            <a:r>
              <a:rPr lang="en-US" dirty="0"/>
              <a:t>Please insert text here.</a:t>
            </a:r>
          </a:p>
        </p:txBody>
      </p:sp>
      <p:sp>
        <p:nvSpPr>
          <p:cNvPr id="3" name="Textfeld 2">
            <a:extLst>
              <a:ext uri="{FF2B5EF4-FFF2-40B4-BE49-F238E27FC236}">
                <a16:creationId xmlns:a16="http://schemas.microsoft.com/office/drawing/2014/main" id="{140B66FC-1B01-85BA-CC2D-5A34D3877441}"/>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2678304372"/>
      </p:ext>
    </p:extLst>
  </p:cSld>
  <p:clrMapOvr>
    <a:masterClrMapping/>
  </p:clrMapOvr>
  <p:extLst>
    <p:ext uri="{DCECCB84-F9BA-43D5-87BE-67443E8EF086}">
      <p15:sldGuideLst xmlns:p15="http://schemas.microsoft.com/office/powerpoint/2012/main">
        <p15:guide id="1" orient="horz" pos="913" userDrawn="1">
          <p15:clr>
            <a:srgbClr val="F26B43"/>
          </p15:clr>
        </p15:guide>
        <p15:guide id="2" orient="horz" pos="754" userDrawn="1">
          <p15:clr>
            <a:srgbClr val="F26B43"/>
          </p15:clr>
        </p15:guide>
        <p15:guide id="3" orient="horz" pos="300" userDrawn="1">
          <p15:clr>
            <a:srgbClr val="F26B43"/>
          </p15:clr>
        </p15:guide>
        <p15:guide id="5" orient="horz" pos="3816" userDrawn="1">
          <p15:clr>
            <a:srgbClr val="F26B43"/>
          </p15:clr>
        </p15:guide>
        <p15:guide id="6" pos="2519" userDrawn="1">
          <p15:clr>
            <a:srgbClr val="F26B43"/>
          </p15:clr>
        </p15:guide>
        <p15:guide id="7" pos="2744" userDrawn="1">
          <p15:clr>
            <a:srgbClr val="F26B43"/>
          </p15:clr>
        </p15:guide>
        <p15:guide id="8" pos="4937" userDrawn="1">
          <p15:clr>
            <a:srgbClr val="F26B43"/>
          </p15:clr>
        </p15:guide>
        <p15:guide id="9" pos="5160" userDrawn="1">
          <p15:clr>
            <a:srgbClr val="F26B43"/>
          </p15:clr>
        </p15:guide>
        <p15:guide id="10" orient="horz" pos="2253" userDrawn="1">
          <p15:clr>
            <a:srgbClr val="F26B43"/>
          </p15:clr>
        </p15:guide>
        <p15:guide id="11" orient="horz" pos="2478" userDrawn="1">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ation g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F1CDF5-237B-F47C-D8CA-DE0503CD5683}"/>
              </a:ext>
            </a:extLst>
          </p:cNvPr>
          <p:cNvSpPr/>
          <p:nvPr userDrawn="1"/>
        </p:nvSpPr>
        <p:spPr bwMode="gray">
          <a:xfrm>
            <a:off x="0" y="0"/>
            <a:ext cx="12192000" cy="60579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30670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id="{0F25E6B3-6C87-A87E-E654-73DB34346CD3}"/>
              </a:ext>
            </a:extLst>
          </p:cNvPr>
          <p:cNvSpPr>
            <a:spLocks noGrp="1"/>
          </p:cNvSpPr>
          <p:nvPr>
            <p:ph type="ftr" sz="quarter" idx="12"/>
          </p:nvPr>
        </p:nvSpPr>
        <p:spPr bwMode="gray"/>
        <p:txBody>
          <a:bodyPr/>
          <a:lstStyle/>
          <a:p>
            <a:r>
              <a:rPr lang="de-DE"/>
              <a:t>© Copyright Sensirion, Switzerland</a:t>
            </a:r>
            <a:endParaRPr lang="de-DE" dirty="0"/>
          </a:p>
        </p:txBody>
      </p:sp>
      <p:sp>
        <p:nvSpPr>
          <p:cNvPr id="7" name="Slide Number Placeholder 6">
            <a:extLst>
              <a:ext uri="{FF2B5EF4-FFF2-40B4-BE49-F238E27FC236}">
                <a16:creationId xmlns:a16="http://schemas.microsoft.com/office/drawing/2014/main" id="{2876E652-2BB5-70AF-BA63-8072F6FCEB34}"/>
              </a:ext>
            </a:extLst>
          </p:cNvPr>
          <p:cNvSpPr>
            <a:spLocks noGrp="1"/>
          </p:cNvSpPr>
          <p:nvPr>
            <p:ph type="sldNum" sz="quarter" idx="13"/>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39F68C3-9C83-12BD-2EAF-016DA916E676}"/>
              </a:ext>
            </a:extLst>
          </p:cNvPr>
          <p:cNvSpPr>
            <a:spLocks noGrp="1"/>
          </p:cNvSpPr>
          <p:nvPr>
            <p:ph type="body" sz="quarter" idx="14" hasCustomPrompt="1"/>
          </p:nvPr>
        </p:nvSpPr>
        <p:spPr bwMode="gray">
          <a:xfrm>
            <a:off x="515937" y="1449388"/>
            <a:ext cx="8585200" cy="1846659"/>
          </a:xfrm>
        </p:spPr>
        <p:txBody>
          <a:bodyPr>
            <a:spAutoFit/>
          </a:bodyPr>
          <a:lstStyle>
            <a:lvl1pPr marL="0" indent="0">
              <a:buNone/>
              <a:defRPr sz="4000">
                <a:solidFill>
                  <a:schemeClr val="bg1"/>
                </a:solidFill>
              </a:defRPr>
            </a:lvl1pPr>
          </a:lstStyle>
          <a:p>
            <a:pPr lvl="0"/>
            <a:r>
              <a:rPr lang="en-US" dirty="0"/>
              <a:t>Please insert your quotation here. This is a placeholder for your text. Lorem ipsum dolor sit </a:t>
            </a:r>
            <a:r>
              <a:rPr lang="en-US" dirty="0" err="1"/>
              <a:t>amet</a:t>
            </a:r>
            <a:r>
              <a:rPr lang="en-US" dirty="0"/>
              <a:t>.</a:t>
            </a:r>
          </a:p>
        </p:txBody>
      </p:sp>
      <p:sp>
        <p:nvSpPr>
          <p:cNvPr id="26" name="Graphic 23">
            <a:extLst>
              <a:ext uri="{FF2B5EF4-FFF2-40B4-BE49-F238E27FC236}">
                <a16:creationId xmlns:a16="http://schemas.microsoft.com/office/drawing/2014/main" id="{B07E0D32-E171-080B-A2A8-E02631A7ABC8}"/>
              </a:ext>
            </a:extLst>
          </p:cNvPr>
          <p:cNvSpPr/>
          <p:nvPr userDrawn="1"/>
        </p:nvSpPr>
        <p:spPr bwMode="gray">
          <a:xfrm>
            <a:off x="515938" y="476250"/>
            <a:ext cx="897834" cy="722271"/>
          </a:xfrm>
          <a:custGeom>
            <a:avLst/>
            <a:gdLst>
              <a:gd name="connsiteX0" fmla="*/ 1402080 w 3268027"/>
              <a:gd name="connsiteY0" fmla="*/ 0 h 2628995"/>
              <a:gd name="connsiteX1" fmla="*/ 835057 w 3268027"/>
              <a:gd name="connsiteY1" fmla="*/ 1257776 h 2628995"/>
              <a:gd name="connsiteX2" fmla="*/ 1422749 w 3268027"/>
              <a:gd name="connsiteY2" fmla="*/ 1938242 h 2628995"/>
              <a:gd name="connsiteX3" fmla="*/ 721709 w 3268027"/>
              <a:gd name="connsiteY3" fmla="*/ 2628995 h 2628995"/>
              <a:gd name="connsiteX4" fmla="*/ 0 w 3268027"/>
              <a:gd name="connsiteY4" fmla="*/ 1927860 h 2628995"/>
              <a:gd name="connsiteX5" fmla="*/ 360807 w 3268027"/>
              <a:gd name="connsiteY5" fmla="*/ 907256 h 2628995"/>
              <a:gd name="connsiteX6" fmla="*/ 752570 w 3268027"/>
              <a:gd name="connsiteY6" fmla="*/ 0 h 2628995"/>
              <a:gd name="connsiteX7" fmla="*/ 1402080 w 3268027"/>
              <a:gd name="connsiteY7" fmla="*/ 0 h 2628995"/>
              <a:gd name="connsiteX8" fmla="*/ 3247454 w 3268027"/>
              <a:gd name="connsiteY8" fmla="*/ 0 h 2628995"/>
              <a:gd name="connsiteX9" fmla="*/ 2680430 w 3268027"/>
              <a:gd name="connsiteY9" fmla="*/ 1257776 h 2628995"/>
              <a:gd name="connsiteX10" fmla="*/ 3268028 w 3268027"/>
              <a:gd name="connsiteY10" fmla="*/ 1938242 h 2628995"/>
              <a:gd name="connsiteX11" fmla="*/ 2566988 w 3268027"/>
              <a:gd name="connsiteY11" fmla="*/ 2628995 h 2628995"/>
              <a:gd name="connsiteX12" fmla="*/ 1845278 w 3268027"/>
              <a:gd name="connsiteY12" fmla="*/ 1927955 h 2628995"/>
              <a:gd name="connsiteX13" fmla="*/ 2206085 w 3268027"/>
              <a:gd name="connsiteY13" fmla="*/ 907352 h 2628995"/>
              <a:gd name="connsiteX14" fmla="*/ 2597944 w 3268027"/>
              <a:gd name="connsiteY14" fmla="*/ 0 h 2628995"/>
              <a:gd name="connsiteX15" fmla="*/ 3247454 w 3268027"/>
              <a:gd name="connsiteY15" fmla="*/ 0 h 262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8027" h="2628995">
                <a:moveTo>
                  <a:pt x="1402080" y="0"/>
                </a:moveTo>
                <a:lnTo>
                  <a:pt x="835057" y="1257776"/>
                </a:lnTo>
                <a:cubicBezTo>
                  <a:pt x="1195864" y="1309307"/>
                  <a:pt x="1422749" y="1567053"/>
                  <a:pt x="1422749" y="1938242"/>
                </a:cubicBezTo>
                <a:cubicBezTo>
                  <a:pt x="1422749" y="2360962"/>
                  <a:pt x="1144429" y="2628995"/>
                  <a:pt x="721709" y="2628995"/>
                </a:cubicBezTo>
                <a:cubicBezTo>
                  <a:pt x="298990" y="2628995"/>
                  <a:pt x="0" y="2340197"/>
                  <a:pt x="0" y="1927860"/>
                </a:cubicBezTo>
                <a:cubicBezTo>
                  <a:pt x="0" y="1711357"/>
                  <a:pt x="82487" y="1484567"/>
                  <a:pt x="360807" y="907256"/>
                </a:cubicBezTo>
                <a:lnTo>
                  <a:pt x="752570" y="0"/>
                </a:lnTo>
                <a:lnTo>
                  <a:pt x="1402080" y="0"/>
                </a:lnTo>
                <a:close/>
                <a:moveTo>
                  <a:pt x="3247454" y="0"/>
                </a:moveTo>
                <a:lnTo>
                  <a:pt x="2680430" y="1257776"/>
                </a:lnTo>
                <a:cubicBezTo>
                  <a:pt x="3041237" y="1309307"/>
                  <a:pt x="3268028" y="1567053"/>
                  <a:pt x="3268028" y="1938242"/>
                </a:cubicBezTo>
                <a:cubicBezTo>
                  <a:pt x="3268028" y="2360962"/>
                  <a:pt x="2989707" y="2628995"/>
                  <a:pt x="2566988" y="2628995"/>
                </a:cubicBezTo>
                <a:cubicBezTo>
                  <a:pt x="2144268" y="2628995"/>
                  <a:pt x="1845278" y="2340293"/>
                  <a:pt x="1845278" y="1927955"/>
                </a:cubicBezTo>
                <a:cubicBezTo>
                  <a:pt x="1845278" y="1711452"/>
                  <a:pt x="1927765" y="1484662"/>
                  <a:pt x="2206085" y="907352"/>
                </a:cubicBezTo>
                <a:lnTo>
                  <a:pt x="2597944" y="0"/>
                </a:lnTo>
                <a:lnTo>
                  <a:pt x="3247454" y="0"/>
                </a:lnTo>
                <a:close/>
              </a:path>
            </a:pathLst>
          </a:custGeom>
          <a:solidFill>
            <a:schemeClr val="bg1"/>
          </a:solidFill>
          <a:ln w="9525" cap="flat">
            <a:noFill/>
            <a:prstDash val="solid"/>
            <a:miter/>
          </a:ln>
        </p:spPr>
        <p:txBody>
          <a:bodyPr rtlCol="0" anchor="ctr"/>
          <a:lstStyle/>
          <a:p>
            <a:endParaRPr lang="en-US"/>
          </a:p>
        </p:txBody>
      </p:sp>
      <p:sp>
        <p:nvSpPr>
          <p:cNvPr id="27" name="Text Placeholder 20">
            <a:extLst>
              <a:ext uri="{FF2B5EF4-FFF2-40B4-BE49-F238E27FC236}">
                <a16:creationId xmlns:a16="http://schemas.microsoft.com/office/drawing/2014/main" id="{454D9A05-F8D2-B6AE-6EFC-1A27396F7E7E}"/>
              </a:ext>
            </a:extLst>
          </p:cNvPr>
          <p:cNvSpPr>
            <a:spLocks noGrp="1"/>
          </p:cNvSpPr>
          <p:nvPr>
            <p:ph type="body" sz="quarter" idx="15" hasCustomPrompt="1"/>
          </p:nvPr>
        </p:nvSpPr>
        <p:spPr bwMode="gray">
          <a:xfrm>
            <a:off x="515937" y="5408613"/>
            <a:ext cx="3480543" cy="0"/>
          </a:xfrm>
          <a:custGeom>
            <a:avLst/>
            <a:gdLst>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0 w 3480543"/>
              <a:gd name="connsiteY4" fmla="*/ 0 h 288147"/>
              <a:gd name="connsiteX0" fmla="*/ 3480543 w 3571983"/>
              <a:gd name="connsiteY0" fmla="*/ 0 h 288147"/>
              <a:gd name="connsiteX1" fmla="*/ 3480543 w 3571983"/>
              <a:gd name="connsiteY1" fmla="*/ 288147 h 288147"/>
              <a:gd name="connsiteX2" fmla="*/ 0 w 3571983"/>
              <a:gd name="connsiteY2" fmla="*/ 288147 h 288147"/>
              <a:gd name="connsiteX3" fmla="*/ 0 w 3571983"/>
              <a:gd name="connsiteY3" fmla="*/ 0 h 288147"/>
              <a:gd name="connsiteX4" fmla="*/ 3571983 w 3571983"/>
              <a:gd name="connsiteY4" fmla="*/ 91440 h 288147"/>
              <a:gd name="connsiteX0" fmla="*/ 3480543 w 3480543"/>
              <a:gd name="connsiteY0" fmla="*/ 0 h 288147"/>
              <a:gd name="connsiteX1" fmla="*/ 3480543 w 3480543"/>
              <a:gd name="connsiteY1" fmla="*/ 288147 h 288147"/>
              <a:gd name="connsiteX2" fmla="*/ 0 w 3480543"/>
              <a:gd name="connsiteY2" fmla="*/ 288147 h 288147"/>
              <a:gd name="connsiteX3" fmla="*/ 0 w 3480543"/>
              <a:gd name="connsiteY3" fmla="*/ 0 h 288147"/>
              <a:gd name="connsiteX0" fmla="*/ 3480543 w 3480543"/>
              <a:gd name="connsiteY0" fmla="*/ 288147 h 288147"/>
              <a:gd name="connsiteX1" fmla="*/ 0 w 3480543"/>
              <a:gd name="connsiteY1" fmla="*/ 288147 h 288147"/>
              <a:gd name="connsiteX2" fmla="*/ 0 w 3480543"/>
              <a:gd name="connsiteY2" fmla="*/ 0 h 288147"/>
              <a:gd name="connsiteX0" fmla="*/ 3480543 w 3480543"/>
              <a:gd name="connsiteY0" fmla="*/ 0 h 0"/>
              <a:gd name="connsiteX1" fmla="*/ 0 w 3480543"/>
              <a:gd name="connsiteY1" fmla="*/ 0 h 0"/>
            </a:gdLst>
            <a:ahLst/>
            <a:cxnLst>
              <a:cxn ang="0">
                <a:pos x="connsiteX0" y="connsiteY0"/>
              </a:cxn>
              <a:cxn ang="0">
                <a:pos x="connsiteX1" y="connsiteY1"/>
              </a:cxn>
            </a:cxnLst>
            <a:rect l="l" t="t" r="r" b="b"/>
            <a:pathLst>
              <a:path w="3480543">
                <a:moveTo>
                  <a:pt x="3480543" y="0"/>
                </a:moveTo>
                <a:lnTo>
                  <a:pt x="0" y="0"/>
                </a:lnTo>
              </a:path>
            </a:pathLst>
          </a:custGeom>
          <a:ln w="19050">
            <a:solidFill>
              <a:schemeClr val="bg1"/>
            </a:solidFill>
          </a:ln>
        </p:spPr>
        <p:txBody>
          <a:bodyPr wrap="square" bIns="72000" anchor="b">
            <a:noAutofit/>
          </a:bodyPr>
          <a:lstStyle>
            <a:lvl1pPr marL="0" indent="0">
              <a:buNone/>
              <a:defRPr sz="1600">
                <a:solidFill>
                  <a:schemeClr val="bg1"/>
                </a:solidFill>
              </a:defRPr>
            </a:lvl1pPr>
          </a:lstStyle>
          <a:p>
            <a:pPr lvl="0"/>
            <a:r>
              <a:rPr lang="en-US" dirty="0"/>
              <a:t>First name, last name</a:t>
            </a:r>
          </a:p>
        </p:txBody>
      </p:sp>
      <p:sp>
        <p:nvSpPr>
          <p:cNvPr id="3" name="Textfeld 2">
            <a:extLst>
              <a:ext uri="{FF2B5EF4-FFF2-40B4-BE49-F238E27FC236}">
                <a16:creationId xmlns:a16="http://schemas.microsoft.com/office/drawing/2014/main" id="{1D6E50B3-9626-29E8-2932-2971A3323537}"/>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2891417635"/>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913" userDrawn="1">
          <p15:clr>
            <a:srgbClr val="F26B43"/>
          </p15:clr>
        </p15:guide>
        <p15:guide id="3" orient="horz" pos="754" userDrawn="1">
          <p15:clr>
            <a:srgbClr val="F26B43"/>
          </p15:clr>
        </p15:guide>
        <p15:guide id="4" orient="horz" pos="3407"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ation gre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F1CDF5-237B-F47C-D8CA-DE0503CD5683}"/>
              </a:ext>
            </a:extLst>
          </p:cNvPr>
          <p:cNvSpPr/>
          <p:nvPr userDrawn="1"/>
        </p:nvSpPr>
        <p:spPr bwMode="gray">
          <a:xfrm>
            <a:off x="0" y="0"/>
            <a:ext cx="12192000" cy="60579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2830670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id="{0F25E6B3-6C87-A87E-E654-73DB34346CD3}"/>
              </a:ext>
            </a:extLst>
          </p:cNvPr>
          <p:cNvSpPr>
            <a:spLocks noGrp="1"/>
          </p:cNvSpPr>
          <p:nvPr>
            <p:ph type="ftr" sz="quarter" idx="12"/>
          </p:nvPr>
        </p:nvSpPr>
        <p:spPr bwMode="gray"/>
        <p:txBody>
          <a:bodyPr/>
          <a:lstStyle/>
          <a:p>
            <a:r>
              <a:rPr lang="de-DE"/>
              <a:t>© Copyright Sensirion, Switzerland</a:t>
            </a:r>
            <a:endParaRPr lang="de-DE" dirty="0"/>
          </a:p>
        </p:txBody>
      </p:sp>
      <p:sp>
        <p:nvSpPr>
          <p:cNvPr id="7" name="Slide Number Placeholder 6">
            <a:extLst>
              <a:ext uri="{FF2B5EF4-FFF2-40B4-BE49-F238E27FC236}">
                <a16:creationId xmlns:a16="http://schemas.microsoft.com/office/drawing/2014/main" id="{2876E652-2BB5-70AF-BA63-8072F6FCEB34}"/>
              </a:ext>
            </a:extLst>
          </p:cNvPr>
          <p:cNvSpPr>
            <a:spLocks noGrp="1"/>
          </p:cNvSpPr>
          <p:nvPr>
            <p:ph type="sldNum" sz="quarter" idx="13"/>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39F68C3-9C83-12BD-2EAF-016DA916E676}"/>
              </a:ext>
            </a:extLst>
          </p:cNvPr>
          <p:cNvSpPr>
            <a:spLocks noGrp="1"/>
          </p:cNvSpPr>
          <p:nvPr>
            <p:ph type="body" sz="quarter" idx="14" hasCustomPrompt="1"/>
          </p:nvPr>
        </p:nvSpPr>
        <p:spPr bwMode="gray">
          <a:xfrm>
            <a:off x="515937" y="1449388"/>
            <a:ext cx="8585200" cy="1846659"/>
          </a:xfrm>
        </p:spPr>
        <p:txBody>
          <a:bodyPr>
            <a:spAutoFit/>
          </a:bodyPr>
          <a:lstStyle>
            <a:lvl1pPr marL="0" indent="0">
              <a:buNone/>
              <a:defRPr sz="4000">
                <a:solidFill>
                  <a:schemeClr val="tx1"/>
                </a:solidFill>
              </a:defRPr>
            </a:lvl1pPr>
          </a:lstStyle>
          <a:p>
            <a:pPr lvl="0"/>
            <a:r>
              <a:rPr lang="en-US" dirty="0"/>
              <a:t>Please insert your quotation here. This is a placeholder for your text. Lorem ipsum dolor sit </a:t>
            </a:r>
            <a:r>
              <a:rPr lang="en-US" dirty="0" err="1"/>
              <a:t>amet</a:t>
            </a:r>
            <a:r>
              <a:rPr lang="en-US" dirty="0"/>
              <a:t>.</a:t>
            </a:r>
          </a:p>
        </p:txBody>
      </p:sp>
      <p:sp>
        <p:nvSpPr>
          <p:cNvPr id="26" name="Graphic 23">
            <a:extLst>
              <a:ext uri="{FF2B5EF4-FFF2-40B4-BE49-F238E27FC236}">
                <a16:creationId xmlns:a16="http://schemas.microsoft.com/office/drawing/2014/main" id="{B07E0D32-E171-080B-A2A8-E02631A7ABC8}"/>
              </a:ext>
            </a:extLst>
          </p:cNvPr>
          <p:cNvSpPr/>
          <p:nvPr userDrawn="1"/>
        </p:nvSpPr>
        <p:spPr bwMode="gray">
          <a:xfrm>
            <a:off x="515938" y="476250"/>
            <a:ext cx="897834" cy="722271"/>
          </a:xfrm>
          <a:custGeom>
            <a:avLst/>
            <a:gdLst>
              <a:gd name="connsiteX0" fmla="*/ 1402080 w 3268027"/>
              <a:gd name="connsiteY0" fmla="*/ 0 h 2628995"/>
              <a:gd name="connsiteX1" fmla="*/ 835057 w 3268027"/>
              <a:gd name="connsiteY1" fmla="*/ 1257776 h 2628995"/>
              <a:gd name="connsiteX2" fmla="*/ 1422749 w 3268027"/>
              <a:gd name="connsiteY2" fmla="*/ 1938242 h 2628995"/>
              <a:gd name="connsiteX3" fmla="*/ 721709 w 3268027"/>
              <a:gd name="connsiteY3" fmla="*/ 2628995 h 2628995"/>
              <a:gd name="connsiteX4" fmla="*/ 0 w 3268027"/>
              <a:gd name="connsiteY4" fmla="*/ 1927860 h 2628995"/>
              <a:gd name="connsiteX5" fmla="*/ 360807 w 3268027"/>
              <a:gd name="connsiteY5" fmla="*/ 907256 h 2628995"/>
              <a:gd name="connsiteX6" fmla="*/ 752570 w 3268027"/>
              <a:gd name="connsiteY6" fmla="*/ 0 h 2628995"/>
              <a:gd name="connsiteX7" fmla="*/ 1402080 w 3268027"/>
              <a:gd name="connsiteY7" fmla="*/ 0 h 2628995"/>
              <a:gd name="connsiteX8" fmla="*/ 3247454 w 3268027"/>
              <a:gd name="connsiteY8" fmla="*/ 0 h 2628995"/>
              <a:gd name="connsiteX9" fmla="*/ 2680430 w 3268027"/>
              <a:gd name="connsiteY9" fmla="*/ 1257776 h 2628995"/>
              <a:gd name="connsiteX10" fmla="*/ 3268028 w 3268027"/>
              <a:gd name="connsiteY10" fmla="*/ 1938242 h 2628995"/>
              <a:gd name="connsiteX11" fmla="*/ 2566988 w 3268027"/>
              <a:gd name="connsiteY11" fmla="*/ 2628995 h 2628995"/>
              <a:gd name="connsiteX12" fmla="*/ 1845278 w 3268027"/>
              <a:gd name="connsiteY12" fmla="*/ 1927955 h 2628995"/>
              <a:gd name="connsiteX13" fmla="*/ 2206085 w 3268027"/>
              <a:gd name="connsiteY13" fmla="*/ 907352 h 2628995"/>
              <a:gd name="connsiteX14" fmla="*/ 2597944 w 3268027"/>
              <a:gd name="connsiteY14" fmla="*/ 0 h 2628995"/>
              <a:gd name="connsiteX15" fmla="*/ 3247454 w 3268027"/>
              <a:gd name="connsiteY15" fmla="*/ 0 h 262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8027" h="2628995">
                <a:moveTo>
                  <a:pt x="1402080" y="0"/>
                </a:moveTo>
                <a:lnTo>
                  <a:pt x="835057" y="1257776"/>
                </a:lnTo>
                <a:cubicBezTo>
                  <a:pt x="1195864" y="1309307"/>
                  <a:pt x="1422749" y="1567053"/>
                  <a:pt x="1422749" y="1938242"/>
                </a:cubicBezTo>
                <a:cubicBezTo>
                  <a:pt x="1422749" y="2360962"/>
                  <a:pt x="1144429" y="2628995"/>
                  <a:pt x="721709" y="2628995"/>
                </a:cubicBezTo>
                <a:cubicBezTo>
                  <a:pt x="298990" y="2628995"/>
                  <a:pt x="0" y="2340197"/>
                  <a:pt x="0" y="1927860"/>
                </a:cubicBezTo>
                <a:cubicBezTo>
                  <a:pt x="0" y="1711357"/>
                  <a:pt x="82487" y="1484567"/>
                  <a:pt x="360807" y="907256"/>
                </a:cubicBezTo>
                <a:lnTo>
                  <a:pt x="752570" y="0"/>
                </a:lnTo>
                <a:lnTo>
                  <a:pt x="1402080" y="0"/>
                </a:lnTo>
                <a:close/>
                <a:moveTo>
                  <a:pt x="3247454" y="0"/>
                </a:moveTo>
                <a:lnTo>
                  <a:pt x="2680430" y="1257776"/>
                </a:lnTo>
                <a:cubicBezTo>
                  <a:pt x="3041237" y="1309307"/>
                  <a:pt x="3268028" y="1567053"/>
                  <a:pt x="3268028" y="1938242"/>
                </a:cubicBezTo>
                <a:cubicBezTo>
                  <a:pt x="3268028" y="2360962"/>
                  <a:pt x="2989707" y="2628995"/>
                  <a:pt x="2566988" y="2628995"/>
                </a:cubicBezTo>
                <a:cubicBezTo>
                  <a:pt x="2144268" y="2628995"/>
                  <a:pt x="1845278" y="2340293"/>
                  <a:pt x="1845278" y="1927955"/>
                </a:cubicBezTo>
                <a:cubicBezTo>
                  <a:pt x="1845278" y="1711452"/>
                  <a:pt x="1927765" y="1484662"/>
                  <a:pt x="2206085" y="907352"/>
                </a:cubicBezTo>
                <a:lnTo>
                  <a:pt x="2597944" y="0"/>
                </a:lnTo>
                <a:lnTo>
                  <a:pt x="3247454" y="0"/>
                </a:lnTo>
                <a:close/>
              </a:path>
            </a:pathLst>
          </a:custGeom>
          <a:solidFill>
            <a:schemeClr val="accent1"/>
          </a:solidFill>
          <a:ln w="9525" cap="flat">
            <a:noFill/>
            <a:prstDash val="solid"/>
            <a:miter/>
          </a:ln>
        </p:spPr>
        <p:txBody>
          <a:bodyPr rtlCol="0" anchor="ctr"/>
          <a:lstStyle/>
          <a:p>
            <a:endParaRPr lang="en-US"/>
          </a:p>
        </p:txBody>
      </p:sp>
      <p:sp>
        <p:nvSpPr>
          <p:cNvPr id="2" name="Text Placeholder 20">
            <a:extLst>
              <a:ext uri="{FF2B5EF4-FFF2-40B4-BE49-F238E27FC236}">
                <a16:creationId xmlns:a16="http://schemas.microsoft.com/office/drawing/2014/main" id="{77B10B0C-BD78-1DCA-2424-E743077D6B81}"/>
              </a:ext>
            </a:extLst>
          </p:cNvPr>
          <p:cNvSpPr>
            <a:spLocks noGrp="1"/>
          </p:cNvSpPr>
          <p:nvPr>
            <p:ph type="body" sz="quarter" idx="15" hasCustomPrompt="1"/>
          </p:nvPr>
        </p:nvSpPr>
        <p:spPr bwMode="gray">
          <a:xfrm>
            <a:off x="515937" y="5408613"/>
            <a:ext cx="3480543" cy="0"/>
          </a:xfrm>
          <a:custGeom>
            <a:avLst/>
            <a:gdLst>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0 w 3480543"/>
              <a:gd name="connsiteY4" fmla="*/ 0 h 288147"/>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4" fmla="*/ 91440 w 3480543"/>
              <a:gd name="connsiteY4" fmla="*/ 91440 h 288147"/>
              <a:gd name="connsiteX0" fmla="*/ 0 w 3480543"/>
              <a:gd name="connsiteY0" fmla="*/ 0 h 288147"/>
              <a:gd name="connsiteX1" fmla="*/ 3480543 w 3480543"/>
              <a:gd name="connsiteY1" fmla="*/ 0 h 288147"/>
              <a:gd name="connsiteX2" fmla="*/ 3480543 w 3480543"/>
              <a:gd name="connsiteY2" fmla="*/ 288147 h 288147"/>
              <a:gd name="connsiteX3" fmla="*/ 0 w 3480543"/>
              <a:gd name="connsiteY3" fmla="*/ 288147 h 288147"/>
              <a:gd name="connsiteX0" fmla="*/ 3480543 w 3480543"/>
              <a:gd name="connsiteY0" fmla="*/ 0 h 288147"/>
              <a:gd name="connsiteX1" fmla="*/ 3480543 w 3480543"/>
              <a:gd name="connsiteY1" fmla="*/ 288147 h 288147"/>
              <a:gd name="connsiteX2" fmla="*/ 0 w 3480543"/>
              <a:gd name="connsiteY2" fmla="*/ 288147 h 288147"/>
              <a:gd name="connsiteX0" fmla="*/ 3480543 w 3480543"/>
              <a:gd name="connsiteY0" fmla="*/ 0 h 0"/>
              <a:gd name="connsiteX1" fmla="*/ 0 w 3480543"/>
              <a:gd name="connsiteY1" fmla="*/ 0 h 0"/>
            </a:gdLst>
            <a:ahLst/>
            <a:cxnLst>
              <a:cxn ang="0">
                <a:pos x="connsiteX0" y="connsiteY0"/>
              </a:cxn>
              <a:cxn ang="0">
                <a:pos x="connsiteX1" y="connsiteY1"/>
              </a:cxn>
            </a:cxnLst>
            <a:rect l="l" t="t" r="r" b="b"/>
            <a:pathLst>
              <a:path w="3480543">
                <a:moveTo>
                  <a:pt x="3480543" y="0"/>
                </a:moveTo>
                <a:lnTo>
                  <a:pt x="0" y="0"/>
                </a:lnTo>
              </a:path>
            </a:pathLst>
          </a:custGeom>
          <a:ln w="19050">
            <a:solidFill>
              <a:schemeClr val="accent1"/>
            </a:solidFill>
          </a:ln>
        </p:spPr>
        <p:txBody>
          <a:bodyPr wrap="square" bIns="72000" anchor="b">
            <a:noAutofit/>
          </a:bodyPr>
          <a:lstStyle>
            <a:lvl1pPr marL="0" indent="0">
              <a:buNone/>
              <a:defRPr sz="1600">
                <a:solidFill>
                  <a:schemeClr val="tx1"/>
                </a:solidFill>
              </a:defRPr>
            </a:lvl1pPr>
          </a:lstStyle>
          <a:p>
            <a:pPr lvl="0"/>
            <a:r>
              <a:rPr lang="en-US" dirty="0"/>
              <a:t>First name, last name</a:t>
            </a:r>
          </a:p>
        </p:txBody>
      </p:sp>
      <p:sp>
        <p:nvSpPr>
          <p:cNvPr id="3" name="Textfeld 2">
            <a:extLst>
              <a:ext uri="{FF2B5EF4-FFF2-40B4-BE49-F238E27FC236}">
                <a16:creationId xmlns:a16="http://schemas.microsoft.com/office/drawing/2014/main" id="{FBB56ED4-50B3-844F-4EE9-A69F77AB23E3}"/>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3967712307"/>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913" userDrawn="1">
          <p15:clr>
            <a:srgbClr val="F26B43"/>
          </p15:clr>
        </p15:guide>
        <p15:guide id="3" orient="horz" pos="754" userDrawn="1">
          <p15:clr>
            <a:srgbClr val="F26B43"/>
          </p15:clr>
        </p15:guide>
        <p15:guide id="4" orient="horz" pos="3407" userDrawn="1">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lef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6668772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6456363" y="1449388"/>
            <a:ext cx="5219700"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Tree>
    <p:extLst>
      <p:ext uri="{BB962C8B-B14F-4D97-AF65-F5344CB8AC3E}">
        <p14:creationId xmlns:p14="http://schemas.microsoft.com/office/powerpoint/2010/main" val="2920932642"/>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userDrawn="1">
          <p15:clr>
            <a:srgbClr val="F26B43"/>
          </p15:clr>
        </p15:guide>
        <p15:guide id="7" pos="4067" userDrawn="1">
          <p15:clr>
            <a:srgbClr val="F26B43"/>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righ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6096000" y="0"/>
            <a:ext cx="6096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1065985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6" name="Textplatzhalter 15">
            <a:extLst>
              <a:ext uri="{FF2B5EF4-FFF2-40B4-BE49-F238E27FC236}">
                <a16:creationId xmlns:a16="http://schemas.microsoft.com/office/drawing/2014/main" id="{A4B53DB6-80C3-D01F-BDE4-AFB56A6B75EA}"/>
              </a:ext>
            </a:extLst>
          </p:cNvPr>
          <p:cNvSpPr>
            <a:spLocks noGrp="1"/>
          </p:cNvSpPr>
          <p:nvPr>
            <p:ph type="body" sz="quarter" idx="13" hasCustomPrompt="1"/>
          </p:nvPr>
        </p:nvSpPr>
        <p:spPr bwMode="gray">
          <a:xfrm>
            <a:off x="515938" y="921522"/>
            <a:ext cx="5219701" cy="276999"/>
          </a:xfrm>
        </p:spPr>
        <p:txBody>
          <a:bodyPr wrap="square">
            <a:spAutoFit/>
          </a:bodyPr>
          <a:lstStyle>
            <a:lvl1pPr marL="0" indent="0">
              <a:buNone/>
              <a:defRPr sz="1800"/>
            </a:lvl1pPr>
          </a:lstStyle>
          <a:p>
            <a:pPr lvl="0"/>
            <a:r>
              <a:rPr lang="en-US" dirty="0"/>
              <a:t>Subtitle</a:t>
            </a:r>
          </a:p>
        </p:txBody>
      </p:sp>
      <p:sp>
        <p:nvSpPr>
          <p:cNvPr id="9" name="Inhaltsplatzhalter 4">
            <a:extLst>
              <a:ext uri="{FF2B5EF4-FFF2-40B4-BE49-F238E27FC236}">
                <a16:creationId xmlns:a16="http://schemas.microsoft.com/office/drawing/2014/main" id="{B948D79B-E0E8-80F3-AB99-7EF9CDDA9C62}"/>
              </a:ext>
            </a:extLst>
          </p:cNvPr>
          <p:cNvSpPr>
            <a:spLocks noGrp="1"/>
          </p:cNvSpPr>
          <p:nvPr>
            <p:ph sz="quarter" idx="15" hasCustomPrompt="1"/>
          </p:nvPr>
        </p:nvSpPr>
        <p:spPr bwMode="gray">
          <a:xfrm>
            <a:off x="515937" y="1449388"/>
            <a:ext cx="5219701"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515937" y="476250"/>
            <a:ext cx="5219701" cy="430887"/>
          </a:xfrm>
        </p:spPr>
        <p:txBody>
          <a:bodyPr vert="horz"/>
          <a:lstStyle/>
          <a:p>
            <a:r>
              <a:rPr lang="en-US" dirty="0"/>
              <a:t>Click to edit title</a:t>
            </a:r>
          </a:p>
        </p:txBody>
      </p:sp>
      <p:sp>
        <p:nvSpPr>
          <p:cNvPr id="2" name="Textfeld 1">
            <a:extLst>
              <a:ext uri="{FF2B5EF4-FFF2-40B4-BE49-F238E27FC236}">
                <a16:creationId xmlns:a16="http://schemas.microsoft.com/office/drawing/2014/main" id="{56437736-CFA1-CDD9-8686-D532BC412AAA}"/>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Tree>
    <p:extLst>
      <p:ext uri="{BB962C8B-B14F-4D97-AF65-F5344CB8AC3E}">
        <p14:creationId xmlns:p14="http://schemas.microsoft.com/office/powerpoint/2010/main" val="1249023530"/>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userDrawn="1">
          <p15:clr>
            <a:srgbClr val="F26B43"/>
          </p15:clr>
        </p15:guide>
        <p15:guide id="7" pos="3613" userDrawn="1">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ith collage and information">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1" y="2903025"/>
            <a:ext cx="4053600" cy="39564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8488273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6" name="Textplatzhalter 15">
            <a:extLst>
              <a:ext uri="{FF2B5EF4-FFF2-40B4-BE49-F238E27FC236}">
                <a16:creationId xmlns:a16="http://schemas.microsoft.com/office/drawing/2014/main" id="{A4B53DB6-80C3-D01F-BDE4-AFB56A6B75EA}"/>
              </a:ext>
            </a:extLst>
          </p:cNvPr>
          <p:cNvSpPr>
            <a:spLocks noGrp="1"/>
          </p:cNvSpPr>
          <p:nvPr>
            <p:ph type="body" sz="quarter" idx="13" hasCustomPrompt="1"/>
          </p:nvPr>
        </p:nvSpPr>
        <p:spPr bwMode="gray">
          <a:xfrm>
            <a:off x="6456364" y="921522"/>
            <a:ext cx="5219701" cy="276999"/>
          </a:xfrm>
        </p:spPr>
        <p:txBody>
          <a:bodyPr wrap="square">
            <a:spAutoFit/>
          </a:bodyPr>
          <a:lstStyle>
            <a:lvl1pPr marL="0" indent="0">
              <a:buNone/>
              <a:defRPr sz="1800"/>
            </a:lvl1pPr>
          </a:lstStyle>
          <a:p>
            <a:pPr lvl="0"/>
            <a:r>
              <a:rPr lang="en-US" dirty="0"/>
              <a:t>Subtitle</a:t>
            </a:r>
          </a:p>
        </p:txBody>
      </p:sp>
      <p:sp>
        <p:nvSpPr>
          <p:cNvPr id="9" name="Inhaltsplatzhalter 4">
            <a:extLst>
              <a:ext uri="{FF2B5EF4-FFF2-40B4-BE49-F238E27FC236}">
                <a16:creationId xmlns:a16="http://schemas.microsoft.com/office/drawing/2014/main" id="{B948D79B-E0E8-80F3-AB99-7EF9CDDA9C62}"/>
              </a:ext>
            </a:extLst>
          </p:cNvPr>
          <p:cNvSpPr>
            <a:spLocks noGrp="1"/>
          </p:cNvSpPr>
          <p:nvPr>
            <p:ph sz="quarter" idx="15" hasCustomPrompt="1"/>
          </p:nvPr>
        </p:nvSpPr>
        <p:spPr bwMode="gray">
          <a:xfrm>
            <a:off x="6456363" y="1449388"/>
            <a:ext cx="5219701" cy="46085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6456363" y="476250"/>
            <a:ext cx="5219701" cy="430887"/>
          </a:xfrm>
        </p:spPr>
        <p:txBody>
          <a:bodyPr vert="horz"/>
          <a:lstStyle/>
          <a:p>
            <a:r>
              <a:rPr lang="en-US" dirty="0"/>
              <a:t>Click to edit title</a:t>
            </a:r>
          </a:p>
        </p:txBody>
      </p:sp>
      <p:sp>
        <p:nvSpPr>
          <p:cNvPr id="2" name="Picture Placeholder 7">
            <a:extLst>
              <a:ext uri="{FF2B5EF4-FFF2-40B4-BE49-F238E27FC236}">
                <a16:creationId xmlns:a16="http://schemas.microsoft.com/office/drawing/2014/main" id="{070EB6FF-BDB8-BC57-43D8-64D1EFB9A77C}"/>
              </a:ext>
            </a:extLst>
          </p:cNvPr>
          <p:cNvSpPr>
            <a:spLocks noGrp="1"/>
          </p:cNvSpPr>
          <p:nvPr>
            <p:ph type="pic" sz="quarter" idx="18" hasCustomPrompt="1"/>
          </p:nvPr>
        </p:nvSpPr>
        <p:spPr bwMode="gray">
          <a:xfrm>
            <a:off x="2044799" y="0"/>
            <a:ext cx="2008800" cy="28656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sp>
        <p:nvSpPr>
          <p:cNvPr id="5" name="Picture Placeholder 7">
            <a:extLst>
              <a:ext uri="{FF2B5EF4-FFF2-40B4-BE49-F238E27FC236}">
                <a16:creationId xmlns:a16="http://schemas.microsoft.com/office/drawing/2014/main" id="{34A790C3-EB46-C493-10F9-1874E4BDD5AB}"/>
              </a:ext>
            </a:extLst>
          </p:cNvPr>
          <p:cNvSpPr>
            <a:spLocks noGrp="1"/>
          </p:cNvSpPr>
          <p:nvPr>
            <p:ph type="pic" sz="quarter" idx="19" hasCustomPrompt="1"/>
          </p:nvPr>
        </p:nvSpPr>
        <p:spPr bwMode="gray">
          <a:xfrm>
            <a:off x="4087999" y="0"/>
            <a:ext cx="2008800" cy="1764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4,9 c</a:t>
            </a:r>
          </a:p>
        </p:txBody>
      </p:sp>
      <p:sp>
        <p:nvSpPr>
          <p:cNvPr id="11" name="Picture Placeholder 7">
            <a:extLst>
              <a:ext uri="{FF2B5EF4-FFF2-40B4-BE49-F238E27FC236}">
                <a16:creationId xmlns:a16="http://schemas.microsoft.com/office/drawing/2014/main" id="{5604904C-2CE1-5025-AED5-7AD531C88649}"/>
              </a:ext>
            </a:extLst>
          </p:cNvPr>
          <p:cNvSpPr>
            <a:spLocks noGrp="1"/>
          </p:cNvSpPr>
          <p:nvPr>
            <p:ph type="pic" sz="quarter" idx="20" hasCustomPrompt="1"/>
          </p:nvPr>
        </p:nvSpPr>
        <p:spPr bwMode="gray">
          <a:xfrm>
            <a:off x="4087999" y="1798125"/>
            <a:ext cx="2008800" cy="29772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sp>
        <p:nvSpPr>
          <p:cNvPr id="12" name="Text Placeholder 6">
            <a:extLst>
              <a:ext uri="{FF2B5EF4-FFF2-40B4-BE49-F238E27FC236}">
                <a16:creationId xmlns:a16="http://schemas.microsoft.com/office/drawing/2014/main" id="{E12DF83D-A7E2-50CC-12C7-794751D711C6}"/>
              </a:ext>
            </a:extLst>
          </p:cNvPr>
          <p:cNvSpPr>
            <a:spLocks noGrp="1"/>
          </p:cNvSpPr>
          <p:nvPr>
            <p:ph type="body" sz="quarter" idx="12" hasCustomPrompt="1"/>
          </p:nvPr>
        </p:nvSpPr>
        <p:spPr bwMode="gray">
          <a:xfrm>
            <a:off x="-1" y="0"/>
            <a:ext cx="2008800" cy="2865600"/>
          </a:xfrm>
          <a:solidFill>
            <a:schemeClr val="bg2"/>
          </a:solidFill>
        </p:spPr>
        <p:txBody>
          <a:bodyPr lIns="216000" tIns="144000" rIns="216000" bIns="144000" anchor="ctr"/>
          <a:lstStyle>
            <a:lvl1pPr marL="0" indent="0" algn="ctr">
              <a:spcAft>
                <a:spcPts val="0"/>
              </a:spcAft>
              <a:buNone/>
              <a:defRPr b="0"/>
            </a:lvl1pPr>
          </a:lstStyle>
          <a:p>
            <a:pPr lvl="0"/>
            <a:r>
              <a:rPr lang="en-US" dirty="0"/>
              <a:t>Text</a:t>
            </a:r>
          </a:p>
        </p:txBody>
      </p:sp>
      <p:sp>
        <p:nvSpPr>
          <p:cNvPr id="13" name="Text Placeholder 6">
            <a:extLst>
              <a:ext uri="{FF2B5EF4-FFF2-40B4-BE49-F238E27FC236}">
                <a16:creationId xmlns:a16="http://schemas.microsoft.com/office/drawing/2014/main" id="{1B4CE3C8-260E-4092-DCF2-14AA83498B85}"/>
              </a:ext>
            </a:extLst>
          </p:cNvPr>
          <p:cNvSpPr>
            <a:spLocks noGrp="1"/>
          </p:cNvSpPr>
          <p:nvPr>
            <p:ph type="body" sz="quarter" idx="21" hasCustomPrompt="1"/>
          </p:nvPr>
        </p:nvSpPr>
        <p:spPr bwMode="gray">
          <a:xfrm>
            <a:off x="4087999" y="4811201"/>
            <a:ext cx="2008800" cy="2048400"/>
          </a:xfrm>
          <a:solidFill>
            <a:schemeClr val="accent1"/>
          </a:solidFill>
        </p:spPr>
        <p:txBody>
          <a:bodyPr lIns="216000" tIns="144000" rIns="216000" bIns="144000" anchor="ctr"/>
          <a:lstStyle>
            <a:lvl1pPr marL="0" indent="0" algn="ctr">
              <a:spcAft>
                <a:spcPts val="0"/>
              </a:spcAft>
              <a:buNone/>
              <a:defRPr sz="2800" b="1">
                <a:solidFill>
                  <a:schemeClr val="bg1"/>
                </a:solidFill>
              </a:defRPr>
            </a:lvl1pPr>
          </a:lstStyle>
          <a:p>
            <a:pPr lvl="0"/>
            <a:r>
              <a:rPr lang="en-US" dirty="0"/>
              <a:t>Text</a:t>
            </a:r>
          </a:p>
        </p:txBody>
      </p:sp>
    </p:spTree>
    <p:extLst>
      <p:ext uri="{BB962C8B-B14F-4D97-AF65-F5344CB8AC3E}">
        <p14:creationId xmlns:p14="http://schemas.microsoft.com/office/powerpoint/2010/main" val="970001423"/>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4067" userDrawn="1">
          <p15:clr>
            <a:srgbClr val="F26B43"/>
          </p15:clr>
        </p15:guide>
        <p15:guide id="7" pos="3840"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image + short text">
    <p:spTree>
      <p:nvGrpSpPr>
        <p:cNvPr id="1" name=""/>
        <p:cNvGrpSpPr/>
        <p:nvPr/>
      </p:nvGrpSpPr>
      <p:grpSpPr>
        <a:xfrm>
          <a:off x="0" y="0"/>
          <a:ext cx="0" cy="0"/>
          <a:chOff x="0" y="0"/>
          <a:chExt cx="0" cy="0"/>
        </a:xfrm>
      </p:grpSpPr>
      <p:sp>
        <p:nvSpPr>
          <p:cNvPr id="4" name="Rechteck 16">
            <a:extLst>
              <a:ext uri="{FF2B5EF4-FFF2-40B4-BE49-F238E27FC236}">
                <a16:creationId xmlns:a16="http://schemas.microsoft.com/office/drawing/2014/main" id="{654104DA-6ABA-2977-3F0C-6ED439081925}"/>
              </a:ext>
            </a:extLst>
          </p:cNvPr>
          <p:cNvSpPr>
            <a:spLocks/>
          </p:cNvSpPr>
          <p:nvPr userDrawn="1"/>
        </p:nvSpPr>
        <p:spPr bwMode="gray">
          <a:xfrm>
            <a:off x="6095999" y="4262322"/>
            <a:ext cx="6096000" cy="2595678"/>
          </a:xfrm>
          <a:prstGeom prst="rect">
            <a:avLst/>
          </a:prstGeom>
          <a:solidFill>
            <a:srgbClr val="66CC33"/>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Arial Narrow"/>
              <a:ea typeface="+mn-ea"/>
              <a:cs typeface="+mn-cs"/>
            </a:endParaRPr>
          </a:p>
        </p:txBody>
      </p:sp>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507598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dirty="0"/>
              <a:t>Subtitle</a:t>
            </a:r>
          </a:p>
        </p:txBody>
      </p:sp>
      <p:sp>
        <p:nvSpPr>
          <p:cNvPr id="5" name="Inhaltsplatzhalter 4">
            <a:extLst>
              <a:ext uri="{FF2B5EF4-FFF2-40B4-BE49-F238E27FC236}">
                <a16:creationId xmlns:a16="http://schemas.microsoft.com/office/drawing/2014/main" id="{6F21486E-9A25-93A1-CBA6-27F7E8AF8E64}"/>
              </a:ext>
            </a:extLst>
          </p:cNvPr>
          <p:cNvSpPr>
            <a:spLocks noGrp="1"/>
          </p:cNvSpPr>
          <p:nvPr>
            <p:ph sz="quarter" idx="15" hasCustomPrompt="1"/>
          </p:nvPr>
        </p:nvSpPr>
        <p:spPr bwMode="gray">
          <a:xfrm>
            <a:off x="6456363" y="1449388"/>
            <a:ext cx="5219700" cy="2259012"/>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grpSp>
        <p:nvGrpSpPr>
          <p:cNvPr id="6" name="Gruppieren 9">
            <a:extLst>
              <a:ext uri="{FF2B5EF4-FFF2-40B4-BE49-F238E27FC236}">
                <a16:creationId xmlns:a16="http://schemas.microsoft.com/office/drawing/2014/main" id="{77D196A1-72F4-4E77-D00E-CAC43B13229E}"/>
              </a:ext>
            </a:extLst>
          </p:cNvPr>
          <p:cNvGrpSpPr/>
          <p:nvPr userDrawn="1"/>
        </p:nvGrpSpPr>
        <p:grpSpPr bwMode="gray">
          <a:xfrm>
            <a:off x="10375900" y="6308725"/>
            <a:ext cx="1300163" cy="130175"/>
            <a:chOff x="10390188" y="6381750"/>
            <a:chExt cx="1300163" cy="130175"/>
          </a:xfrm>
          <a:solidFill>
            <a:schemeClr val="bg1"/>
          </a:solidFill>
        </p:grpSpPr>
        <p:sp>
          <p:nvSpPr>
            <p:cNvPr id="9" name="Freeform 5">
              <a:extLst>
                <a:ext uri="{FF2B5EF4-FFF2-40B4-BE49-F238E27FC236}">
                  <a16:creationId xmlns:a16="http://schemas.microsoft.com/office/drawing/2014/main" id="{842708C1-6BDF-B7DA-245B-7FED966C4D43}"/>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0" name="Freeform 6">
              <a:extLst>
                <a:ext uri="{FF2B5EF4-FFF2-40B4-BE49-F238E27FC236}">
                  <a16:creationId xmlns:a16="http://schemas.microsoft.com/office/drawing/2014/main" id="{8486788C-1B91-D9B0-03C0-6872DE49568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1" name="Freeform 7">
              <a:extLst>
                <a:ext uri="{FF2B5EF4-FFF2-40B4-BE49-F238E27FC236}">
                  <a16:creationId xmlns:a16="http://schemas.microsoft.com/office/drawing/2014/main" id="{EF30CC10-46A7-579D-925C-0F3140C7AEB0}"/>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2" name="Freeform 8">
              <a:extLst>
                <a:ext uri="{FF2B5EF4-FFF2-40B4-BE49-F238E27FC236}">
                  <a16:creationId xmlns:a16="http://schemas.microsoft.com/office/drawing/2014/main" id="{31D896FC-A4CF-6966-0929-21CE9AF9E7EE}"/>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3" name="Rectangle 9">
              <a:extLst>
                <a:ext uri="{FF2B5EF4-FFF2-40B4-BE49-F238E27FC236}">
                  <a16:creationId xmlns:a16="http://schemas.microsoft.com/office/drawing/2014/main" id="{989BD606-B1B7-9B25-CDC2-7984E9E5115F}"/>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4" name="Freeform 10">
              <a:extLst>
                <a:ext uri="{FF2B5EF4-FFF2-40B4-BE49-F238E27FC236}">
                  <a16:creationId xmlns:a16="http://schemas.microsoft.com/office/drawing/2014/main" id="{FC58B466-965C-8B1B-08EC-E485C91DFAF8}"/>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5" name="Rectangle 11">
              <a:extLst>
                <a:ext uri="{FF2B5EF4-FFF2-40B4-BE49-F238E27FC236}">
                  <a16:creationId xmlns:a16="http://schemas.microsoft.com/office/drawing/2014/main" id="{87A0DC9C-BE52-1A5D-84E9-73AD0A681F1B}"/>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7" name="Freeform 12">
              <a:extLst>
                <a:ext uri="{FF2B5EF4-FFF2-40B4-BE49-F238E27FC236}">
                  <a16:creationId xmlns:a16="http://schemas.microsoft.com/office/drawing/2014/main" id="{32A56C7D-800E-90B4-234B-79671DC74A97}"/>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9" name="Freeform 13">
              <a:extLst>
                <a:ext uri="{FF2B5EF4-FFF2-40B4-BE49-F238E27FC236}">
                  <a16:creationId xmlns:a16="http://schemas.microsoft.com/office/drawing/2014/main" id="{09C07526-4DC6-E3C3-3361-B7A9A66EE90F}"/>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22" name="Text Placeholder 21">
            <a:extLst>
              <a:ext uri="{FF2B5EF4-FFF2-40B4-BE49-F238E27FC236}">
                <a16:creationId xmlns:a16="http://schemas.microsoft.com/office/drawing/2014/main" id="{19F1BABE-ACD0-0AE7-DBC8-B7D3751D4D34}"/>
              </a:ext>
            </a:extLst>
          </p:cNvPr>
          <p:cNvSpPr>
            <a:spLocks noGrp="1"/>
          </p:cNvSpPr>
          <p:nvPr>
            <p:ph type="body" sz="quarter" idx="18" hasCustomPrompt="1"/>
          </p:nvPr>
        </p:nvSpPr>
        <p:spPr bwMode="gray">
          <a:xfrm>
            <a:off x="6456362" y="4553706"/>
            <a:ext cx="5219700" cy="1383544"/>
          </a:xfrm>
        </p:spPr>
        <p:txBody>
          <a:bodyPr/>
          <a:lstStyle>
            <a:lvl1pPr marL="0" indent="0">
              <a:buNone/>
              <a:defRPr sz="2800">
                <a:solidFill>
                  <a:schemeClr val="bg1"/>
                </a:solidFill>
              </a:defRPr>
            </a:lvl1pPr>
          </a:lstStyle>
          <a:p>
            <a:pPr marL="0" marR="0" lvl="0" indent="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None/>
              <a:tabLst/>
              <a:defRPr/>
            </a:pPr>
            <a:r>
              <a:rPr lang="en-US" noProof="0" dirty="0"/>
              <a:t>"Here could be a big quotation. Please write a short and meaningful text."</a:t>
            </a:r>
          </a:p>
        </p:txBody>
      </p:sp>
    </p:spTree>
    <p:extLst>
      <p:ext uri="{BB962C8B-B14F-4D97-AF65-F5344CB8AC3E}">
        <p14:creationId xmlns:p14="http://schemas.microsoft.com/office/powerpoint/2010/main" val="1675644209"/>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p15:clr>
            <a:srgbClr val="F26B43"/>
          </p15:clr>
        </p15:guide>
        <p15:guide id="7" pos="4067">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with text and highlighted text">
    <p:spTree>
      <p:nvGrpSpPr>
        <p:cNvPr id="1" name=""/>
        <p:cNvGrpSpPr/>
        <p:nvPr/>
      </p:nvGrpSpPr>
      <p:grpSpPr>
        <a:xfrm>
          <a:off x="0" y="0"/>
          <a:ext cx="0" cy="0"/>
          <a:chOff x="0" y="0"/>
          <a:chExt cx="0" cy="0"/>
        </a:xfrm>
      </p:grpSpPr>
      <p:sp>
        <p:nvSpPr>
          <p:cNvPr id="23" name="Rechteck 16">
            <a:extLst>
              <a:ext uri="{FF2B5EF4-FFF2-40B4-BE49-F238E27FC236}">
                <a16:creationId xmlns:a16="http://schemas.microsoft.com/office/drawing/2014/main" id="{91D5211F-56ED-4CDB-97CF-483B92C7E91A}"/>
              </a:ext>
            </a:extLst>
          </p:cNvPr>
          <p:cNvSpPr>
            <a:spLocks/>
          </p:cNvSpPr>
          <p:nvPr userDrawn="1"/>
        </p:nvSpPr>
        <p:spPr bwMode="gray">
          <a:xfrm>
            <a:off x="6095999" y="2780387"/>
            <a:ext cx="6096000" cy="4077613"/>
          </a:xfrm>
          <a:prstGeom prst="rect">
            <a:avLst/>
          </a:prstGeom>
          <a:solidFill>
            <a:srgbClr val="EEEEE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6096000"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9640356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6456363" y="921522"/>
            <a:ext cx="5219700" cy="276999"/>
          </a:xfrm>
        </p:spPr>
        <p:txBody>
          <a:bodyPr wrap="square">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6456362" y="476250"/>
            <a:ext cx="5219700" cy="430887"/>
          </a:xfrm>
        </p:spPr>
        <p:txBody>
          <a:bodyPr vert="horz"/>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83FA28B-EF70-F097-4CE2-2328A5A69964}"/>
              </a:ext>
            </a:extLst>
          </p:cNvPr>
          <p:cNvSpPr>
            <a:spLocks noGrp="1"/>
          </p:cNvSpPr>
          <p:nvPr>
            <p:ph type="body" sz="quarter" idx="18" hasCustomPrompt="1"/>
          </p:nvPr>
        </p:nvSpPr>
        <p:spPr bwMode="gray">
          <a:xfrm>
            <a:off x="6456363" y="1449388"/>
            <a:ext cx="5219700" cy="892552"/>
          </a:xfrm>
        </p:spPr>
        <p:txBody>
          <a:bodyPr>
            <a:spAutoFit/>
          </a:bodyPr>
          <a:lstStyle>
            <a:lvl1pPr>
              <a:defRPr/>
            </a:lvl1pPr>
          </a:lstStyle>
          <a:p>
            <a:pPr lvl="0"/>
            <a:r>
              <a:rPr lang="en-US" dirty="0"/>
              <a:t>First level</a:t>
            </a:r>
          </a:p>
          <a:p>
            <a:pPr lvl="1"/>
            <a:r>
              <a:rPr lang="en-US" dirty="0"/>
              <a:t>Second level</a:t>
            </a:r>
          </a:p>
          <a:p>
            <a:pPr lvl="2"/>
            <a:r>
              <a:rPr lang="en-US" dirty="0"/>
              <a:t>Third level</a:t>
            </a:r>
          </a:p>
        </p:txBody>
      </p:sp>
      <p:grpSp>
        <p:nvGrpSpPr>
          <p:cNvPr id="24" name="Gruppieren 9">
            <a:extLst>
              <a:ext uri="{FF2B5EF4-FFF2-40B4-BE49-F238E27FC236}">
                <a16:creationId xmlns:a16="http://schemas.microsoft.com/office/drawing/2014/main" id="{0F44FDDE-CC04-474D-24D7-55C182638E86}"/>
              </a:ext>
            </a:extLst>
          </p:cNvPr>
          <p:cNvGrpSpPr/>
          <p:nvPr userDrawn="1"/>
        </p:nvGrpSpPr>
        <p:grpSpPr bwMode="gray">
          <a:xfrm>
            <a:off x="10375900" y="6308725"/>
            <a:ext cx="1300163" cy="130175"/>
            <a:chOff x="10390188" y="6381750"/>
            <a:chExt cx="1300163" cy="130175"/>
          </a:xfrm>
        </p:grpSpPr>
        <p:sp>
          <p:nvSpPr>
            <p:cNvPr id="25" name="Freeform 5">
              <a:extLst>
                <a:ext uri="{FF2B5EF4-FFF2-40B4-BE49-F238E27FC236}">
                  <a16:creationId xmlns:a16="http://schemas.microsoft.com/office/drawing/2014/main" id="{1A28078A-8714-93CE-BE26-2963BA47565E}"/>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6" name="Freeform 6">
              <a:extLst>
                <a:ext uri="{FF2B5EF4-FFF2-40B4-BE49-F238E27FC236}">
                  <a16:creationId xmlns:a16="http://schemas.microsoft.com/office/drawing/2014/main" id="{90788C78-3565-F69B-E358-3D82EE142E53}"/>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7" name="Freeform 7">
              <a:extLst>
                <a:ext uri="{FF2B5EF4-FFF2-40B4-BE49-F238E27FC236}">
                  <a16:creationId xmlns:a16="http://schemas.microsoft.com/office/drawing/2014/main" id="{E78A2A55-B9BB-12F1-4E0E-B27C0D226DE9}"/>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8" name="Freeform 8">
              <a:extLst>
                <a:ext uri="{FF2B5EF4-FFF2-40B4-BE49-F238E27FC236}">
                  <a16:creationId xmlns:a16="http://schemas.microsoft.com/office/drawing/2014/main" id="{327D1575-AE29-CF3A-427F-8917FCF8B397}"/>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29" name="Rectangle 9">
              <a:extLst>
                <a:ext uri="{FF2B5EF4-FFF2-40B4-BE49-F238E27FC236}">
                  <a16:creationId xmlns:a16="http://schemas.microsoft.com/office/drawing/2014/main" id="{374EC2BB-8E73-7D8C-2546-89E564A97973}"/>
                </a:ext>
              </a:extLst>
            </p:cNvPr>
            <p:cNvSpPr>
              <a:spLocks noChangeArrowheads="1"/>
            </p:cNvSpPr>
            <p:nvPr/>
          </p:nvSpPr>
          <p:spPr bwMode="gray">
            <a:xfrm>
              <a:off x="11066463"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0" name="Freeform 10">
              <a:extLst>
                <a:ext uri="{FF2B5EF4-FFF2-40B4-BE49-F238E27FC236}">
                  <a16:creationId xmlns:a16="http://schemas.microsoft.com/office/drawing/2014/main" id="{08981905-DDB7-CF12-44BE-C91ABAD26437}"/>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1" name="Rectangle 11">
              <a:extLst>
                <a:ext uri="{FF2B5EF4-FFF2-40B4-BE49-F238E27FC236}">
                  <a16:creationId xmlns:a16="http://schemas.microsoft.com/office/drawing/2014/main" id="{6FCAD919-4F93-86F1-EECF-938EDE1FBADC}"/>
                </a:ext>
              </a:extLst>
            </p:cNvPr>
            <p:cNvSpPr>
              <a:spLocks noChangeArrowheads="1"/>
            </p:cNvSpPr>
            <p:nvPr/>
          </p:nvSpPr>
          <p:spPr bwMode="gray">
            <a:xfrm>
              <a:off x="11304588"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2" name="Freeform 12">
              <a:extLst>
                <a:ext uri="{FF2B5EF4-FFF2-40B4-BE49-F238E27FC236}">
                  <a16:creationId xmlns:a16="http://schemas.microsoft.com/office/drawing/2014/main" id="{7A5264F1-7C86-CA50-C155-CAA2BD881D44}"/>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33" name="Freeform 13">
              <a:extLst>
                <a:ext uri="{FF2B5EF4-FFF2-40B4-BE49-F238E27FC236}">
                  <a16:creationId xmlns:a16="http://schemas.microsoft.com/office/drawing/2014/main" id="{86E6E369-7AC0-6A21-5058-7AD60DDE0255}"/>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35" name="Text Placeholder 34">
            <a:extLst>
              <a:ext uri="{FF2B5EF4-FFF2-40B4-BE49-F238E27FC236}">
                <a16:creationId xmlns:a16="http://schemas.microsoft.com/office/drawing/2014/main" id="{54F6975E-DC59-631E-F3F8-235D6AE75E66}"/>
              </a:ext>
            </a:extLst>
          </p:cNvPr>
          <p:cNvSpPr>
            <a:spLocks noGrp="1"/>
          </p:cNvSpPr>
          <p:nvPr>
            <p:ph type="body" sz="quarter" idx="19" hasCustomPrompt="1"/>
          </p:nvPr>
        </p:nvSpPr>
        <p:spPr bwMode="gray">
          <a:xfrm>
            <a:off x="6456363" y="3149600"/>
            <a:ext cx="5219700" cy="2908300"/>
          </a:xfrm>
        </p:spPr>
        <p:txBody>
          <a:bodyPr/>
          <a:lstStyle>
            <a:lvl1pPr>
              <a:defRPr/>
            </a:lvl1p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Tree>
    <p:extLst>
      <p:ext uri="{BB962C8B-B14F-4D97-AF65-F5344CB8AC3E}">
        <p14:creationId xmlns:p14="http://schemas.microsoft.com/office/powerpoint/2010/main" val="3615227027"/>
      </p:ext>
    </p:extLst>
  </p:cSld>
  <p:clrMapOvr>
    <a:masterClrMapping/>
  </p:clrMapOvr>
  <p:extLst>
    <p:ext uri="{DCECCB84-F9BA-43D5-87BE-67443E8EF086}">
      <p15:sldGuideLst xmlns:p15="http://schemas.microsoft.com/office/powerpoint/2012/main">
        <p15:guide id="1" orient="horz" pos="913">
          <p15:clr>
            <a:srgbClr val="F26B43"/>
          </p15:clr>
        </p15:guide>
        <p15:guide id="2" orient="horz" pos="754">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3840">
          <p15:clr>
            <a:srgbClr val="F26B43"/>
          </p15:clr>
        </p15:guide>
        <p15:guide id="7" pos="4067">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g image with description">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0" y="0"/>
            <a:ext cx="8256588" cy="68580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13796598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platzhalter 15">
            <a:extLst>
              <a:ext uri="{FF2B5EF4-FFF2-40B4-BE49-F238E27FC236}">
                <a16:creationId xmlns:a16="http://schemas.microsoft.com/office/drawing/2014/main" id="{9949918B-D12D-7BAD-20AE-4F6D7F538C37}"/>
              </a:ext>
            </a:extLst>
          </p:cNvPr>
          <p:cNvSpPr>
            <a:spLocks noGrp="1"/>
          </p:cNvSpPr>
          <p:nvPr>
            <p:ph type="body" sz="quarter" idx="13" hasCustomPrompt="1"/>
          </p:nvPr>
        </p:nvSpPr>
        <p:spPr bwMode="gray">
          <a:xfrm>
            <a:off x="8616951" y="3067822"/>
            <a:ext cx="3059112" cy="276999"/>
          </a:xfrm>
        </p:spPr>
        <p:txBody>
          <a:bodyPr wrap="square">
            <a:spAutoFit/>
          </a:bodyPr>
          <a:lstStyle>
            <a:lvl1pPr marL="0" indent="0">
              <a:buNone/>
              <a:defRPr sz="1800"/>
            </a:lvl1pPr>
          </a:lstStyle>
          <a:p>
            <a:pPr lvl="0"/>
            <a:r>
              <a:rPr lang="en-US" dirty="0"/>
              <a:t>Subtitle</a:t>
            </a:r>
          </a:p>
        </p:txBody>
      </p:sp>
      <p:sp>
        <p:nvSpPr>
          <p:cNvPr id="2" name="Title 1">
            <a:extLst>
              <a:ext uri="{FF2B5EF4-FFF2-40B4-BE49-F238E27FC236}">
                <a16:creationId xmlns:a16="http://schemas.microsoft.com/office/drawing/2014/main" id="{71A2DFB5-48F4-943E-B44B-45DD1B5A924C}"/>
              </a:ext>
            </a:extLst>
          </p:cNvPr>
          <p:cNvSpPr>
            <a:spLocks noGrp="1"/>
          </p:cNvSpPr>
          <p:nvPr>
            <p:ph type="title" hasCustomPrompt="1"/>
          </p:nvPr>
        </p:nvSpPr>
        <p:spPr bwMode="gray">
          <a:xfrm>
            <a:off x="8616950" y="2622550"/>
            <a:ext cx="3059112" cy="430887"/>
          </a:xfrm>
        </p:spPr>
        <p:txBody>
          <a:bodyPr vert="horz" anchor="b"/>
          <a:lstStyle/>
          <a:p>
            <a:r>
              <a:rPr lang="en-US" dirty="0"/>
              <a:t>Click to edit title</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21" name="Text Placeholder 20">
            <a:extLst>
              <a:ext uri="{FF2B5EF4-FFF2-40B4-BE49-F238E27FC236}">
                <a16:creationId xmlns:a16="http://schemas.microsoft.com/office/drawing/2014/main" id="{E83FA28B-EF70-F097-4CE2-2328A5A69964}"/>
              </a:ext>
            </a:extLst>
          </p:cNvPr>
          <p:cNvSpPr>
            <a:spLocks noGrp="1"/>
          </p:cNvSpPr>
          <p:nvPr>
            <p:ph type="body" sz="quarter" idx="18" hasCustomPrompt="1"/>
          </p:nvPr>
        </p:nvSpPr>
        <p:spPr bwMode="gray">
          <a:xfrm>
            <a:off x="8616951" y="3595688"/>
            <a:ext cx="3059112" cy="892552"/>
          </a:xfrm>
        </p:spPr>
        <p:txBody>
          <a:bodyPr wrap="square">
            <a:spAutoFit/>
          </a:bodyPr>
          <a:lstStyle>
            <a:lvl1pPr>
              <a:defRPr/>
            </a:lvl1pPr>
          </a:lstStyle>
          <a:p>
            <a:pPr lvl="0"/>
            <a:r>
              <a:rPr lang="en-US" dirty="0"/>
              <a:t>First level</a:t>
            </a:r>
          </a:p>
          <a:p>
            <a:pPr lvl="1"/>
            <a:r>
              <a:rPr lang="en-US" dirty="0"/>
              <a:t>Second level</a:t>
            </a:r>
          </a:p>
          <a:p>
            <a:pPr lvl="2"/>
            <a:r>
              <a:rPr lang="en-US" dirty="0"/>
              <a:t>Third level</a:t>
            </a:r>
          </a:p>
        </p:txBody>
      </p:sp>
    </p:spTree>
    <p:extLst>
      <p:ext uri="{BB962C8B-B14F-4D97-AF65-F5344CB8AC3E}">
        <p14:creationId xmlns:p14="http://schemas.microsoft.com/office/powerpoint/2010/main" val="29452753"/>
      </p:ext>
    </p:extLst>
  </p:cSld>
  <p:clrMapOvr>
    <a:masterClrMapping/>
  </p:clrMapOvr>
  <p:extLst>
    <p:ext uri="{DCECCB84-F9BA-43D5-87BE-67443E8EF086}">
      <p15:sldGuideLst xmlns:p15="http://schemas.microsoft.com/office/powerpoint/2012/main">
        <p15:guide id="3" orient="horz" pos="300">
          <p15:clr>
            <a:srgbClr val="F26B43"/>
          </p15:clr>
        </p15:guide>
        <p15:guide id="4" orient="horz" pos="3974">
          <p15:clr>
            <a:srgbClr val="F26B43"/>
          </p15:clr>
        </p15:guide>
        <p15:guide id="5" orient="horz" pos="3816">
          <p15:clr>
            <a:srgbClr val="F26B43"/>
          </p15:clr>
        </p15:guide>
        <p15:guide id="7" pos="5201" userDrawn="1">
          <p15:clr>
            <a:srgbClr val="F26B43"/>
          </p15:clr>
        </p15:guide>
        <p15:guide id="8" pos="5428" userDrawn="1">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bleed image">
    <p:spTree>
      <p:nvGrpSpPr>
        <p:cNvPr id="1" name=""/>
        <p:cNvGrpSpPr/>
        <p:nvPr/>
      </p:nvGrpSpPr>
      <p:grpSpPr>
        <a:xfrm>
          <a:off x="0" y="0"/>
          <a:ext cx="0" cy="0"/>
          <a:chOff x="0" y="0"/>
          <a:chExt cx="0" cy="0"/>
        </a:xfrm>
      </p:grpSpPr>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859096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1" name="Picture Placeholder 50">
            <a:extLst>
              <a:ext uri="{FF2B5EF4-FFF2-40B4-BE49-F238E27FC236}">
                <a16:creationId xmlns:a16="http://schemas.microsoft.com/office/drawing/2014/main" id="{3C433125-54EC-A604-9A0C-E54F6326E923}"/>
              </a:ext>
            </a:extLst>
          </p:cNvPr>
          <p:cNvSpPr>
            <a:spLocks noGrp="1"/>
          </p:cNvSpPr>
          <p:nvPr>
            <p:ph type="pic" sz="quarter" idx="11" hasCustomPrompt="1"/>
          </p:nvPr>
        </p:nvSpPr>
        <p:spPr bwMode="gray">
          <a:xfrm>
            <a:off x="0" y="0"/>
            <a:ext cx="12192000" cy="6858000"/>
          </a:xfrm>
          <a:prstGeom prst="rect">
            <a:avLst/>
          </a:prstGeom>
          <a:pattFill prst="wdUpDiag">
            <a:fgClr>
              <a:schemeClr val="bg1"/>
            </a:fgClr>
            <a:bgClr>
              <a:schemeClr val="bg2"/>
            </a:bgClr>
          </a:pattFill>
        </p:spPr>
        <p:txBody>
          <a:bodyPr wrap="square" anchor="ctr">
            <a:noAutofit/>
          </a:bodyPr>
          <a:lstStyle>
            <a:lvl1pPr marL="0" indent="0" algn="ctr">
              <a:lnSpc>
                <a:spcPct val="100000"/>
              </a:lnSpc>
              <a:buNone/>
              <a:defRPr sz="1000" b="1" i="1">
                <a:solidFill>
                  <a:srgbClr val="BDBDBD"/>
                </a:solidFill>
              </a:defRPr>
            </a:lvl1pPr>
          </a:lstStyle>
          <a:p>
            <a:r>
              <a:rPr lang="en-US" noProof="0" dirty="0"/>
              <a:t> Image placeholder</a:t>
            </a:r>
          </a:p>
        </p:txBody>
      </p:sp>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53" name="Titel 1">
            <a:extLst>
              <a:ext uri="{FF2B5EF4-FFF2-40B4-BE49-F238E27FC236}">
                <a16:creationId xmlns:a16="http://schemas.microsoft.com/office/drawing/2014/main" id="{5C74850C-4D12-087B-508D-3C1B844F2A39}"/>
              </a:ext>
            </a:extLst>
          </p:cNvPr>
          <p:cNvSpPr>
            <a:spLocks noGrp="1"/>
          </p:cNvSpPr>
          <p:nvPr>
            <p:ph type="ctrTitle" hasCustomPrompt="1"/>
          </p:nvPr>
        </p:nvSpPr>
        <p:spPr bwMode="gray">
          <a:xfrm>
            <a:off x="515937" y="476250"/>
            <a:ext cx="11160125" cy="369332"/>
          </a:xfrm>
          <a:prstGeom prst="rect">
            <a:avLst/>
          </a:prstGeom>
        </p:spPr>
        <p:txBody>
          <a:bodyPr vert="horz" anchor="b"/>
          <a:lstStyle>
            <a:lvl1pPr algn="l">
              <a:lnSpc>
                <a:spcPct val="100000"/>
              </a:lnSpc>
              <a:defRPr sz="2400" cap="all" baseline="0"/>
            </a:lvl1pPr>
          </a:lstStyle>
          <a:p>
            <a:r>
              <a:rPr lang="en-US" noProof="0" dirty="0"/>
              <a:t>overhead</a:t>
            </a:r>
          </a:p>
        </p:txBody>
      </p:sp>
      <p:sp>
        <p:nvSpPr>
          <p:cNvPr id="42" name="Text Placeholder 19">
            <a:extLst>
              <a:ext uri="{FF2B5EF4-FFF2-40B4-BE49-F238E27FC236}">
                <a16:creationId xmlns:a16="http://schemas.microsoft.com/office/drawing/2014/main" id="{76C5E18E-2B9C-928E-C108-9EE58EFA0FA1}"/>
              </a:ext>
            </a:extLst>
          </p:cNvPr>
          <p:cNvSpPr>
            <a:spLocks noGrp="1"/>
          </p:cNvSpPr>
          <p:nvPr>
            <p:ph type="body" sz="quarter" idx="13" hasCustomPrompt="1"/>
          </p:nvPr>
        </p:nvSpPr>
        <p:spPr bwMode="gray">
          <a:xfrm>
            <a:off x="10377489" y="6302981"/>
            <a:ext cx="1300954" cy="139281"/>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a:lvl1pPr>
          </a:lstStyle>
          <a:p>
            <a:pPr lvl="0"/>
            <a:r>
              <a:rPr lang="en-US" dirty="0"/>
              <a:t> </a:t>
            </a:r>
          </a:p>
        </p:txBody>
      </p:sp>
      <p:sp>
        <p:nvSpPr>
          <p:cNvPr id="2" name="Textplatzhalter 8">
            <a:extLst>
              <a:ext uri="{FF2B5EF4-FFF2-40B4-BE49-F238E27FC236}">
                <a16:creationId xmlns:a16="http://schemas.microsoft.com/office/drawing/2014/main" id="{2179DAAC-9178-39A5-E378-93A77FC91136}"/>
              </a:ext>
            </a:extLst>
          </p:cNvPr>
          <p:cNvSpPr>
            <a:spLocks noGrp="1"/>
          </p:cNvSpPr>
          <p:nvPr>
            <p:ph type="body" sz="quarter" idx="14" hasCustomPrompt="1"/>
          </p:nvPr>
        </p:nvSpPr>
        <p:spPr>
          <a:xfrm>
            <a:off x="515937" y="845582"/>
            <a:ext cx="11160126" cy="1231106"/>
          </a:xfrm>
        </p:spPr>
        <p:txBody>
          <a:bodyPr wrap="square">
            <a:spAutoFit/>
          </a:bodyPr>
          <a:lstStyle>
            <a:lvl1pPr marL="0" indent="0">
              <a:spcAft>
                <a:spcPts val="0"/>
              </a:spcAft>
              <a:buNone/>
              <a:defRPr sz="4000"/>
            </a:lvl1pPr>
          </a:lstStyle>
          <a:p>
            <a:pPr lvl="0"/>
            <a:r>
              <a:rPr lang="en-US" dirty="0"/>
              <a:t>Descriptive and more informative presentation header (position variable)</a:t>
            </a:r>
          </a:p>
        </p:txBody>
      </p:sp>
    </p:spTree>
    <p:extLst>
      <p:ext uri="{BB962C8B-B14F-4D97-AF65-F5344CB8AC3E}">
        <p14:creationId xmlns:p14="http://schemas.microsoft.com/office/powerpoint/2010/main" val="2797789283"/>
      </p:ext>
    </p:extLst>
  </p:cSld>
  <p:clrMapOvr>
    <a:masterClrMapping/>
  </p:clrMapOvr>
  <p:extLst>
    <p:ext uri="{DCECCB84-F9BA-43D5-87BE-67443E8EF086}">
      <p15:sldGuideLst xmlns:p15="http://schemas.microsoft.com/office/powerpoint/2012/main">
        <p15:guide id="3" orient="horz" pos="300">
          <p15:clr>
            <a:srgbClr val="F26B43"/>
          </p15:clr>
        </p15:guide>
        <p15:guide id="4" orient="horz" pos="3974">
          <p15:clr>
            <a:srgbClr val="F26B43"/>
          </p15:clr>
        </p15:guide>
        <p15:guide id="5" orient="horz" pos="3816">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key number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701C1F6-A140-C203-8BFC-35C0188A77B8}"/>
              </a:ext>
            </a:extLst>
          </p:cNvPr>
          <p:cNvSpPr>
            <a:spLocks noGrp="1"/>
          </p:cNvSpPr>
          <p:nvPr>
            <p:ph type="pic" sz="quarter" idx="11" hasCustomPrompt="1"/>
          </p:nvPr>
        </p:nvSpPr>
        <p:spPr bwMode="gray">
          <a:xfrm>
            <a:off x="0" y="0"/>
            <a:ext cx="12192000"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13212143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endParaRPr lang="de-DE" dirty="0"/>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2" name="Titel 1">
            <a:extLst>
              <a:ext uri="{FF2B5EF4-FFF2-40B4-BE49-F238E27FC236}">
                <a16:creationId xmlns:a16="http://schemas.microsoft.com/office/drawing/2014/main" id="{7E11D4A9-12E5-8C22-BA13-B7609DBBB009}"/>
              </a:ext>
            </a:extLst>
          </p:cNvPr>
          <p:cNvSpPr>
            <a:spLocks noGrp="1"/>
          </p:cNvSpPr>
          <p:nvPr>
            <p:ph type="ctrTitle" hasCustomPrompt="1"/>
          </p:nvPr>
        </p:nvSpPr>
        <p:spPr bwMode="gray">
          <a:xfrm>
            <a:off x="515937" y="476250"/>
            <a:ext cx="11160125" cy="369332"/>
          </a:xfrm>
          <a:prstGeom prst="rect">
            <a:avLst/>
          </a:prstGeom>
        </p:spPr>
        <p:txBody>
          <a:bodyPr vert="horz" anchor="b"/>
          <a:lstStyle>
            <a:lvl1pPr algn="l">
              <a:lnSpc>
                <a:spcPct val="100000"/>
              </a:lnSpc>
              <a:defRPr sz="2400" cap="all" baseline="0"/>
            </a:lvl1pPr>
          </a:lstStyle>
          <a:p>
            <a:r>
              <a:rPr lang="en-US" noProof="0" dirty="0"/>
              <a:t>overhead</a:t>
            </a:r>
          </a:p>
        </p:txBody>
      </p:sp>
      <p:sp>
        <p:nvSpPr>
          <p:cNvPr id="4" name="Text Placeholder 6">
            <a:extLst>
              <a:ext uri="{FF2B5EF4-FFF2-40B4-BE49-F238E27FC236}">
                <a16:creationId xmlns:a16="http://schemas.microsoft.com/office/drawing/2014/main" id="{783F72AC-0CBE-E186-9952-E60DB0E74486}"/>
              </a:ext>
            </a:extLst>
          </p:cNvPr>
          <p:cNvSpPr>
            <a:spLocks noGrp="1"/>
          </p:cNvSpPr>
          <p:nvPr>
            <p:ph type="body" sz="quarter" idx="12" hasCustomPrompt="1"/>
          </p:nvPr>
        </p:nvSpPr>
        <p:spPr bwMode="gray">
          <a:xfrm>
            <a:off x="515938"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dirty="0"/>
              <a:t>00%</a:t>
            </a:r>
          </a:p>
        </p:txBody>
      </p:sp>
      <p:sp>
        <p:nvSpPr>
          <p:cNvPr id="6" name="Text Placeholder 6">
            <a:extLst>
              <a:ext uri="{FF2B5EF4-FFF2-40B4-BE49-F238E27FC236}">
                <a16:creationId xmlns:a16="http://schemas.microsoft.com/office/drawing/2014/main" id="{C8F2AC20-5F87-7AC3-8355-B5B96BFDB3F9}"/>
              </a:ext>
            </a:extLst>
          </p:cNvPr>
          <p:cNvSpPr>
            <a:spLocks noGrp="1"/>
          </p:cNvSpPr>
          <p:nvPr>
            <p:ph type="body" sz="quarter" idx="13" hasCustomPrompt="1"/>
          </p:nvPr>
        </p:nvSpPr>
        <p:spPr bwMode="gray">
          <a:xfrm>
            <a:off x="2405969"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dirty="0"/>
              <a:t>0 Mio</a:t>
            </a:r>
          </a:p>
        </p:txBody>
      </p:sp>
      <p:sp>
        <p:nvSpPr>
          <p:cNvPr id="10" name="Text Placeholder 6">
            <a:extLst>
              <a:ext uri="{FF2B5EF4-FFF2-40B4-BE49-F238E27FC236}">
                <a16:creationId xmlns:a16="http://schemas.microsoft.com/office/drawing/2014/main" id="{CFA3BF58-70A4-801F-861A-566DC4A4E7E1}"/>
              </a:ext>
            </a:extLst>
          </p:cNvPr>
          <p:cNvSpPr>
            <a:spLocks noGrp="1"/>
          </p:cNvSpPr>
          <p:nvPr>
            <p:ph type="body" sz="quarter" idx="14" hasCustomPrompt="1"/>
          </p:nvPr>
        </p:nvSpPr>
        <p:spPr bwMode="gray">
          <a:xfrm>
            <a:off x="4296000" y="3630386"/>
            <a:ext cx="1800000" cy="1872000"/>
          </a:xfrm>
          <a:solidFill>
            <a:schemeClr val="bg1"/>
          </a:solidFill>
        </p:spPr>
        <p:txBody>
          <a:bodyPr lIns="144000" tIns="108000" rIns="144000" bIns="108000" anchor="ctr"/>
          <a:lstStyle>
            <a:lvl1pPr marL="0" indent="0" algn="ctr">
              <a:spcAft>
                <a:spcPts val="0"/>
              </a:spcAft>
              <a:buNone/>
              <a:defRPr sz="4000" b="1">
                <a:solidFill>
                  <a:schemeClr val="tx2"/>
                </a:solidFill>
              </a:defRPr>
            </a:lvl1pPr>
          </a:lstStyle>
          <a:p>
            <a:pPr lvl="0"/>
            <a:r>
              <a:rPr lang="en-US" dirty="0"/>
              <a:t>20XY</a:t>
            </a:r>
          </a:p>
        </p:txBody>
      </p:sp>
      <p:sp>
        <p:nvSpPr>
          <p:cNvPr id="7" name="Textfeld 6">
            <a:extLst>
              <a:ext uri="{FF2B5EF4-FFF2-40B4-BE49-F238E27FC236}">
                <a16:creationId xmlns:a16="http://schemas.microsoft.com/office/drawing/2014/main" id="{BF627B82-BAE1-728D-079F-4BDC3D0385E8}"/>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
        <p:nvSpPr>
          <p:cNvPr id="9" name="Textplatzhalter 8">
            <a:extLst>
              <a:ext uri="{FF2B5EF4-FFF2-40B4-BE49-F238E27FC236}">
                <a16:creationId xmlns:a16="http://schemas.microsoft.com/office/drawing/2014/main" id="{5AFF93A4-4D7F-2C80-AAC0-F02F1BA39CE4}"/>
              </a:ext>
            </a:extLst>
          </p:cNvPr>
          <p:cNvSpPr>
            <a:spLocks noGrp="1"/>
          </p:cNvSpPr>
          <p:nvPr>
            <p:ph type="body" sz="quarter" idx="22" hasCustomPrompt="1"/>
          </p:nvPr>
        </p:nvSpPr>
        <p:spPr>
          <a:xfrm>
            <a:off x="515937" y="845582"/>
            <a:ext cx="11160126" cy="615553"/>
          </a:xfrm>
        </p:spPr>
        <p:txBody>
          <a:bodyPr wrap="square">
            <a:spAutoFit/>
          </a:bodyPr>
          <a:lstStyle>
            <a:lvl1pPr marL="0" indent="0">
              <a:spcAft>
                <a:spcPts val="0"/>
              </a:spcAft>
              <a:buNone/>
              <a:defRPr sz="4000"/>
            </a:lvl1pPr>
          </a:lstStyle>
          <a:p>
            <a:pPr lvl="0"/>
            <a:r>
              <a:rPr lang="en-US" dirty="0"/>
              <a:t>Descriptive, informative presentation header</a:t>
            </a:r>
          </a:p>
        </p:txBody>
      </p:sp>
    </p:spTree>
    <p:extLst>
      <p:ext uri="{BB962C8B-B14F-4D97-AF65-F5344CB8AC3E}">
        <p14:creationId xmlns:p14="http://schemas.microsoft.com/office/powerpoint/2010/main" val="2572802073"/>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2288" userDrawn="1">
          <p15:clr>
            <a:srgbClr val="F26B43"/>
          </p15:clr>
        </p15:guide>
        <p15:guide id="3" orient="horz" pos="3465" userDrawn="1">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cts and Figur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E11F65-0243-C583-47AE-B8C1C1605595}"/>
              </a:ext>
            </a:extLst>
          </p:cNvPr>
          <p:cNvSpPr/>
          <p:nvPr userDrawn="1"/>
        </p:nvSpPr>
        <p:spPr bwMode="gray">
          <a:xfrm>
            <a:off x="0" y="0"/>
            <a:ext cx="12192000" cy="60579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aphicFrame>
        <p:nvGraphicFramePr>
          <p:cNvPr id="5" name="Objekt 4" hidden="1">
            <a:extLst>
              <a:ext uri="{FF2B5EF4-FFF2-40B4-BE49-F238E27FC236}">
                <a16:creationId xmlns:a16="http://schemas.microsoft.com/office/drawing/2014/main" id="{767385B7-6838-292C-9A71-B34C47821397}"/>
              </a:ext>
            </a:extLst>
          </p:cNvPr>
          <p:cNvGraphicFramePr>
            <a:graphicFrameLocks noChangeAspect="1"/>
          </p:cNvGraphicFramePr>
          <p:nvPr userDrawn="1">
            <p:custDataLst>
              <p:tags r:id="rId1"/>
            </p:custDataLst>
            <p:extLst>
              <p:ext uri="{D42A27DB-BD31-4B8C-83A1-F6EECF244321}">
                <p14:modId xmlns:p14="http://schemas.microsoft.com/office/powerpoint/2010/main" val="1640116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5" name="Objekt 4" hidden="1">
                        <a:extLst>
                          <a:ext uri="{FF2B5EF4-FFF2-40B4-BE49-F238E27FC236}">
                            <a16:creationId xmlns:a16="http://schemas.microsoft.com/office/drawing/2014/main" id="{767385B7-6838-292C-9A71-B34C478213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7" name="Footer Placeholder 26">
            <a:extLst>
              <a:ext uri="{FF2B5EF4-FFF2-40B4-BE49-F238E27FC236}">
                <a16:creationId xmlns:a16="http://schemas.microsoft.com/office/drawing/2014/main" id="{9D65CB0B-9E70-7B90-E6AE-21AEF33734E4}"/>
              </a:ext>
            </a:extLst>
          </p:cNvPr>
          <p:cNvSpPr>
            <a:spLocks noGrp="1"/>
          </p:cNvSpPr>
          <p:nvPr>
            <p:ph type="ftr" sz="quarter" idx="20"/>
          </p:nvPr>
        </p:nvSpPr>
        <p:spPr bwMode="gray"/>
        <p:txBody>
          <a:bodyPr/>
          <a:lstStyle/>
          <a:p>
            <a:r>
              <a:rPr lang="de-DE"/>
              <a:t>© Copyright Sensirion, Switzerland</a:t>
            </a:r>
            <a:endParaRPr lang="de-DE" dirty="0"/>
          </a:p>
        </p:txBody>
      </p:sp>
      <p:sp>
        <p:nvSpPr>
          <p:cNvPr id="28" name="Slide Number Placeholder 27">
            <a:extLst>
              <a:ext uri="{FF2B5EF4-FFF2-40B4-BE49-F238E27FC236}">
                <a16:creationId xmlns:a16="http://schemas.microsoft.com/office/drawing/2014/main" id="{492DC165-2374-0ED2-FB65-A73A065F463D}"/>
              </a:ext>
            </a:extLst>
          </p:cNvPr>
          <p:cNvSpPr>
            <a:spLocks noGrp="1"/>
          </p:cNvSpPr>
          <p:nvPr>
            <p:ph type="sldNum" sz="quarter" idx="21"/>
          </p:nvPr>
        </p:nvSpPr>
        <p:spPr bwMode="gray"/>
        <p:txBody>
          <a:bodyPr/>
          <a:lstStyle/>
          <a:p>
            <a:fld id="{B1E691A1-F3A6-4574-B226-B412272B38A6}" type="slidenum">
              <a:rPr lang="de-DE" smtClean="0"/>
              <a:pPr/>
              <a:t>‹#›</a:t>
            </a:fld>
            <a:endParaRPr lang="de-DE"/>
          </a:p>
        </p:txBody>
      </p:sp>
      <p:sp>
        <p:nvSpPr>
          <p:cNvPr id="2" name="Titel 1">
            <a:extLst>
              <a:ext uri="{FF2B5EF4-FFF2-40B4-BE49-F238E27FC236}">
                <a16:creationId xmlns:a16="http://schemas.microsoft.com/office/drawing/2014/main" id="{7E11D4A9-12E5-8C22-BA13-B7609DBBB009}"/>
              </a:ext>
            </a:extLst>
          </p:cNvPr>
          <p:cNvSpPr>
            <a:spLocks noGrp="1"/>
          </p:cNvSpPr>
          <p:nvPr>
            <p:ph type="ctrTitle" hasCustomPrompt="1"/>
          </p:nvPr>
        </p:nvSpPr>
        <p:spPr bwMode="gray">
          <a:xfrm>
            <a:off x="515937" y="476250"/>
            <a:ext cx="5580063" cy="369332"/>
          </a:xfrm>
          <a:prstGeom prst="rect">
            <a:avLst/>
          </a:prstGeom>
        </p:spPr>
        <p:txBody>
          <a:bodyPr vert="horz" anchor="b"/>
          <a:lstStyle>
            <a:lvl1pPr algn="l">
              <a:lnSpc>
                <a:spcPct val="100000"/>
              </a:lnSpc>
              <a:defRPr sz="2400" cap="all" baseline="0"/>
            </a:lvl1pPr>
          </a:lstStyle>
          <a:p>
            <a:r>
              <a:rPr lang="en-US" noProof="0" dirty="0"/>
              <a:t>overhead</a:t>
            </a:r>
          </a:p>
        </p:txBody>
      </p:sp>
      <p:sp>
        <p:nvSpPr>
          <p:cNvPr id="6" name="Text Placeholder 6">
            <a:extLst>
              <a:ext uri="{FF2B5EF4-FFF2-40B4-BE49-F238E27FC236}">
                <a16:creationId xmlns:a16="http://schemas.microsoft.com/office/drawing/2014/main" id="{D96E3213-01DD-6CDB-B5B1-3441A96565B7}"/>
              </a:ext>
            </a:extLst>
          </p:cNvPr>
          <p:cNvSpPr>
            <a:spLocks noGrp="1"/>
          </p:cNvSpPr>
          <p:nvPr>
            <p:ph type="body" sz="quarter" idx="12" hasCustomPrompt="1"/>
          </p:nvPr>
        </p:nvSpPr>
        <p:spPr bwMode="gray">
          <a:xfrm>
            <a:off x="515938"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dirty="0"/>
              <a:t>00%</a:t>
            </a:r>
          </a:p>
        </p:txBody>
      </p:sp>
      <p:sp>
        <p:nvSpPr>
          <p:cNvPr id="10" name="Text Placeholder 6">
            <a:extLst>
              <a:ext uri="{FF2B5EF4-FFF2-40B4-BE49-F238E27FC236}">
                <a16:creationId xmlns:a16="http://schemas.microsoft.com/office/drawing/2014/main" id="{C8772DF6-A6AE-7370-A35E-06C67B09DD20}"/>
              </a:ext>
            </a:extLst>
          </p:cNvPr>
          <p:cNvSpPr>
            <a:spLocks noGrp="1"/>
          </p:cNvSpPr>
          <p:nvPr>
            <p:ph type="body" sz="quarter" idx="13" hasCustomPrompt="1"/>
          </p:nvPr>
        </p:nvSpPr>
        <p:spPr bwMode="gray">
          <a:xfrm>
            <a:off x="2405969"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dirty="0"/>
              <a:t>0 Mio</a:t>
            </a:r>
          </a:p>
        </p:txBody>
      </p:sp>
      <p:sp>
        <p:nvSpPr>
          <p:cNvPr id="11" name="Text Placeholder 6">
            <a:extLst>
              <a:ext uri="{FF2B5EF4-FFF2-40B4-BE49-F238E27FC236}">
                <a16:creationId xmlns:a16="http://schemas.microsoft.com/office/drawing/2014/main" id="{CE9D3FEE-C577-F74B-1629-DFFC856C6ECD}"/>
              </a:ext>
            </a:extLst>
          </p:cNvPr>
          <p:cNvSpPr>
            <a:spLocks noGrp="1"/>
          </p:cNvSpPr>
          <p:nvPr>
            <p:ph type="body" sz="quarter" idx="14" hasCustomPrompt="1"/>
          </p:nvPr>
        </p:nvSpPr>
        <p:spPr bwMode="gray">
          <a:xfrm>
            <a:off x="4296000" y="3630386"/>
            <a:ext cx="1800000" cy="1872000"/>
          </a:xfrm>
          <a:solidFill>
            <a:schemeClr val="accent1"/>
          </a:solidFill>
        </p:spPr>
        <p:txBody>
          <a:bodyPr lIns="144000" tIns="108000" rIns="144000" bIns="108000" anchor="ctr"/>
          <a:lstStyle>
            <a:lvl1pPr marL="0" indent="0" algn="ctr">
              <a:spcAft>
                <a:spcPts val="0"/>
              </a:spcAft>
              <a:buNone/>
              <a:defRPr sz="4000" b="1">
                <a:solidFill>
                  <a:schemeClr val="bg1"/>
                </a:solidFill>
              </a:defRPr>
            </a:lvl1pPr>
          </a:lstStyle>
          <a:p>
            <a:pPr lvl="0"/>
            <a:r>
              <a:rPr lang="en-US" dirty="0"/>
              <a:t>20XY</a:t>
            </a:r>
          </a:p>
        </p:txBody>
      </p:sp>
      <p:sp>
        <p:nvSpPr>
          <p:cNvPr id="13" name="Text Placeholder 12">
            <a:extLst>
              <a:ext uri="{FF2B5EF4-FFF2-40B4-BE49-F238E27FC236}">
                <a16:creationId xmlns:a16="http://schemas.microsoft.com/office/drawing/2014/main" id="{F6886565-4CB8-E065-18D3-4742E7B0E0C3}"/>
              </a:ext>
            </a:extLst>
          </p:cNvPr>
          <p:cNvSpPr>
            <a:spLocks noGrp="1"/>
          </p:cNvSpPr>
          <p:nvPr>
            <p:ph type="body" sz="quarter" idx="23" hasCustomPrompt="1"/>
          </p:nvPr>
        </p:nvSpPr>
        <p:spPr bwMode="gray">
          <a:xfrm>
            <a:off x="515937" y="2351941"/>
            <a:ext cx="5539837" cy="984885"/>
          </a:xfrm>
        </p:spPr>
        <p:txBody>
          <a:bodyPr>
            <a:spAutoFit/>
          </a:bodyPr>
          <a:lstStyle>
            <a:lvl1pPr marL="0" indent="0">
              <a:buNone/>
              <a:defRPr/>
            </a:lvl1pPr>
          </a:lstStyle>
          <a:p>
            <a:pPr marL="0" marR="0" lvl="0" indent="0" algn="l" defTabSz="914400" rtl="0" eaLnBrk="1" fontAlgn="auto" latinLnBrk="0" hangingPunct="1">
              <a:lnSpc>
                <a:spcPct val="100000"/>
              </a:lnSpc>
              <a:spcBef>
                <a:spcPts val="0"/>
              </a:spcBef>
              <a:spcAft>
                <a:spcPts val="600"/>
              </a:spcAft>
              <a:buClr>
                <a:schemeClr val="accent1"/>
              </a:buClr>
              <a:buSzTx/>
              <a:buFont typeface="Arial" panose="020B0604020202020204" pitchFamily="34" charset="0"/>
              <a:buNone/>
              <a:tabLst/>
              <a:defRPr/>
            </a:pPr>
            <a:r>
              <a:rPr lang="en-US" dirty="0"/>
              <a:t>Please insert your informative text here. Please insert your informative text here. Please insert your informative text here. Please insert your informative text here. Please insert your informative text here. Please insert your informative text here. </a:t>
            </a:r>
          </a:p>
        </p:txBody>
      </p:sp>
      <p:sp>
        <p:nvSpPr>
          <p:cNvPr id="18" name="Content Placeholder 17">
            <a:extLst>
              <a:ext uri="{FF2B5EF4-FFF2-40B4-BE49-F238E27FC236}">
                <a16:creationId xmlns:a16="http://schemas.microsoft.com/office/drawing/2014/main" id="{617CFD3D-B343-29AA-FD1F-47C1DE17260F}"/>
              </a:ext>
            </a:extLst>
          </p:cNvPr>
          <p:cNvSpPr>
            <a:spLocks noGrp="1"/>
          </p:cNvSpPr>
          <p:nvPr>
            <p:ph sz="quarter" idx="24" hasCustomPrompt="1"/>
          </p:nvPr>
        </p:nvSpPr>
        <p:spPr bwMode="gray">
          <a:xfrm>
            <a:off x="6456364" y="476250"/>
            <a:ext cx="5219700" cy="5026025"/>
          </a:xfrm>
        </p:spPr>
        <p:txBody>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7" name="Textfeld 6">
            <a:extLst>
              <a:ext uri="{FF2B5EF4-FFF2-40B4-BE49-F238E27FC236}">
                <a16:creationId xmlns:a16="http://schemas.microsoft.com/office/drawing/2014/main" id="{DCBBC41F-AA48-5A95-BD22-EDF913E79FCD}"/>
              </a:ext>
            </a:extLst>
          </p:cNvPr>
          <p:cNvSpPr txBox="1">
            <a:spLocks/>
          </p:cNvSpPr>
          <p:nvPr userDrawn="1"/>
        </p:nvSpPr>
        <p:spPr>
          <a:xfrm>
            <a:off x="5691185" y="6310083"/>
            <a:ext cx="809630" cy="153888"/>
          </a:xfrm>
          <a:prstGeom prst="rect">
            <a:avLst/>
          </a:prstGeom>
          <a:noFill/>
        </p:spPr>
        <p:txBody>
          <a:bodyPr wrap="square" lIns="0" tIns="0" rIns="0" bIns="0" rtlCol="0">
            <a:spAutoFit/>
          </a:bodyPr>
          <a:lstStyle/>
          <a:p>
            <a:pPr marL="0" lvl="0" indent="0" algn="ctr" defTabSz="914400" rtl="0" eaLnBrk="1" latinLnBrk="0" hangingPunct="1">
              <a:lnSpc>
                <a:spcPct val="100000"/>
              </a:lnSpc>
              <a:spcBef>
                <a:spcPts val="0"/>
              </a:spcBef>
              <a:spcAft>
                <a:spcPts val="600"/>
              </a:spcAft>
              <a:buClr>
                <a:schemeClr val="accent1"/>
              </a:buClr>
              <a:buFont typeface="Arial" panose="020B0604020202020204" pitchFamily="34" charset="0"/>
              <a:buNone/>
            </a:pPr>
            <a:r>
              <a:rPr lang="en-US" sz="1000" kern="1200" dirty="0">
                <a:solidFill>
                  <a:schemeClr val="accent2"/>
                </a:solidFill>
                <a:latin typeface="+mn-lt"/>
                <a:ea typeface="+mn-ea"/>
                <a:cs typeface="+mn-cs"/>
              </a:rPr>
              <a:t>Confidential</a:t>
            </a:r>
          </a:p>
        </p:txBody>
      </p:sp>
      <p:sp>
        <p:nvSpPr>
          <p:cNvPr id="8" name="Textplatzhalter 8">
            <a:extLst>
              <a:ext uri="{FF2B5EF4-FFF2-40B4-BE49-F238E27FC236}">
                <a16:creationId xmlns:a16="http://schemas.microsoft.com/office/drawing/2014/main" id="{3F2B394E-FF4F-A13B-82E3-DC3EC336F9BA}"/>
              </a:ext>
            </a:extLst>
          </p:cNvPr>
          <p:cNvSpPr>
            <a:spLocks noGrp="1"/>
          </p:cNvSpPr>
          <p:nvPr>
            <p:ph type="body" sz="quarter" idx="22" hasCustomPrompt="1"/>
          </p:nvPr>
        </p:nvSpPr>
        <p:spPr>
          <a:xfrm>
            <a:off x="515937" y="845582"/>
            <a:ext cx="5580063" cy="1231106"/>
          </a:xfrm>
        </p:spPr>
        <p:txBody>
          <a:bodyPr wrap="square">
            <a:spAutoFit/>
          </a:bodyPr>
          <a:lstStyle>
            <a:lvl1pPr marL="0" indent="0">
              <a:spcAft>
                <a:spcPts val="0"/>
              </a:spcAft>
              <a:buNone/>
              <a:defRPr sz="4000"/>
            </a:lvl1pPr>
          </a:lstStyle>
          <a:p>
            <a:pPr lvl="0"/>
            <a:r>
              <a:rPr lang="en-US" dirty="0"/>
              <a:t>Headline</a:t>
            </a:r>
          </a:p>
          <a:p>
            <a:pPr lvl="0"/>
            <a:r>
              <a:rPr lang="en-US" dirty="0"/>
              <a:t>Second line</a:t>
            </a:r>
          </a:p>
        </p:txBody>
      </p:sp>
    </p:spTree>
    <p:extLst>
      <p:ext uri="{BB962C8B-B14F-4D97-AF65-F5344CB8AC3E}">
        <p14:creationId xmlns:p14="http://schemas.microsoft.com/office/powerpoint/2010/main" val="2989349200"/>
      </p:ext>
    </p:extLst>
  </p:cSld>
  <p:clrMapOvr>
    <a:masterClrMapping/>
  </p:clrMapOvr>
  <p:extLst>
    <p:ext uri="{DCECCB84-F9BA-43D5-87BE-67443E8EF086}">
      <p15:sldGuideLst xmlns:p15="http://schemas.microsoft.com/office/powerpoint/2012/main">
        <p15:guide id="1" orient="horz" pos="3816">
          <p15:clr>
            <a:srgbClr val="F26B43"/>
          </p15:clr>
        </p15:guide>
        <p15:guide id="2" orient="horz" pos="1480" userDrawn="1">
          <p15:clr>
            <a:srgbClr val="F26B43"/>
          </p15:clr>
        </p15:guide>
        <p15:guide id="3" orient="horz" pos="2286" userDrawn="1">
          <p15:clr>
            <a:srgbClr val="F26B43"/>
          </p15:clr>
        </p15:guide>
        <p15:guide id="4" pos="3840" userDrawn="1">
          <p15:clr>
            <a:srgbClr val="F26B43"/>
          </p15:clr>
        </p15:guide>
        <p15:guide id="5" orient="horz" pos="3465" userDrawn="1">
          <p15:clr>
            <a:srgbClr val="F26B43"/>
          </p15:clr>
        </p15:guide>
        <p15:guide id="6" pos="4067" userDrawn="1">
          <p15:clr>
            <a:srgbClr val="F26B43"/>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E0FE1CD-B1AE-2871-3162-980A2C8857B3}"/>
              </a:ext>
            </a:extLst>
          </p:cNvPr>
          <p:cNvSpPr>
            <a:spLocks noGrp="1"/>
          </p:cNvSpPr>
          <p:nvPr>
            <p:ph type="pic" sz="quarter" idx="11" hasCustomPrompt="1"/>
          </p:nvPr>
        </p:nvSpPr>
        <p:spPr bwMode="gray">
          <a:xfrm>
            <a:off x="4369594" y="0"/>
            <a:ext cx="7822406" cy="6057900"/>
          </a:xfrm>
          <a:pattFill prst="wdUpDiag">
            <a:fgClr>
              <a:schemeClr val="bg1"/>
            </a:fgClr>
            <a:bgClr>
              <a:schemeClr val="bg2"/>
            </a:bgClr>
          </a:pattFill>
        </p:spPr>
        <p:txBody>
          <a:bodyPr anchor="ctr"/>
          <a:lstStyle>
            <a:lvl1pPr marL="0" indent="0" algn="ctr">
              <a:lnSpc>
                <a:spcPct val="100000"/>
              </a:lnSpc>
              <a:buNone/>
              <a:defRPr sz="1000" b="1" i="1">
                <a:solidFill>
                  <a:srgbClr val="BDBDBD"/>
                </a:solidFill>
              </a:defRPr>
            </a:lvl1pPr>
          </a:lstStyle>
          <a:p>
            <a:r>
              <a:rPr lang="en-US" noProof="0" dirty="0"/>
              <a:t> Image placeholder</a:t>
            </a:r>
          </a:p>
        </p:txBody>
      </p:sp>
      <p:graphicFrame>
        <p:nvGraphicFramePr>
          <p:cNvPr id="18" name="Objekt 17" hidden="1">
            <a:extLst>
              <a:ext uri="{FF2B5EF4-FFF2-40B4-BE49-F238E27FC236}">
                <a16:creationId xmlns:a16="http://schemas.microsoft.com/office/drawing/2014/main" id="{F05B8204-9FDB-9C14-7435-D448FCDFE6C8}"/>
              </a:ext>
            </a:extLst>
          </p:cNvPr>
          <p:cNvGraphicFramePr>
            <a:graphicFrameLocks noChangeAspect="1"/>
          </p:cNvGraphicFramePr>
          <p:nvPr userDrawn="1">
            <p:custDataLst>
              <p:tags r:id="rId1"/>
            </p:custDataLst>
            <p:extLst>
              <p:ext uri="{D42A27DB-BD31-4B8C-83A1-F6EECF244321}">
                <p14:modId xmlns:p14="http://schemas.microsoft.com/office/powerpoint/2010/main" val="3295834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80" imgH="481" progId="TCLayout.ActiveDocument.1">
                  <p:embed/>
                </p:oleObj>
              </mc:Choice>
              <mc:Fallback>
                <p:oleObj name="think-cell Folie" r:id="rId3" imgW="480" imgH="481" progId="TCLayout.ActiveDocument.1">
                  <p:embed/>
                  <p:pic>
                    <p:nvPicPr>
                      <p:cNvPr id="18" name="Objekt 17" hidden="1">
                        <a:extLst>
                          <a:ext uri="{FF2B5EF4-FFF2-40B4-BE49-F238E27FC236}">
                            <a16:creationId xmlns:a16="http://schemas.microsoft.com/office/drawing/2014/main" id="{F05B8204-9FDB-9C14-7435-D448FCDFE6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oter Placeholder 6">
            <a:extLst>
              <a:ext uri="{FF2B5EF4-FFF2-40B4-BE49-F238E27FC236}">
                <a16:creationId xmlns:a16="http://schemas.microsoft.com/office/drawing/2014/main" id="{8349C354-53FD-5E75-76EC-6C80A35BC397}"/>
              </a:ext>
            </a:extLst>
          </p:cNvPr>
          <p:cNvSpPr>
            <a:spLocks noGrp="1"/>
          </p:cNvSpPr>
          <p:nvPr>
            <p:ph type="ftr" sz="quarter" idx="16"/>
          </p:nvPr>
        </p:nvSpPr>
        <p:spPr bwMode="gray"/>
        <p:txBody>
          <a:bodyPr/>
          <a:lstStyle/>
          <a:p>
            <a:r>
              <a:rPr lang="de-DE"/>
              <a:t>© Copyright Sensirion, Switzerland</a:t>
            </a:r>
            <a:endParaRPr lang="de-DE" dirty="0"/>
          </a:p>
        </p:txBody>
      </p:sp>
      <p:sp>
        <p:nvSpPr>
          <p:cNvPr id="8" name="Slide Number Placeholder 7">
            <a:extLst>
              <a:ext uri="{FF2B5EF4-FFF2-40B4-BE49-F238E27FC236}">
                <a16:creationId xmlns:a16="http://schemas.microsoft.com/office/drawing/2014/main" id="{94705C1F-6CF3-8FF8-4D42-9153C70BF287}"/>
              </a:ext>
            </a:extLst>
          </p:cNvPr>
          <p:cNvSpPr>
            <a:spLocks noGrp="1"/>
          </p:cNvSpPr>
          <p:nvPr>
            <p:ph type="sldNum" sz="quarter" idx="17"/>
          </p:nvPr>
        </p:nvSpPr>
        <p:spPr bwMode="gray"/>
        <p:txBody>
          <a:bodyPr/>
          <a:lstStyle/>
          <a:p>
            <a:fld id="{B1E691A1-F3A6-4574-B226-B412272B38A6}" type="slidenum">
              <a:rPr lang="de-DE" smtClean="0"/>
              <a:pPr/>
              <a:t>‹#›</a:t>
            </a:fld>
            <a:endParaRPr lang="de-DE"/>
          </a:p>
        </p:txBody>
      </p:sp>
      <p:sp>
        <p:nvSpPr>
          <p:cNvPr id="10" name="Title 1">
            <a:extLst>
              <a:ext uri="{FF2B5EF4-FFF2-40B4-BE49-F238E27FC236}">
                <a16:creationId xmlns:a16="http://schemas.microsoft.com/office/drawing/2014/main" id="{1AA63BB0-73AC-7587-28FB-0A96DF658943}"/>
              </a:ext>
            </a:extLst>
          </p:cNvPr>
          <p:cNvSpPr>
            <a:spLocks noGrp="1"/>
          </p:cNvSpPr>
          <p:nvPr>
            <p:ph type="title" hasCustomPrompt="1"/>
          </p:nvPr>
        </p:nvSpPr>
        <p:spPr bwMode="gray">
          <a:xfrm>
            <a:off x="515937" y="1449388"/>
            <a:ext cx="3484563" cy="615553"/>
          </a:xfrm>
        </p:spPr>
        <p:txBody>
          <a:bodyPr vert="horz"/>
          <a:lstStyle>
            <a:lvl1pPr>
              <a:defRPr sz="4000" cap="all" baseline="0"/>
            </a:lvl1pPr>
          </a:lstStyle>
          <a:p>
            <a:r>
              <a:rPr lang="en-US" dirty="0"/>
              <a:t>Contact</a:t>
            </a:r>
          </a:p>
        </p:txBody>
      </p:sp>
      <p:sp>
        <p:nvSpPr>
          <p:cNvPr id="12" name="Text Placeholder 11">
            <a:extLst>
              <a:ext uri="{FF2B5EF4-FFF2-40B4-BE49-F238E27FC236}">
                <a16:creationId xmlns:a16="http://schemas.microsoft.com/office/drawing/2014/main" id="{968A28B4-9AD6-D64F-46E1-2CD6D443217A}"/>
              </a:ext>
            </a:extLst>
          </p:cNvPr>
          <p:cNvSpPr>
            <a:spLocks noGrp="1"/>
          </p:cNvSpPr>
          <p:nvPr>
            <p:ph type="body" sz="quarter" idx="18" hasCustomPrompt="1"/>
          </p:nvPr>
        </p:nvSpPr>
        <p:spPr bwMode="gray">
          <a:xfrm>
            <a:off x="515938" y="2422525"/>
            <a:ext cx="1789112" cy="492443"/>
          </a:xfrm>
        </p:spPr>
        <p:txBody>
          <a:bodyPr wrap="square">
            <a:spAutoFit/>
          </a:bodyPr>
          <a:lstStyle>
            <a:lvl1pPr marL="0" indent="0">
              <a:spcAft>
                <a:spcPts val="0"/>
              </a:spcAft>
              <a:buNone/>
              <a:defRPr b="1"/>
            </a:lvl1pPr>
          </a:lstStyle>
          <a:p>
            <a:pPr lvl="0"/>
            <a:r>
              <a:rPr lang="en-US" dirty="0"/>
              <a:t>First name</a:t>
            </a:r>
          </a:p>
          <a:p>
            <a:pPr lvl="0"/>
            <a:r>
              <a:rPr lang="en-US" dirty="0"/>
              <a:t>Last name</a:t>
            </a:r>
          </a:p>
        </p:txBody>
      </p:sp>
      <p:sp>
        <p:nvSpPr>
          <p:cNvPr id="13" name="Text Placeholder 11">
            <a:extLst>
              <a:ext uri="{FF2B5EF4-FFF2-40B4-BE49-F238E27FC236}">
                <a16:creationId xmlns:a16="http://schemas.microsoft.com/office/drawing/2014/main" id="{0E2BC42F-49BB-5EC3-11AB-85D6295A0A2F}"/>
              </a:ext>
            </a:extLst>
          </p:cNvPr>
          <p:cNvSpPr>
            <a:spLocks noGrp="1"/>
          </p:cNvSpPr>
          <p:nvPr>
            <p:ph type="body" sz="quarter" idx="19" hasCustomPrompt="1"/>
          </p:nvPr>
        </p:nvSpPr>
        <p:spPr bwMode="gray">
          <a:xfrm>
            <a:off x="2390775" y="2422525"/>
            <a:ext cx="1609725" cy="615553"/>
          </a:xfrm>
        </p:spPr>
        <p:txBody>
          <a:bodyPr>
            <a:spAutoFit/>
          </a:bodyPr>
          <a:lstStyle>
            <a:lvl1pPr marL="0" indent="0">
              <a:spcAft>
                <a:spcPts val="600"/>
              </a:spcAft>
              <a:buNone/>
              <a:defRPr sz="1000" b="0"/>
            </a:lvl1pPr>
          </a:lstStyle>
          <a:p>
            <a:r>
              <a:rPr lang="en-US" dirty="0"/>
              <a:t>E-mail</a:t>
            </a:r>
          </a:p>
          <a:p>
            <a:pPr lvl="0"/>
            <a:r>
              <a:rPr lang="en-US" dirty="0"/>
              <a:t>Phone</a:t>
            </a:r>
          </a:p>
          <a:p>
            <a:pPr lvl="0"/>
            <a:r>
              <a:rPr lang="en-US" dirty="0"/>
              <a:t>Address</a:t>
            </a:r>
          </a:p>
        </p:txBody>
      </p:sp>
      <p:sp>
        <p:nvSpPr>
          <p:cNvPr id="14" name="Text Placeholder 11">
            <a:extLst>
              <a:ext uri="{FF2B5EF4-FFF2-40B4-BE49-F238E27FC236}">
                <a16:creationId xmlns:a16="http://schemas.microsoft.com/office/drawing/2014/main" id="{3935B3FD-4FD7-1142-C3FC-23D71F2A2105}"/>
              </a:ext>
            </a:extLst>
          </p:cNvPr>
          <p:cNvSpPr>
            <a:spLocks noGrp="1"/>
          </p:cNvSpPr>
          <p:nvPr>
            <p:ph type="body" sz="quarter" idx="20" hasCustomPrompt="1"/>
          </p:nvPr>
        </p:nvSpPr>
        <p:spPr bwMode="gray">
          <a:xfrm>
            <a:off x="515938" y="3422650"/>
            <a:ext cx="1789112" cy="492443"/>
          </a:xfrm>
        </p:spPr>
        <p:txBody>
          <a:bodyPr wrap="square">
            <a:spAutoFit/>
          </a:bodyPr>
          <a:lstStyle>
            <a:lvl1pPr marL="0" indent="0">
              <a:spcAft>
                <a:spcPts val="0"/>
              </a:spcAft>
              <a:buNone/>
              <a:defRPr b="1"/>
            </a:lvl1pPr>
          </a:lstStyle>
          <a:p>
            <a:pPr lvl="0"/>
            <a:r>
              <a:rPr lang="en-US" dirty="0"/>
              <a:t>First name</a:t>
            </a:r>
          </a:p>
          <a:p>
            <a:pPr lvl="0"/>
            <a:r>
              <a:rPr lang="en-US" dirty="0"/>
              <a:t>Last name</a:t>
            </a:r>
          </a:p>
        </p:txBody>
      </p:sp>
      <p:sp>
        <p:nvSpPr>
          <p:cNvPr id="15" name="Text Placeholder 11">
            <a:extLst>
              <a:ext uri="{FF2B5EF4-FFF2-40B4-BE49-F238E27FC236}">
                <a16:creationId xmlns:a16="http://schemas.microsoft.com/office/drawing/2014/main" id="{DFCFADD4-BDD7-C835-1085-0A971CE578AF}"/>
              </a:ext>
            </a:extLst>
          </p:cNvPr>
          <p:cNvSpPr>
            <a:spLocks noGrp="1"/>
          </p:cNvSpPr>
          <p:nvPr>
            <p:ph type="body" sz="quarter" idx="21" hasCustomPrompt="1"/>
          </p:nvPr>
        </p:nvSpPr>
        <p:spPr bwMode="gray">
          <a:xfrm>
            <a:off x="2390775" y="3422650"/>
            <a:ext cx="1609725" cy="615553"/>
          </a:xfrm>
        </p:spPr>
        <p:txBody>
          <a:bodyPr>
            <a:spAutoFit/>
          </a:bodyPr>
          <a:lstStyle>
            <a:lvl1pPr marL="0" indent="0">
              <a:spcAft>
                <a:spcPts val="600"/>
              </a:spcAft>
              <a:buNone/>
              <a:defRPr sz="1000" b="0"/>
            </a:lvl1pPr>
          </a:lstStyle>
          <a:p>
            <a:r>
              <a:rPr lang="en-US" dirty="0"/>
              <a:t>E-mail</a:t>
            </a:r>
          </a:p>
          <a:p>
            <a:pPr lvl="0"/>
            <a:r>
              <a:rPr lang="en-US" dirty="0"/>
              <a:t>Phone</a:t>
            </a:r>
          </a:p>
          <a:p>
            <a:pPr lvl="0"/>
            <a:r>
              <a:rPr lang="en-US" dirty="0"/>
              <a:t>Address</a:t>
            </a:r>
          </a:p>
        </p:txBody>
      </p:sp>
      <p:sp>
        <p:nvSpPr>
          <p:cNvPr id="16" name="Text Placeholder 11">
            <a:extLst>
              <a:ext uri="{FF2B5EF4-FFF2-40B4-BE49-F238E27FC236}">
                <a16:creationId xmlns:a16="http://schemas.microsoft.com/office/drawing/2014/main" id="{365E10C3-0988-8B7A-CEBD-ABE2BDA7F1D7}"/>
              </a:ext>
            </a:extLst>
          </p:cNvPr>
          <p:cNvSpPr>
            <a:spLocks noGrp="1"/>
          </p:cNvSpPr>
          <p:nvPr>
            <p:ph type="body" sz="quarter" idx="22" hasCustomPrompt="1"/>
          </p:nvPr>
        </p:nvSpPr>
        <p:spPr bwMode="gray">
          <a:xfrm>
            <a:off x="515938" y="4422775"/>
            <a:ext cx="1789112" cy="492443"/>
          </a:xfrm>
        </p:spPr>
        <p:txBody>
          <a:bodyPr wrap="square">
            <a:spAutoFit/>
          </a:bodyPr>
          <a:lstStyle>
            <a:lvl1pPr marL="0" indent="0">
              <a:spcAft>
                <a:spcPts val="0"/>
              </a:spcAft>
              <a:buNone/>
              <a:defRPr b="1"/>
            </a:lvl1pPr>
          </a:lstStyle>
          <a:p>
            <a:pPr lvl="0"/>
            <a:r>
              <a:rPr lang="en-US" dirty="0"/>
              <a:t>First name</a:t>
            </a:r>
          </a:p>
          <a:p>
            <a:pPr lvl="0"/>
            <a:r>
              <a:rPr lang="en-US" dirty="0"/>
              <a:t>Last name</a:t>
            </a:r>
          </a:p>
        </p:txBody>
      </p:sp>
      <p:sp>
        <p:nvSpPr>
          <p:cNvPr id="17" name="Text Placeholder 11">
            <a:extLst>
              <a:ext uri="{FF2B5EF4-FFF2-40B4-BE49-F238E27FC236}">
                <a16:creationId xmlns:a16="http://schemas.microsoft.com/office/drawing/2014/main" id="{D92315C8-74E3-7E7B-DA7E-6FFA0BBEBDFF}"/>
              </a:ext>
            </a:extLst>
          </p:cNvPr>
          <p:cNvSpPr>
            <a:spLocks noGrp="1"/>
          </p:cNvSpPr>
          <p:nvPr>
            <p:ph type="body" sz="quarter" idx="23" hasCustomPrompt="1"/>
          </p:nvPr>
        </p:nvSpPr>
        <p:spPr bwMode="gray">
          <a:xfrm>
            <a:off x="2390775" y="4422775"/>
            <a:ext cx="1609725" cy="615553"/>
          </a:xfrm>
        </p:spPr>
        <p:txBody>
          <a:bodyPr>
            <a:spAutoFit/>
          </a:bodyPr>
          <a:lstStyle>
            <a:lvl1pPr marL="0" indent="0">
              <a:spcAft>
                <a:spcPts val="600"/>
              </a:spcAft>
              <a:buNone/>
              <a:defRPr sz="1000" b="0"/>
            </a:lvl1pPr>
          </a:lstStyle>
          <a:p>
            <a:r>
              <a:rPr lang="en-US" dirty="0"/>
              <a:t>E-mail</a:t>
            </a:r>
          </a:p>
          <a:p>
            <a:pPr lvl="0"/>
            <a:r>
              <a:rPr lang="en-US" dirty="0"/>
              <a:t>Phone</a:t>
            </a:r>
          </a:p>
          <a:p>
            <a:pPr lvl="0"/>
            <a:r>
              <a:rPr lang="en-US" dirty="0"/>
              <a:t>Address</a:t>
            </a:r>
          </a:p>
        </p:txBody>
      </p:sp>
      <p:sp>
        <p:nvSpPr>
          <p:cNvPr id="22" name="Text Placeholder 21">
            <a:extLst>
              <a:ext uri="{FF2B5EF4-FFF2-40B4-BE49-F238E27FC236}">
                <a16:creationId xmlns:a16="http://schemas.microsoft.com/office/drawing/2014/main" id="{06340F3A-9AB1-D342-7190-230CAC35531B}"/>
              </a:ext>
            </a:extLst>
          </p:cNvPr>
          <p:cNvSpPr>
            <a:spLocks noGrp="1"/>
          </p:cNvSpPr>
          <p:nvPr>
            <p:ph type="body" sz="quarter" idx="24" hasCustomPrompt="1"/>
          </p:nvPr>
        </p:nvSpPr>
        <p:spPr bwMode="gray">
          <a:xfrm>
            <a:off x="515939" y="3207505"/>
            <a:ext cx="3480542" cy="45719"/>
          </a:xfrm>
          <a:custGeom>
            <a:avLst/>
            <a:gdLst>
              <a:gd name="connsiteX0" fmla="*/ 0 w 3933825"/>
              <a:gd name="connsiteY0" fmla="*/ 0 h 523875"/>
              <a:gd name="connsiteX1" fmla="*/ 3933825 w 3933825"/>
              <a:gd name="connsiteY1" fmla="*/ 0 h 523875"/>
              <a:gd name="connsiteX2" fmla="*/ 3933825 w 3933825"/>
              <a:gd name="connsiteY2" fmla="*/ 523875 h 523875"/>
              <a:gd name="connsiteX3" fmla="*/ 0 w 3933825"/>
              <a:gd name="connsiteY3" fmla="*/ 523875 h 523875"/>
              <a:gd name="connsiteX4" fmla="*/ 0 w 3933825"/>
              <a:gd name="connsiteY4" fmla="*/ 0 h 523875"/>
              <a:gd name="connsiteX0" fmla="*/ 0 w 3933825"/>
              <a:gd name="connsiteY0" fmla="*/ 0 h 523875"/>
              <a:gd name="connsiteX1" fmla="*/ 3933825 w 3933825"/>
              <a:gd name="connsiteY1" fmla="*/ 0 h 523875"/>
              <a:gd name="connsiteX2" fmla="*/ 0 w 3933825"/>
              <a:gd name="connsiteY2" fmla="*/ 523875 h 523875"/>
              <a:gd name="connsiteX3" fmla="*/ 0 w 3933825"/>
              <a:gd name="connsiteY3" fmla="*/ 0 h 523875"/>
              <a:gd name="connsiteX0" fmla="*/ 0 w 3933825"/>
              <a:gd name="connsiteY0" fmla="*/ 0 h 0"/>
              <a:gd name="connsiteX1" fmla="*/ 3933825 w 3933825"/>
              <a:gd name="connsiteY1" fmla="*/ 0 h 0"/>
              <a:gd name="connsiteX2" fmla="*/ 0 w 3933825"/>
              <a:gd name="connsiteY2" fmla="*/ 0 h 0"/>
            </a:gdLst>
            <a:ahLst/>
            <a:cxnLst>
              <a:cxn ang="0">
                <a:pos x="connsiteX0" y="connsiteY0"/>
              </a:cxn>
              <a:cxn ang="0">
                <a:pos x="connsiteX1" y="connsiteY1"/>
              </a:cxn>
              <a:cxn ang="0">
                <a:pos x="connsiteX2" y="connsiteY2"/>
              </a:cxn>
            </a:cxnLst>
            <a:rect l="l" t="t" r="r" b="b"/>
            <a:pathLst>
              <a:path w="3933825">
                <a:moveTo>
                  <a:pt x="0" y="0"/>
                </a:moveTo>
                <a:lnTo>
                  <a:pt x="3933825" y="0"/>
                </a:lnTo>
                <a:lnTo>
                  <a:pt x="0" y="0"/>
                </a:lnTo>
                <a:close/>
              </a:path>
            </a:pathLst>
          </a:custGeom>
          <a:ln w="6350">
            <a:solidFill>
              <a:srgbClr val="BDBDBD"/>
            </a:solidFill>
          </a:ln>
        </p:spPr>
        <p:txBody>
          <a:bodyPr/>
          <a:lstStyle>
            <a:lvl1pPr marL="0" indent="0">
              <a:buNone/>
              <a:defRPr/>
            </a:lvl1pPr>
          </a:lstStyle>
          <a:p>
            <a:pPr lvl="0"/>
            <a:r>
              <a:rPr lang="en-US" dirty="0"/>
              <a:t> </a:t>
            </a:r>
          </a:p>
        </p:txBody>
      </p:sp>
      <p:sp>
        <p:nvSpPr>
          <p:cNvPr id="23" name="Text Placeholder 21">
            <a:extLst>
              <a:ext uri="{FF2B5EF4-FFF2-40B4-BE49-F238E27FC236}">
                <a16:creationId xmlns:a16="http://schemas.microsoft.com/office/drawing/2014/main" id="{C716B27B-8D03-8B76-8793-65296174B477}"/>
              </a:ext>
            </a:extLst>
          </p:cNvPr>
          <p:cNvSpPr>
            <a:spLocks noGrp="1"/>
          </p:cNvSpPr>
          <p:nvPr>
            <p:ph type="body" sz="quarter" idx="25" hasCustomPrompt="1"/>
          </p:nvPr>
        </p:nvSpPr>
        <p:spPr bwMode="gray">
          <a:xfrm>
            <a:off x="515939" y="4207629"/>
            <a:ext cx="3480542" cy="45719"/>
          </a:xfrm>
          <a:custGeom>
            <a:avLst/>
            <a:gdLst>
              <a:gd name="connsiteX0" fmla="*/ 0 w 3933825"/>
              <a:gd name="connsiteY0" fmla="*/ 0 h 523875"/>
              <a:gd name="connsiteX1" fmla="*/ 3933825 w 3933825"/>
              <a:gd name="connsiteY1" fmla="*/ 0 h 523875"/>
              <a:gd name="connsiteX2" fmla="*/ 3933825 w 3933825"/>
              <a:gd name="connsiteY2" fmla="*/ 523875 h 523875"/>
              <a:gd name="connsiteX3" fmla="*/ 0 w 3933825"/>
              <a:gd name="connsiteY3" fmla="*/ 523875 h 523875"/>
              <a:gd name="connsiteX4" fmla="*/ 0 w 3933825"/>
              <a:gd name="connsiteY4" fmla="*/ 0 h 523875"/>
              <a:gd name="connsiteX0" fmla="*/ 0 w 3933825"/>
              <a:gd name="connsiteY0" fmla="*/ 0 h 523875"/>
              <a:gd name="connsiteX1" fmla="*/ 3933825 w 3933825"/>
              <a:gd name="connsiteY1" fmla="*/ 0 h 523875"/>
              <a:gd name="connsiteX2" fmla="*/ 0 w 3933825"/>
              <a:gd name="connsiteY2" fmla="*/ 523875 h 523875"/>
              <a:gd name="connsiteX3" fmla="*/ 0 w 3933825"/>
              <a:gd name="connsiteY3" fmla="*/ 0 h 523875"/>
              <a:gd name="connsiteX0" fmla="*/ 0 w 3933825"/>
              <a:gd name="connsiteY0" fmla="*/ 0 h 0"/>
              <a:gd name="connsiteX1" fmla="*/ 3933825 w 3933825"/>
              <a:gd name="connsiteY1" fmla="*/ 0 h 0"/>
              <a:gd name="connsiteX2" fmla="*/ 0 w 3933825"/>
              <a:gd name="connsiteY2" fmla="*/ 0 h 0"/>
            </a:gdLst>
            <a:ahLst/>
            <a:cxnLst>
              <a:cxn ang="0">
                <a:pos x="connsiteX0" y="connsiteY0"/>
              </a:cxn>
              <a:cxn ang="0">
                <a:pos x="connsiteX1" y="connsiteY1"/>
              </a:cxn>
              <a:cxn ang="0">
                <a:pos x="connsiteX2" y="connsiteY2"/>
              </a:cxn>
            </a:cxnLst>
            <a:rect l="l" t="t" r="r" b="b"/>
            <a:pathLst>
              <a:path w="3933825">
                <a:moveTo>
                  <a:pt x="0" y="0"/>
                </a:moveTo>
                <a:lnTo>
                  <a:pt x="3933825" y="0"/>
                </a:lnTo>
                <a:lnTo>
                  <a:pt x="0" y="0"/>
                </a:lnTo>
                <a:close/>
              </a:path>
            </a:pathLst>
          </a:custGeom>
          <a:ln w="6350">
            <a:solidFill>
              <a:srgbClr val="BDBDBD"/>
            </a:solidFill>
          </a:ln>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1813941894"/>
      </p:ext>
    </p:extLst>
  </p:cSld>
  <p:clrMapOvr>
    <a:masterClrMapping/>
  </p:clrMapOvr>
  <p:extLst>
    <p:ext uri="{DCECCB84-F9BA-43D5-87BE-67443E8EF086}">
      <p15:sldGuideLst xmlns:p15="http://schemas.microsoft.com/office/powerpoint/2012/main">
        <p15:guide id="1" orient="horz" pos="913">
          <p15:clr>
            <a:srgbClr val="F26B43"/>
          </p15:clr>
        </p15:guide>
        <p15:guide id="3" orient="horz" pos="300">
          <p15:clr>
            <a:srgbClr val="F26B43"/>
          </p15:clr>
        </p15:guide>
        <p15:guide id="4" orient="horz" pos="3974">
          <p15:clr>
            <a:srgbClr val="F26B43"/>
          </p15:clr>
        </p15:guide>
        <p15:guide id="5" orient="horz" pos="3816">
          <p15:clr>
            <a:srgbClr val="F26B43"/>
          </p15:clr>
        </p15:guide>
        <p15:guide id="6" pos="2520" userDrawn="1">
          <p15:clr>
            <a:srgbClr val="F26B43"/>
          </p15:clr>
        </p15:guide>
        <p15:guide id="7" pos="2751" userDrawn="1">
          <p15:clr>
            <a:srgbClr val="F26B43"/>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58368B-6ED4-3E65-BBE2-7282F6944C35}"/>
              </a:ext>
            </a:extLst>
          </p:cNvPr>
          <p:cNvSpPr/>
          <p:nvPr userDrawn="1"/>
        </p:nvSpPr>
        <p:spPr bwMode="gray">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en-US" dirty="0" err="1"/>
          </a:p>
        </p:txBody>
      </p:sp>
      <p:grpSp>
        <p:nvGrpSpPr>
          <p:cNvPr id="6" name="Gruppieren 4">
            <a:extLst>
              <a:ext uri="{FF2B5EF4-FFF2-40B4-BE49-F238E27FC236}">
                <a16:creationId xmlns:a16="http://schemas.microsoft.com/office/drawing/2014/main" id="{8C35BDC6-DF5F-0207-EC72-AE68637A4815}"/>
              </a:ext>
            </a:extLst>
          </p:cNvPr>
          <p:cNvGrpSpPr>
            <a:grpSpLocks/>
          </p:cNvGrpSpPr>
          <p:nvPr userDrawn="1"/>
        </p:nvGrpSpPr>
        <p:grpSpPr bwMode="gray">
          <a:xfrm>
            <a:off x="3210560" y="3140105"/>
            <a:ext cx="5770880" cy="577789"/>
            <a:chOff x="10390188" y="6381750"/>
            <a:chExt cx="1300163" cy="130175"/>
          </a:xfrm>
          <a:solidFill>
            <a:schemeClr val="bg1"/>
          </a:solidFill>
        </p:grpSpPr>
        <p:sp>
          <p:nvSpPr>
            <p:cNvPr id="7" name="Freeform 5">
              <a:extLst>
                <a:ext uri="{FF2B5EF4-FFF2-40B4-BE49-F238E27FC236}">
                  <a16:creationId xmlns:a16="http://schemas.microsoft.com/office/drawing/2014/main" id="{000B9D22-2032-7685-E4EF-DE1150B3BCAA}"/>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8" name="Freeform 6">
              <a:extLst>
                <a:ext uri="{FF2B5EF4-FFF2-40B4-BE49-F238E27FC236}">
                  <a16:creationId xmlns:a16="http://schemas.microsoft.com/office/drawing/2014/main" id="{F8D4E96C-3D03-B2FF-8F31-C0A07FAA852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9" name="Freeform 7">
              <a:extLst>
                <a:ext uri="{FF2B5EF4-FFF2-40B4-BE49-F238E27FC236}">
                  <a16:creationId xmlns:a16="http://schemas.microsoft.com/office/drawing/2014/main" id="{CC52DFD7-BF25-08BB-6862-88712D8D955D}"/>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0" name="Freeform 8">
              <a:extLst>
                <a:ext uri="{FF2B5EF4-FFF2-40B4-BE49-F238E27FC236}">
                  <a16:creationId xmlns:a16="http://schemas.microsoft.com/office/drawing/2014/main" id="{0B8720C0-9BD8-9D99-8E51-2404F8FD9AD1}"/>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1" name="Rectangle 10">
              <a:extLst>
                <a:ext uri="{FF2B5EF4-FFF2-40B4-BE49-F238E27FC236}">
                  <a16:creationId xmlns:a16="http://schemas.microsoft.com/office/drawing/2014/main" id="{9CB9DBBE-B733-30A7-D8CC-73B2778CD875}"/>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2" name="Freeform 10">
              <a:extLst>
                <a:ext uri="{FF2B5EF4-FFF2-40B4-BE49-F238E27FC236}">
                  <a16:creationId xmlns:a16="http://schemas.microsoft.com/office/drawing/2014/main" id="{67751171-6C0E-1097-B361-73208E5D3781}"/>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3" name="Rectangle 12">
              <a:extLst>
                <a:ext uri="{FF2B5EF4-FFF2-40B4-BE49-F238E27FC236}">
                  <a16:creationId xmlns:a16="http://schemas.microsoft.com/office/drawing/2014/main" id="{B5039CF0-23AE-D403-744C-13B48EBCA1C2}"/>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4" name="Freeform 12">
              <a:extLst>
                <a:ext uri="{FF2B5EF4-FFF2-40B4-BE49-F238E27FC236}">
                  <a16:creationId xmlns:a16="http://schemas.microsoft.com/office/drawing/2014/main" id="{E0943492-D7DB-FD88-3B2B-F02015372BF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5" name="Freeform 13">
              <a:extLst>
                <a:ext uri="{FF2B5EF4-FFF2-40B4-BE49-F238E27FC236}">
                  <a16:creationId xmlns:a16="http://schemas.microsoft.com/office/drawing/2014/main" id="{7B150577-9ADA-5345-38E9-4FD1218AA3F2}"/>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grpSp>
    </p:spTree>
    <p:extLst>
      <p:ext uri="{BB962C8B-B14F-4D97-AF65-F5344CB8AC3E}">
        <p14:creationId xmlns:p14="http://schemas.microsoft.com/office/powerpoint/2010/main" val="2344578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 slide grey">
    <p:spTree>
      <p:nvGrpSpPr>
        <p:cNvPr id="1" name=""/>
        <p:cNvGrpSpPr/>
        <p:nvPr/>
      </p:nvGrpSpPr>
      <p:grpSpPr>
        <a:xfrm>
          <a:off x="0" y="0"/>
          <a:ext cx="0" cy="0"/>
          <a:chOff x="0" y="0"/>
          <a:chExt cx="0" cy="0"/>
        </a:xfrm>
      </p:grpSpPr>
      <p:pic>
        <p:nvPicPr>
          <p:cNvPr id="2" name="Grafik 15" descr="Ein Bild, das Verschwommen, Nebel, Screenshot enthält.&#10;&#10;Automatisch generierte Beschreibung">
            <a:extLst>
              <a:ext uri="{FF2B5EF4-FFF2-40B4-BE49-F238E27FC236}">
                <a16:creationId xmlns:a16="http://schemas.microsoft.com/office/drawing/2014/main" id="{204F183D-37BD-47B8-5474-702251703FF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504" b="12504"/>
          <a:stretch/>
        </p:blipFill>
        <p:spPr bwMode="gray">
          <a:xfrm>
            <a:off x="0" y="0"/>
            <a:ext cx="12192000" cy="6858000"/>
          </a:xfrm>
          <a:prstGeom prst="rect">
            <a:avLst/>
          </a:prstGeom>
        </p:spPr>
      </p:pic>
      <p:grpSp>
        <p:nvGrpSpPr>
          <p:cNvPr id="6" name="Gruppieren 4">
            <a:extLst>
              <a:ext uri="{FF2B5EF4-FFF2-40B4-BE49-F238E27FC236}">
                <a16:creationId xmlns:a16="http://schemas.microsoft.com/office/drawing/2014/main" id="{8C35BDC6-DF5F-0207-EC72-AE68637A4815}"/>
              </a:ext>
            </a:extLst>
          </p:cNvPr>
          <p:cNvGrpSpPr>
            <a:grpSpLocks/>
          </p:cNvGrpSpPr>
          <p:nvPr userDrawn="1"/>
        </p:nvGrpSpPr>
        <p:grpSpPr bwMode="gray">
          <a:xfrm>
            <a:off x="3210560" y="3140105"/>
            <a:ext cx="5770880" cy="577789"/>
            <a:chOff x="10390188" y="6381750"/>
            <a:chExt cx="1300163" cy="130175"/>
          </a:xfrm>
          <a:solidFill>
            <a:schemeClr val="bg1"/>
          </a:solidFill>
        </p:grpSpPr>
        <p:sp>
          <p:nvSpPr>
            <p:cNvPr id="7" name="Freeform 5">
              <a:extLst>
                <a:ext uri="{FF2B5EF4-FFF2-40B4-BE49-F238E27FC236}">
                  <a16:creationId xmlns:a16="http://schemas.microsoft.com/office/drawing/2014/main" id="{000B9D22-2032-7685-E4EF-DE1150B3BCAA}"/>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8" name="Freeform 6">
              <a:extLst>
                <a:ext uri="{FF2B5EF4-FFF2-40B4-BE49-F238E27FC236}">
                  <a16:creationId xmlns:a16="http://schemas.microsoft.com/office/drawing/2014/main" id="{F8D4E96C-3D03-B2FF-8F31-C0A07FAA852A}"/>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9" name="Freeform 7">
              <a:extLst>
                <a:ext uri="{FF2B5EF4-FFF2-40B4-BE49-F238E27FC236}">
                  <a16:creationId xmlns:a16="http://schemas.microsoft.com/office/drawing/2014/main" id="{CC52DFD7-BF25-08BB-6862-88712D8D955D}"/>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0" name="Freeform 8">
              <a:extLst>
                <a:ext uri="{FF2B5EF4-FFF2-40B4-BE49-F238E27FC236}">
                  <a16:creationId xmlns:a16="http://schemas.microsoft.com/office/drawing/2014/main" id="{0B8720C0-9BD8-9D99-8E51-2404F8FD9AD1}"/>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1" name="Rectangle 10">
              <a:extLst>
                <a:ext uri="{FF2B5EF4-FFF2-40B4-BE49-F238E27FC236}">
                  <a16:creationId xmlns:a16="http://schemas.microsoft.com/office/drawing/2014/main" id="{9CB9DBBE-B733-30A7-D8CC-73B2778CD875}"/>
                </a:ext>
              </a:extLst>
            </p:cNvPr>
            <p:cNvSpPr>
              <a:spLocks noChangeArrowheads="1"/>
            </p:cNvSpPr>
            <p:nvPr/>
          </p:nvSpPr>
          <p:spPr bwMode="gray">
            <a:xfrm>
              <a:off x="11066463"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2" name="Freeform 10">
              <a:extLst>
                <a:ext uri="{FF2B5EF4-FFF2-40B4-BE49-F238E27FC236}">
                  <a16:creationId xmlns:a16="http://schemas.microsoft.com/office/drawing/2014/main" id="{67751171-6C0E-1097-B361-73208E5D3781}"/>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3" name="Rectangle 12">
              <a:extLst>
                <a:ext uri="{FF2B5EF4-FFF2-40B4-BE49-F238E27FC236}">
                  <a16:creationId xmlns:a16="http://schemas.microsoft.com/office/drawing/2014/main" id="{B5039CF0-23AE-D403-744C-13B48EBCA1C2}"/>
                </a:ext>
              </a:extLst>
            </p:cNvPr>
            <p:cNvSpPr>
              <a:spLocks noChangeArrowheads="1"/>
            </p:cNvSpPr>
            <p:nvPr/>
          </p:nvSpPr>
          <p:spPr bwMode="gray">
            <a:xfrm>
              <a:off x="11304588" y="6383338"/>
              <a:ext cx="36513" cy="125413"/>
            </a:xfrm>
            <a:prstGeom prst="rect">
              <a:avLst/>
            </a:pr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4" name="Freeform 12">
              <a:extLst>
                <a:ext uri="{FF2B5EF4-FFF2-40B4-BE49-F238E27FC236}">
                  <a16:creationId xmlns:a16="http://schemas.microsoft.com/office/drawing/2014/main" id="{E0943492-D7DB-FD88-3B2B-F02015372BF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sp>
          <p:nvSpPr>
            <p:cNvPr id="15" name="Freeform 13">
              <a:extLst>
                <a:ext uri="{FF2B5EF4-FFF2-40B4-BE49-F238E27FC236}">
                  <a16:creationId xmlns:a16="http://schemas.microsoft.com/office/drawing/2014/main" id="{7B150577-9ADA-5345-38E9-4FD1218AA3F2}"/>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grpFill/>
            <a:ln>
              <a:noFill/>
            </a:ln>
          </p:spPr>
          <p:txBody>
            <a:bodyPr vert="horz" wrap="square" lIns="91440" tIns="45720" rIns="91440" bIns="45720" numCol="1" anchor="t" anchorCtr="0" compatLnSpc="1">
              <a:prstTxWarp prst="textNoShape">
                <a:avLst/>
              </a:prstTxWarp>
            </a:bodyPr>
            <a:lstStyle/>
            <a:p>
              <a:endParaRPr lang="de-DE" b="1">
                <a:solidFill>
                  <a:srgbClr val="616161"/>
                </a:solidFill>
              </a:endParaRPr>
            </a:p>
          </p:txBody>
        </p:sp>
      </p:grpSp>
    </p:spTree>
    <p:extLst>
      <p:ext uri="{BB962C8B-B14F-4D97-AF65-F5344CB8AC3E}">
        <p14:creationId xmlns:p14="http://schemas.microsoft.com/office/powerpoint/2010/main" val="63662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FE52C96-6720-7E7E-D0D5-5474F4868481}"/>
              </a:ext>
            </a:extLst>
          </p:cNvPr>
          <p:cNvGraphicFramePr>
            <a:graphicFrameLocks noChangeAspect="1"/>
          </p:cNvGraphicFramePr>
          <p:nvPr userDrawn="1">
            <p:custDataLst>
              <p:tags r:id="rId23"/>
            </p:custDataLst>
            <p:extLst>
              <p:ext uri="{D42A27DB-BD31-4B8C-83A1-F6EECF244321}">
                <p14:modId xmlns:p14="http://schemas.microsoft.com/office/powerpoint/2010/main" val="4139855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4" imgW="306" imgH="306" progId="TCLayout.ActiveDocument.1">
                  <p:embed/>
                </p:oleObj>
              </mc:Choice>
              <mc:Fallback>
                <p:oleObj name="think-cell Folie" r:id="rId24" imgW="306" imgH="306" progId="TCLayout.ActiveDocument.1">
                  <p:embed/>
                  <p:pic>
                    <p:nvPicPr>
                      <p:cNvPr id="8" name="think-cell data - do not delete" hidden="1">
                        <a:extLst>
                          <a:ext uri="{FF2B5EF4-FFF2-40B4-BE49-F238E27FC236}">
                            <a16:creationId xmlns:a16="http://schemas.microsoft.com/office/drawing/2014/main" id="{FFE52C96-6720-7E7E-D0D5-5474F4868481}"/>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3" name="Textplatzhalter 2">
            <a:extLst>
              <a:ext uri="{FF2B5EF4-FFF2-40B4-BE49-F238E27FC236}">
                <a16:creationId xmlns:a16="http://schemas.microsoft.com/office/drawing/2014/main" id="{A5979798-D702-7237-52EB-487BC7C93621}"/>
              </a:ext>
            </a:extLst>
          </p:cNvPr>
          <p:cNvSpPr>
            <a:spLocks noGrp="1"/>
          </p:cNvSpPr>
          <p:nvPr>
            <p:ph type="body" idx="1"/>
          </p:nvPr>
        </p:nvSpPr>
        <p:spPr bwMode="gray">
          <a:xfrm>
            <a:off x="515937" y="1449388"/>
            <a:ext cx="11160125" cy="4608000"/>
          </a:xfrm>
          <a:prstGeom prst="rect">
            <a:avLst/>
          </a:prstGeom>
        </p:spPr>
        <p:txBody>
          <a:bodyPr vert="horz" lIns="0" tIns="0" rIns="0" bIns="0" rtlCol="0">
            <a:no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Seventh level</a:t>
            </a:r>
          </a:p>
          <a:p>
            <a:pPr lvl="7"/>
            <a:r>
              <a:rPr lang="en-US" noProof="0" dirty="0"/>
              <a:t>Eighth level</a:t>
            </a:r>
          </a:p>
          <a:p>
            <a:pPr lvl="8"/>
            <a:r>
              <a:rPr lang="en-US" noProof="0" dirty="0"/>
              <a:t>Nineth level</a:t>
            </a:r>
          </a:p>
        </p:txBody>
      </p:sp>
      <p:sp>
        <p:nvSpPr>
          <p:cNvPr id="5" name="Fußzeilenplatzhalter 4">
            <a:extLst>
              <a:ext uri="{FF2B5EF4-FFF2-40B4-BE49-F238E27FC236}">
                <a16:creationId xmlns:a16="http://schemas.microsoft.com/office/drawing/2014/main" id="{FE47393F-4923-78D3-4CFF-3E48B72ACF31}"/>
              </a:ext>
            </a:extLst>
          </p:cNvPr>
          <p:cNvSpPr>
            <a:spLocks noGrp="1"/>
          </p:cNvSpPr>
          <p:nvPr>
            <p:ph type="ftr" sz="quarter" idx="3"/>
          </p:nvPr>
        </p:nvSpPr>
        <p:spPr bwMode="gray">
          <a:xfrm>
            <a:off x="1249680" y="6310083"/>
            <a:ext cx="2746800" cy="153888"/>
          </a:xfrm>
          <a:prstGeom prst="rect">
            <a:avLst/>
          </a:prstGeom>
        </p:spPr>
        <p:txBody>
          <a:bodyPr vert="horz" lIns="0" tIns="0" rIns="0" bIns="0" rtlCol="0" anchor="ctr">
            <a:spAutoFit/>
          </a:bodyPr>
          <a:lstStyle>
            <a:lvl1pPr algn="l">
              <a:lnSpc>
                <a:spcPct val="100000"/>
              </a:lnSpc>
              <a:defRPr sz="1000">
                <a:solidFill>
                  <a:schemeClr val="accent2"/>
                </a:solidFill>
              </a:defRPr>
            </a:lvl1pPr>
          </a:lstStyle>
          <a:p>
            <a:r>
              <a:rPr lang="de-DE"/>
              <a:t>© Copyright Sensirion, Switzerland</a:t>
            </a:r>
            <a:endParaRPr lang="de-DE" dirty="0"/>
          </a:p>
        </p:txBody>
      </p:sp>
      <p:sp>
        <p:nvSpPr>
          <p:cNvPr id="6" name="Foliennummernplatzhalter 5">
            <a:extLst>
              <a:ext uri="{FF2B5EF4-FFF2-40B4-BE49-F238E27FC236}">
                <a16:creationId xmlns:a16="http://schemas.microsoft.com/office/drawing/2014/main" id="{E2816682-44E5-FDC4-D40C-E9568FC89F81}"/>
              </a:ext>
            </a:extLst>
          </p:cNvPr>
          <p:cNvSpPr>
            <a:spLocks noGrp="1"/>
          </p:cNvSpPr>
          <p:nvPr>
            <p:ph type="sldNum" sz="quarter" idx="4"/>
          </p:nvPr>
        </p:nvSpPr>
        <p:spPr bwMode="gray">
          <a:xfrm>
            <a:off x="515937" y="6310083"/>
            <a:ext cx="680403" cy="153888"/>
          </a:xfrm>
          <a:prstGeom prst="rect">
            <a:avLst/>
          </a:prstGeom>
        </p:spPr>
        <p:txBody>
          <a:bodyPr vert="horz" wrap="square" lIns="0" tIns="0" rIns="0" bIns="0" rtlCol="0" anchor="ctr">
            <a:spAutoFit/>
          </a:bodyPr>
          <a:lstStyle>
            <a:lvl1pPr algn="l">
              <a:lnSpc>
                <a:spcPct val="100000"/>
              </a:lnSpc>
              <a:defRPr sz="1000">
                <a:solidFill>
                  <a:schemeClr val="accent2"/>
                </a:solidFill>
              </a:defRPr>
            </a:lvl1pPr>
          </a:lstStyle>
          <a:p>
            <a:fld id="{B1E691A1-F3A6-4574-B226-B412272B38A6}" type="slidenum">
              <a:rPr lang="de-DE" smtClean="0"/>
              <a:pPr/>
              <a:t>‹#›</a:t>
            </a:fld>
            <a:endParaRPr lang="de-DE"/>
          </a:p>
        </p:txBody>
      </p:sp>
      <p:grpSp>
        <p:nvGrpSpPr>
          <p:cNvPr id="10" name="Gruppieren 9">
            <a:extLst>
              <a:ext uri="{FF2B5EF4-FFF2-40B4-BE49-F238E27FC236}">
                <a16:creationId xmlns:a16="http://schemas.microsoft.com/office/drawing/2014/main" id="{589BAB36-386A-4190-A977-53CCEAC0AA1B}"/>
              </a:ext>
            </a:extLst>
          </p:cNvPr>
          <p:cNvGrpSpPr/>
          <p:nvPr userDrawn="1"/>
        </p:nvGrpSpPr>
        <p:grpSpPr bwMode="gray">
          <a:xfrm>
            <a:off x="10375900" y="6308725"/>
            <a:ext cx="1300163" cy="130175"/>
            <a:chOff x="10390188" y="6381750"/>
            <a:chExt cx="1300163" cy="130175"/>
          </a:xfrm>
        </p:grpSpPr>
        <p:sp>
          <p:nvSpPr>
            <p:cNvPr id="11" name="Freeform 5">
              <a:extLst>
                <a:ext uri="{FF2B5EF4-FFF2-40B4-BE49-F238E27FC236}">
                  <a16:creationId xmlns:a16="http://schemas.microsoft.com/office/drawing/2014/main" id="{2AC79C31-0A46-35AB-8FD6-861E9002F905}"/>
                </a:ext>
              </a:extLst>
            </p:cNvPr>
            <p:cNvSpPr>
              <a:spLocks/>
            </p:cNvSpPr>
            <p:nvPr/>
          </p:nvSpPr>
          <p:spPr bwMode="gray">
            <a:xfrm>
              <a:off x="10390188" y="6383338"/>
              <a:ext cx="153988" cy="125413"/>
            </a:xfrm>
            <a:custGeom>
              <a:avLst/>
              <a:gdLst>
                <a:gd name="T0" fmla="*/ 172 w 428"/>
                <a:gd name="T1" fmla="*/ 60 h 338"/>
                <a:gd name="T2" fmla="*/ 99 w 428"/>
                <a:gd name="T3" fmla="*/ 104 h 338"/>
                <a:gd name="T4" fmla="*/ 159 w 428"/>
                <a:gd name="T5" fmla="*/ 141 h 338"/>
                <a:gd name="T6" fmla="*/ 284 w 428"/>
                <a:gd name="T7" fmla="*/ 141 h 338"/>
                <a:gd name="T8" fmla="*/ 428 w 428"/>
                <a:gd name="T9" fmla="*/ 237 h 338"/>
                <a:gd name="T10" fmla="*/ 270 w 428"/>
                <a:gd name="T11" fmla="*/ 338 h 338"/>
                <a:gd name="T12" fmla="*/ 18 w 428"/>
                <a:gd name="T13" fmla="*/ 338 h 338"/>
                <a:gd name="T14" fmla="*/ 18 w 428"/>
                <a:gd name="T15" fmla="*/ 277 h 338"/>
                <a:gd name="T16" fmla="*/ 255 w 428"/>
                <a:gd name="T17" fmla="*/ 277 h 338"/>
                <a:gd name="T18" fmla="*/ 329 w 428"/>
                <a:gd name="T19" fmla="*/ 239 h 338"/>
                <a:gd name="T20" fmla="*/ 261 w 428"/>
                <a:gd name="T21" fmla="*/ 200 h 338"/>
                <a:gd name="T22" fmla="*/ 150 w 428"/>
                <a:gd name="T23" fmla="*/ 200 h 338"/>
                <a:gd name="T24" fmla="*/ 0 w 428"/>
                <a:gd name="T25" fmla="*/ 103 h 338"/>
                <a:gd name="T26" fmla="*/ 158 w 428"/>
                <a:gd name="T27" fmla="*/ 0 h 338"/>
                <a:gd name="T28" fmla="*/ 406 w 428"/>
                <a:gd name="T29" fmla="*/ 0 h 338"/>
                <a:gd name="T30" fmla="*/ 406 w 428"/>
                <a:gd name="T31" fmla="*/ 60 h 338"/>
                <a:gd name="T32" fmla="*/ 172 w 428"/>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38">
                  <a:moveTo>
                    <a:pt x="172" y="60"/>
                  </a:moveTo>
                  <a:cubicBezTo>
                    <a:pt x="122" y="60"/>
                    <a:pt x="99" y="73"/>
                    <a:pt x="99" y="104"/>
                  </a:cubicBezTo>
                  <a:cubicBezTo>
                    <a:pt x="99" y="129"/>
                    <a:pt x="119" y="141"/>
                    <a:pt x="159" y="141"/>
                  </a:cubicBezTo>
                  <a:lnTo>
                    <a:pt x="284" y="141"/>
                  </a:lnTo>
                  <a:cubicBezTo>
                    <a:pt x="384" y="141"/>
                    <a:pt x="428" y="166"/>
                    <a:pt x="428" y="237"/>
                  </a:cubicBezTo>
                  <a:cubicBezTo>
                    <a:pt x="428" y="308"/>
                    <a:pt x="377" y="338"/>
                    <a:pt x="270" y="338"/>
                  </a:cubicBezTo>
                  <a:lnTo>
                    <a:pt x="18" y="338"/>
                  </a:lnTo>
                  <a:lnTo>
                    <a:pt x="18" y="277"/>
                  </a:lnTo>
                  <a:lnTo>
                    <a:pt x="255" y="277"/>
                  </a:lnTo>
                  <a:cubicBezTo>
                    <a:pt x="305" y="277"/>
                    <a:pt x="329" y="268"/>
                    <a:pt x="329" y="239"/>
                  </a:cubicBezTo>
                  <a:cubicBezTo>
                    <a:pt x="329" y="209"/>
                    <a:pt x="307" y="200"/>
                    <a:pt x="261" y="200"/>
                  </a:cubicBezTo>
                  <a:lnTo>
                    <a:pt x="150" y="200"/>
                  </a:lnTo>
                  <a:cubicBezTo>
                    <a:pt x="47" y="200"/>
                    <a:pt x="0" y="171"/>
                    <a:pt x="0" y="103"/>
                  </a:cubicBezTo>
                  <a:cubicBezTo>
                    <a:pt x="0" y="30"/>
                    <a:pt x="51" y="0"/>
                    <a:pt x="158" y="0"/>
                  </a:cubicBezTo>
                  <a:lnTo>
                    <a:pt x="406" y="0"/>
                  </a:lnTo>
                  <a:lnTo>
                    <a:pt x="406" y="60"/>
                  </a:lnTo>
                  <a:lnTo>
                    <a:pt x="172"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2" name="Freeform 6">
              <a:extLst>
                <a:ext uri="{FF2B5EF4-FFF2-40B4-BE49-F238E27FC236}">
                  <a16:creationId xmlns:a16="http://schemas.microsoft.com/office/drawing/2014/main" id="{D5A4F163-9763-7F50-7898-5C3B411A2A1E}"/>
                </a:ext>
              </a:extLst>
            </p:cNvPr>
            <p:cNvSpPr>
              <a:spLocks/>
            </p:cNvSpPr>
            <p:nvPr/>
          </p:nvSpPr>
          <p:spPr bwMode="gray">
            <a:xfrm>
              <a:off x="10558463" y="6383338"/>
              <a:ext cx="133350" cy="125413"/>
            </a:xfrm>
            <a:custGeom>
              <a:avLst/>
              <a:gdLst>
                <a:gd name="T0" fmla="*/ 107 w 369"/>
                <a:gd name="T1" fmla="*/ 137 h 338"/>
                <a:gd name="T2" fmla="*/ 369 w 369"/>
                <a:gd name="T3" fmla="*/ 137 h 338"/>
                <a:gd name="T4" fmla="*/ 369 w 369"/>
                <a:gd name="T5" fmla="*/ 196 h 338"/>
                <a:gd name="T6" fmla="*/ 107 w 369"/>
                <a:gd name="T7" fmla="*/ 196 h 338"/>
                <a:gd name="T8" fmla="*/ 214 w 369"/>
                <a:gd name="T9" fmla="*/ 279 h 338"/>
                <a:gd name="T10" fmla="*/ 369 w 369"/>
                <a:gd name="T11" fmla="*/ 279 h 338"/>
                <a:gd name="T12" fmla="*/ 369 w 369"/>
                <a:gd name="T13" fmla="*/ 338 h 338"/>
                <a:gd name="T14" fmla="*/ 210 w 369"/>
                <a:gd name="T15" fmla="*/ 338 h 338"/>
                <a:gd name="T16" fmla="*/ 69 w 369"/>
                <a:gd name="T17" fmla="*/ 308 h 338"/>
                <a:gd name="T18" fmla="*/ 0 w 369"/>
                <a:gd name="T19" fmla="*/ 175 h 338"/>
                <a:gd name="T20" fmla="*/ 212 w 369"/>
                <a:gd name="T21" fmla="*/ 0 h 338"/>
                <a:gd name="T22" fmla="*/ 369 w 369"/>
                <a:gd name="T23" fmla="*/ 0 h 338"/>
                <a:gd name="T24" fmla="*/ 369 w 369"/>
                <a:gd name="T25" fmla="*/ 59 h 338"/>
                <a:gd name="T26" fmla="*/ 214 w 369"/>
                <a:gd name="T27" fmla="*/ 59 h 338"/>
                <a:gd name="T28" fmla="*/ 107 w 369"/>
                <a:gd name="T29" fmla="*/ 13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338">
                  <a:moveTo>
                    <a:pt x="107" y="137"/>
                  </a:moveTo>
                  <a:lnTo>
                    <a:pt x="369" y="137"/>
                  </a:lnTo>
                  <a:lnTo>
                    <a:pt x="369" y="196"/>
                  </a:lnTo>
                  <a:lnTo>
                    <a:pt x="107" y="196"/>
                  </a:lnTo>
                  <a:cubicBezTo>
                    <a:pt x="107" y="257"/>
                    <a:pt x="139" y="279"/>
                    <a:pt x="214" y="279"/>
                  </a:cubicBezTo>
                  <a:lnTo>
                    <a:pt x="369" y="279"/>
                  </a:lnTo>
                  <a:lnTo>
                    <a:pt x="369" y="338"/>
                  </a:lnTo>
                  <a:lnTo>
                    <a:pt x="210" y="338"/>
                  </a:lnTo>
                  <a:cubicBezTo>
                    <a:pt x="155" y="338"/>
                    <a:pt x="113" y="334"/>
                    <a:pt x="69" y="308"/>
                  </a:cubicBezTo>
                  <a:cubicBezTo>
                    <a:pt x="23" y="280"/>
                    <a:pt x="0" y="236"/>
                    <a:pt x="0" y="175"/>
                  </a:cubicBezTo>
                  <a:cubicBezTo>
                    <a:pt x="0" y="55"/>
                    <a:pt x="67" y="0"/>
                    <a:pt x="212" y="0"/>
                  </a:cubicBezTo>
                  <a:lnTo>
                    <a:pt x="369" y="0"/>
                  </a:lnTo>
                  <a:lnTo>
                    <a:pt x="369" y="59"/>
                  </a:lnTo>
                  <a:lnTo>
                    <a:pt x="214" y="59"/>
                  </a:lnTo>
                  <a:cubicBezTo>
                    <a:pt x="146" y="59"/>
                    <a:pt x="111" y="84"/>
                    <a:pt x="107" y="137"/>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3" name="Freeform 7">
              <a:extLst>
                <a:ext uri="{FF2B5EF4-FFF2-40B4-BE49-F238E27FC236}">
                  <a16:creationId xmlns:a16="http://schemas.microsoft.com/office/drawing/2014/main" id="{85900EEB-4E63-3574-F6B4-B8DC63DB9ED0}"/>
                </a:ext>
              </a:extLst>
            </p:cNvPr>
            <p:cNvSpPr>
              <a:spLocks/>
            </p:cNvSpPr>
            <p:nvPr/>
          </p:nvSpPr>
          <p:spPr bwMode="gray">
            <a:xfrm>
              <a:off x="10720388" y="6383338"/>
              <a:ext cx="142875" cy="125413"/>
            </a:xfrm>
            <a:custGeom>
              <a:avLst/>
              <a:gdLst>
                <a:gd name="T0" fmla="*/ 120 w 397"/>
                <a:gd name="T1" fmla="*/ 1 h 339"/>
                <a:gd name="T2" fmla="*/ 304 w 397"/>
                <a:gd name="T3" fmla="*/ 244 h 339"/>
                <a:gd name="T4" fmla="*/ 304 w 397"/>
                <a:gd name="T5" fmla="*/ 0 h 339"/>
                <a:gd name="T6" fmla="*/ 397 w 397"/>
                <a:gd name="T7" fmla="*/ 0 h 339"/>
                <a:gd name="T8" fmla="*/ 396 w 397"/>
                <a:gd name="T9" fmla="*/ 339 h 339"/>
                <a:gd name="T10" fmla="*/ 287 w 397"/>
                <a:gd name="T11" fmla="*/ 339 h 339"/>
                <a:gd name="T12" fmla="*/ 93 w 397"/>
                <a:gd name="T13" fmla="*/ 83 h 339"/>
                <a:gd name="T14" fmla="*/ 93 w 397"/>
                <a:gd name="T15" fmla="*/ 339 h 339"/>
                <a:gd name="T16" fmla="*/ 0 w 397"/>
                <a:gd name="T17" fmla="*/ 339 h 339"/>
                <a:gd name="T18" fmla="*/ 0 w 397"/>
                <a:gd name="T19" fmla="*/ 1 h 339"/>
                <a:gd name="T20" fmla="*/ 120 w 397"/>
                <a:gd name="T21" fmla="*/ 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339">
                  <a:moveTo>
                    <a:pt x="120" y="1"/>
                  </a:moveTo>
                  <a:lnTo>
                    <a:pt x="304" y="244"/>
                  </a:lnTo>
                  <a:lnTo>
                    <a:pt x="304" y="0"/>
                  </a:lnTo>
                  <a:lnTo>
                    <a:pt x="397" y="0"/>
                  </a:lnTo>
                  <a:lnTo>
                    <a:pt x="396" y="339"/>
                  </a:lnTo>
                  <a:lnTo>
                    <a:pt x="287" y="339"/>
                  </a:lnTo>
                  <a:lnTo>
                    <a:pt x="93" y="83"/>
                  </a:lnTo>
                  <a:lnTo>
                    <a:pt x="93" y="339"/>
                  </a:lnTo>
                  <a:lnTo>
                    <a:pt x="0" y="339"/>
                  </a:lnTo>
                  <a:lnTo>
                    <a:pt x="0" y="1"/>
                  </a:lnTo>
                  <a:lnTo>
                    <a:pt x="120" y="1"/>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4" name="Freeform 8">
              <a:extLst>
                <a:ext uri="{FF2B5EF4-FFF2-40B4-BE49-F238E27FC236}">
                  <a16:creationId xmlns:a16="http://schemas.microsoft.com/office/drawing/2014/main" id="{6D1E6D4C-3A7B-C62B-F18B-6508ED07622A}"/>
                </a:ext>
              </a:extLst>
            </p:cNvPr>
            <p:cNvSpPr>
              <a:spLocks/>
            </p:cNvSpPr>
            <p:nvPr/>
          </p:nvSpPr>
          <p:spPr bwMode="gray">
            <a:xfrm>
              <a:off x="10887075" y="6383338"/>
              <a:ext cx="153988" cy="125413"/>
            </a:xfrm>
            <a:custGeom>
              <a:avLst/>
              <a:gdLst>
                <a:gd name="T0" fmla="*/ 171 w 427"/>
                <a:gd name="T1" fmla="*/ 60 h 338"/>
                <a:gd name="T2" fmla="*/ 99 w 427"/>
                <a:gd name="T3" fmla="*/ 104 h 338"/>
                <a:gd name="T4" fmla="*/ 158 w 427"/>
                <a:gd name="T5" fmla="*/ 141 h 338"/>
                <a:gd name="T6" fmla="*/ 284 w 427"/>
                <a:gd name="T7" fmla="*/ 141 h 338"/>
                <a:gd name="T8" fmla="*/ 427 w 427"/>
                <a:gd name="T9" fmla="*/ 237 h 338"/>
                <a:gd name="T10" fmla="*/ 270 w 427"/>
                <a:gd name="T11" fmla="*/ 338 h 338"/>
                <a:gd name="T12" fmla="*/ 18 w 427"/>
                <a:gd name="T13" fmla="*/ 338 h 338"/>
                <a:gd name="T14" fmla="*/ 18 w 427"/>
                <a:gd name="T15" fmla="*/ 277 h 338"/>
                <a:gd name="T16" fmla="*/ 255 w 427"/>
                <a:gd name="T17" fmla="*/ 277 h 338"/>
                <a:gd name="T18" fmla="*/ 328 w 427"/>
                <a:gd name="T19" fmla="*/ 239 h 338"/>
                <a:gd name="T20" fmla="*/ 261 w 427"/>
                <a:gd name="T21" fmla="*/ 200 h 338"/>
                <a:gd name="T22" fmla="*/ 150 w 427"/>
                <a:gd name="T23" fmla="*/ 200 h 338"/>
                <a:gd name="T24" fmla="*/ 0 w 427"/>
                <a:gd name="T25" fmla="*/ 103 h 338"/>
                <a:gd name="T26" fmla="*/ 158 w 427"/>
                <a:gd name="T27" fmla="*/ 0 h 338"/>
                <a:gd name="T28" fmla="*/ 405 w 427"/>
                <a:gd name="T29" fmla="*/ 0 h 338"/>
                <a:gd name="T30" fmla="*/ 405 w 427"/>
                <a:gd name="T31" fmla="*/ 60 h 338"/>
                <a:gd name="T32" fmla="*/ 171 w 427"/>
                <a:gd name="T33" fmla="*/ 6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338">
                  <a:moveTo>
                    <a:pt x="171" y="60"/>
                  </a:moveTo>
                  <a:cubicBezTo>
                    <a:pt x="122" y="60"/>
                    <a:pt x="99" y="73"/>
                    <a:pt x="99" y="104"/>
                  </a:cubicBezTo>
                  <a:cubicBezTo>
                    <a:pt x="99" y="129"/>
                    <a:pt x="119" y="141"/>
                    <a:pt x="158" y="141"/>
                  </a:cubicBezTo>
                  <a:lnTo>
                    <a:pt x="284" y="141"/>
                  </a:lnTo>
                  <a:cubicBezTo>
                    <a:pt x="384" y="141"/>
                    <a:pt x="427" y="166"/>
                    <a:pt x="427" y="237"/>
                  </a:cubicBezTo>
                  <a:cubicBezTo>
                    <a:pt x="427" y="308"/>
                    <a:pt x="376" y="338"/>
                    <a:pt x="270" y="338"/>
                  </a:cubicBezTo>
                  <a:lnTo>
                    <a:pt x="18" y="338"/>
                  </a:lnTo>
                  <a:lnTo>
                    <a:pt x="18" y="277"/>
                  </a:lnTo>
                  <a:lnTo>
                    <a:pt x="255" y="277"/>
                  </a:lnTo>
                  <a:cubicBezTo>
                    <a:pt x="305" y="277"/>
                    <a:pt x="328" y="268"/>
                    <a:pt x="328" y="239"/>
                  </a:cubicBezTo>
                  <a:cubicBezTo>
                    <a:pt x="328" y="209"/>
                    <a:pt x="307" y="200"/>
                    <a:pt x="261" y="200"/>
                  </a:cubicBezTo>
                  <a:lnTo>
                    <a:pt x="150" y="200"/>
                  </a:lnTo>
                  <a:cubicBezTo>
                    <a:pt x="47" y="200"/>
                    <a:pt x="0" y="171"/>
                    <a:pt x="0" y="103"/>
                  </a:cubicBezTo>
                  <a:cubicBezTo>
                    <a:pt x="0" y="30"/>
                    <a:pt x="51" y="0"/>
                    <a:pt x="158" y="0"/>
                  </a:cubicBezTo>
                  <a:lnTo>
                    <a:pt x="405" y="0"/>
                  </a:lnTo>
                  <a:lnTo>
                    <a:pt x="405" y="60"/>
                  </a:lnTo>
                  <a:lnTo>
                    <a:pt x="171" y="6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5" name="Rectangle 9">
              <a:extLst>
                <a:ext uri="{FF2B5EF4-FFF2-40B4-BE49-F238E27FC236}">
                  <a16:creationId xmlns:a16="http://schemas.microsoft.com/office/drawing/2014/main" id="{D32E3D8B-D9DB-5946-DDA3-563C35F77C55}"/>
                </a:ext>
              </a:extLst>
            </p:cNvPr>
            <p:cNvSpPr>
              <a:spLocks noChangeArrowheads="1"/>
            </p:cNvSpPr>
            <p:nvPr/>
          </p:nvSpPr>
          <p:spPr bwMode="gray">
            <a:xfrm>
              <a:off x="11066463"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6" name="Freeform 10">
              <a:extLst>
                <a:ext uri="{FF2B5EF4-FFF2-40B4-BE49-F238E27FC236}">
                  <a16:creationId xmlns:a16="http://schemas.microsoft.com/office/drawing/2014/main" id="{B0C285FB-7B3E-B133-CBEB-6F9C65A19C26}"/>
                </a:ext>
              </a:extLst>
            </p:cNvPr>
            <p:cNvSpPr>
              <a:spLocks noEditPoints="1"/>
            </p:cNvSpPr>
            <p:nvPr/>
          </p:nvSpPr>
          <p:spPr bwMode="gray">
            <a:xfrm>
              <a:off x="11136313" y="6383338"/>
              <a:ext cx="147638" cy="125413"/>
            </a:xfrm>
            <a:custGeom>
              <a:avLst/>
              <a:gdLst>
                <a:gd name="T0" fmla="*/ 211 w 412"/>
                <a:gd name="T1" fmla="*/ 60 h 338"/>
                <a:gd name="T2" fmla="*/ 295 w 412"/>
                <a:gd name="T3" fmla="*/ 103 h 338"/>
                <a:gd name="T4" fmla="*/ 211 w 412"/>
                <a:gd name="T5" fmla="*/ 145 h 338"/>
                <a:gd name="T6" fmla="*/ 95 w 412"/>
                <a:gd name="T7" fmla="*/ 145 h 338"/>
                <a:gd name="T8" fmla="*/ 95 w 412"/>
                <a:gd name="T9" fmla="*/ 60 h 338"/>
                <a:gd name="T10" fmla="*/ 211 w 412"/>
                <a:gd name="T11" fmla="*/ 60 h 338"/>
                <a:gd name="T12" fmla="*/ 0 w 412"/>
                <a:gd name="T13" fmla="*/ 0 h 338"/>
                <a:gd name="T14" fmla="*/ 0 w 412"/>
                <a:gd name="T15" fmla="*/ 338 h 338"/>
                <a:gd name="T16" fmla="*/ 95 w 412"/>
                <a:gd name="T17" fmla="*/ 338 h 338"/>
                <a:gd name="T18" fmla="*/ 95 w 412"/>
                <a:gd name="T19" fmla="*/ 205 h 338"/>
                <a:gd name="T20" fmla="*/ 206 w 412"/>
                <a:gd name="T21" fmla="*/ 205 h 338"/>
                <a:gd name="T22" fmla="*/ 305 w 412"/>
                <a:gd name="T23" fmla="*/ 338 h 338"/>
                <a:gd name="T24" fmla="*/ 412 w 412"/>
                <a:gd name="T25" fmla="*/ 338 h 338"/>
                <a:gd name="T26" fmla="*/ 300 w 412"/>
                <a:gd name="T27" fmla="*/ 197 h 338"/>
                <a:gd name="T28" fmla="*/ 391 w 412"/>
                <a:gd name="T29" fmla="*/ 102 h 338"/>
                <a:gd name="T30" fmla="*/ 233 w 412"/>
                <a:gd name="T31" fmla="*/ 0 h 338"/>
                <a:gd name="T32" fmla="*/ 0 w 412"/>
                <a:gd name="T33"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2" h="338">
                  <a:moveTo>
                    <a:pt x="211" y="60"/>
                  </a:moveTo>
                  <a:cubicBezTo>
                    <a:pt x="267" y="60"/>
                    <a:pt x="295" y="68"/>
                    <a:pt x="295" y="103"/>
                  </a:cubicBezTo>
                  <a:cubicBezTo>
                    <a:pt x="295" y="137"/>
                    <a:pt x="267" y="145"/>
                    <a:pt x="211" y="145"/>
                  </a:cubicBezTo>
                  <a:lnTo>
                    <a:pt x="95" y="145"/>
                  </a:lnTo>
                  <a:lnTo>
                    <a:pt x="95" y="60"/>
                  </a:lnTo>
                  <a:lnTo>
                    <a:pt x="211" y="60"/>
                  </a:lnTo>
                  <a:close/>
                  <a:moveTo>
                    <a:pt x="0" y="0"/>
                  </a:moveTo>
                  <a:lnTo>
                    <a:pt x="0" y="338"/>
                  </a:lnTo>
                  <a:lnTo>
                    <a:pt x="95" y="338"/>
                  </a:lnTo>
                  <a:lnTo>
                    <a:pt x="95" y="205"/>
                  </a:lnTo>
                  <a:lnTo>
                    <a:pt x="206" y="205"/>
                  </a:lnTo>
                  <a:lnTo>
                    <a:pt x="305" y="338"/>
                  </a:lnTo>
                  <a:lnTo>
                    <a:pt x="412" y="338"/>
                  </a:lnTo>
                  <a:lnTo>
                    <a:pt x="300" y="197"/>
                  </a:lnTo>
                  <a:cubicBezTo>
                    <a:pt x="358" y="187"/>
                    <a:pt x="391" y="154"/>
                    <a:pt x="391" y="102"/>
                  </a:cubicBezTo>
                  <a:cubicBezTo>
                    <a:pt x="391" y="31"/>
                    <a:pt x="340" y="0"/>
                    <a:pt x="233" y="0"/>
                  </a:cubicBezTo>
                  <a:lnTo>
                    <a:pt x="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7" name="Rectangle 11">
              <a:extLst>
                <a:ext uri="{FF2B5EF4-FFF2-40B4-BE49-F238E27FC236}">
                  <a16:creationId xmlns:a16="http://schemas.microsoft.com/office/drawing/2014/main" id="{AA5AE9D2-21E5-6654-A0AB-2C7D2E905172}"/>
                </a:ext>
              </a:extLst>
            </p:cNvPr>
            <p:cNvSpPr>
              <a:spLocks noChangeArrowheads="1"/>
            </p:cNvSpPr>
            <p:nvPr/>
          </p:nvSpPr>
          <p:spPr bwMode="gray">
            <a:xfrm>
              <a:off x="11304588" y="6383338"/>
              <a:ext cx="36513" cy="125413"/>
            </a:xfrm>
            <a:prstGeom prst="rect">
              <a:avLst/>
            </a:pr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8" name="Freeform 12">
              <a:extLst>
                <a:ext uri="{FF2B5EF4-FFF2-40B4-BE49-F238E27FC236}">
                  <a16:creationId xmlns:a16="http://schemas.microsoft.com/office/drawing/2014/main" id="{AE4D3AFD-7F9C-4F1E-B7D9-5EC57CDBEA85}"/>
                </a:ext>
              </a:extLst>
            </p:cNvPr>
            <p:cNvSpPr>
              <a:spLocks noEditPoints="1"/>
            </p:cNvSpPr>
            <p:nvPr/>
          </p:nvSpPr>
          <p:spPr bwMode="gray">
            <a:xfrm>
              <a:off x="11363325" y="6381750"/>
              <a:ext cx="161925" cy="130175"/>
            </a:xfrm>
            <a:custGeom>
              <a:avLst/>
              <a:gdLst>
                <a:gd name="T0" fmla="*/ 225 w 449"/>
                <a:gd name="T1" fmla="*/ 57 h 351"/>
                <a:gd name="T2" fmla="*/ 346 w 449"/>
                <a:gd name="T3" fmla="*/ 175 h 351"/>
                <a:gd name="T4" fmla="*/ 225 w 449"/>
                <a:gd name="T5" fmla="*/ 292 h 351"/>
                <a:gd name="T6" fmla="*/ 104 w 449"/>
                <a:gd name="T7" fmla="*/ 172 h 351"/>
                <a:gd name="T8" fmla="*/ 225 w 449"/>
                <a:gd name="T9" fmla="*/ 57 h 351"/>
                <a:gd name="T10" fmla="*/ 0 w 449"/>
                <a:gd name="T11" fmla="*/ 172 h 351"/>
                <a:gd name="T12" fmla="*/ 225 w 449"/>
                <a:gd name="T13" fmla="*/ 351 h 351"/>
                <a:gd name="T14" fmla="*/ 449 w 449"/>
                <a:gd name="T15" fmla="*/ 175 h 351"/>
                <a:gd name="T16" fmla="*/ 247 w 449"/>
                <a:gd name="T17" fmla="*/ 0 h 351"/>
                <a:gd name="T18" fmla="*/ 203 w 449"/>
                <a:gd name="T19" fmla="*/ 0 h 351"/>
                <a:gd name="T20" fmla="*/ 0 w 449"/>
                <a:gd name="T21" fmla="*/ 17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9" h="351">
                  <a:moveTo>
                    <a:pt x="225" y="57"/>
                  </a:moveTo>
                  <a:cubicBezTo>
                    <a:pt x="308" y="57"/>
                    <a:pt x="346" y="95"/>
                    <a:pt x="346" y="175"/>
                  </a:cubicBezTo>
                  <a:cubicBezTo>
                    <a:pt x="346" y="254"/>
                    <a:pt x="308" y="292"/>
                    <a:pt x="225" y="292"/>
                  </a:cubicBezTo>
                  <a:cubicBezTo>
                    <a:pt x="140" y="292"/>
                    <a:pt x="104" y="254"/>
                    <a:pt x="104" y="172"/>
                  </a:cubicBezTo>
                  <a:cubicBezTo>
                    <a:pt x="104" y="95"/>
                    <a:pt x="143" y="57"/>
                    <a:pt x="225" y="57"/>
                  </a:cubicBezTo>
                  <a:close/>
                  <a:moveTo>
                    <a:pt x="0" y="172"/>
                  </a:moveTo>
                  <a:cubicBezTo>
                    <a:pt x="0" y="294"/>
                    <a:pt x="70" y="351"/>
                    <a:pt x="225" y="351"/>
                  </a:cubicBezTo>
                  <a:cubicBezTo>
                    <a:pt x="378" y="351"/>
                    <a:pt x="449" y="294"/>
                    <a:pt x="449" y="175"/>
                  </a:cubicBezTo>
                  <a:cubicBezTo>
                    <a:pt x="449" y="61"/>
                    <a:pt x="385" y="5"/>
                    <a:pt x="247" y="0"/>
                  </a:cubicBezTo>
                  <a:lnTo>
                    <a:pt x="203" y="0"/>
                  </a:lnTo>
                  <a:cubicBezTo>
                    <a:pt x="67" y="5"/>
                    <a:pt x="0" y="61"/>
                    <a:pt x="0" y="172"/>
                  </a:cubicBez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sp>
          <p:nvSpPr>
            <p:cNvPr id="19" name="Freeform 13">
              <a:extLst>
                <a:ext uri="{FF2B5EF4-FFF2-40B4-BE49-F238E27FC236}">
                  <a16:creationId xmlns:a16="http://schemas.microsoft.com/office/drawing/2014/main" id="{DD47989A-E843-AE51-6B2D-83AF32BA64EC}"/>
                </a:ext>
              </a:extLst>
            </p:cNvPr>
            <p:cNvSpPr>
              <a:spLocks/>
            </p:cNvSpPr>
            <p:nvPr/>
          </p:nvSpPr>
          <p:spPr bwMode="gray">
            <a:xfrm>
              <a:off x="11549063" y="6383338"/>
              <a:ext cx="141288" cy="125413"/>
            </a:xfrm>
            <a:custGeom>
              <a:avLst/>
              <a:gdLst>
                <a:gd name="T0" fmla="*/ 120 w 396"/>
                <a:gd name="T1" fmla="*/ 0 h 338"/>
                <a:gd name="T2" fmla="*/ 304 w 396"/>
                <a:gd name="T3" fmla="*/ 243 h 338"/>
                <a:gd name="T4" fmla="*/ 304 w 396"/>
                <a:gd name="T5" fmla="*/ 0 h 338"/>
                <a:gd name="T6" fmla="*/ 396 w 396"/>
                <a:gd name="T7" fmla="*/ 0 h 338"/>
                <a:gd name="T8" fmla="*/ 396 w 396"/>
                <a:gd name="T9" fmla="*/ 338 h 338"/>
                <a:gd name="T10" fmla="*/ 286 w 396"/>
                <a:gd name="T11" fmla="*/ 338 h 338"/>
                <a:gd name="T12" fmla="*/ 93 w 396"/>
                <a:gd name="T13" fmla="*/ 82 h 338"/>
                <a:gd name="T14" fmla="*/ 93 w 396"/>
                <a:gd name="T15" fmla="*/ 338 h 338"/>
                <a:gd name="T16" fmla="*/ 0 w 396"/>
                <a:gd name="T17" fmla="*/ 338 h 338"/>
                <a:gd name="T18" fmla="*/ 0 w 396"/>
                <a:gd name="T19" fmla="*/ 0 h 338"/>
                <a:gd name="T20" fmla="*/ 120 w 396"/>
                <a:gd name="T2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338">
                  <a:moveTo>
                    <a:pt x="120" y="0"/>
                  </a:moveTo>
                  <a:lnTo>
                    <a:pt x="304" y="243"/>
                  </a:lnTo>
                  <a:lnTo>
                    <a:pt x="304" y="0"/>
                  </a:lnTo>
                  <a:lnTo>
                    <a:pt x="396" y="0"/>
                  </a:lnTo>
                  <a:lnTo>
                    <a:pt x="396" y="338"/>
                  </a:lnTo>
                  <a:lnTo>
                    <a:pt x="286" y="338"/>
                  </a:lnTo>
                  <a:lnTo>
                    <a:pt x="93" y="82"/>
                  </a:lnTo>
                  <a:lnTo>
                    <a:pt x="93" y="338"/>
                  </a:lnTo>
                  <a:lnTo>
                    <a:pt x="0" y="338"/>
                  </a:lnTo>
                  <a:lnTo>
                    <a:pt x="0" y="0"/>
                  </a:lnTo>
                  <a:lnTo>
                    <a:pt x="120" y="0"/>
                  </a:lnTo>
                  <a:close/>
                </a:path>
              </a:pathLst>
            </a:custGeom>
            <a:solidFill>
              <a:srgbClr val="66CC33"/>
            </a:solidFill>
            <a:ln>
              <a:noFill/>
            </a:ln>
          </p:spPr>
          <p:txBody>
            <a:bodyPr vert="horz" wrap="square" lIns="91440" tIns="45720" rIns="91440" bIns="45720" numCol="1" anchor="t" anchorCtr="0" compatLnSpc="1">
              <a:prstTxWarp prst="textNoShape">
                <a:avLst/>
              </a:prstTxWarp>
            </a:bodyPr>
            <a:lstStyle/>
            <a:p>
              <a:pPr>
                <a:lnSpc>
                  <a:spcPct val="100000"/>
                </a:lnSpc>
              </a:pPr>
              <a:endParaRPr lang="de-DE" b="1">
                <a:solidFill>
                  <a:srgbClr val="616161"/>
                </a:solidFill>
              </a:endParaRPr>
            </a:p>
          </p:txBody>
        </p:sp>
      </p:grpSp>
      <p:sp>
        <p:nvSpPr>
          <p:cNvPr id="4" name="Title Placeholder 3">
            <a:extLst>
              <a:ext uri="{FF2B5EF4-FFF2-40B4-BE49-F238E27FC236}">
                <a16:creationId xmlns:a16="http://schemas.microsoft.com/office/drawing/2014/main" id="{830B595B-5B20-F6F9-CB75-ECE01D213F36}"/>
              </a:ext>
            </a:extLst>
          </p:cNvPr>
          <p:cNvSpPr>
            <a:spLocks noGrp="1"/>
          </p:cNvSpPr>
          <p:nvPr>
            <p:ph type="title"/>
          </p:nvPr>
        </p:nvSpPr>
        <p:spPr bwMode="gray">
          <a:xfrm>
            <a:off x="515937" y="476250"/>
            <a:ext cx="11160125" cy="430887"/>
          </a:xfrm>
          <a:prstGeom prst="rect">
            <a:avLst/>
          </a:prstGeom>
        </p:spPr>
        <p:txBody>
          <a:bodyPr vert="horz" wrap="square" lIns="0" tIns="0" rIns="0" bIns="0" rtlCol="0" anchor="t">
            <a:spAutoFit/>
          </a:bodyPr>
          <a:lstStyle/>
          <a:p>
            <a:r>
              <a:rPr lang="en-US" dirty="0"/>
              <a:t>Click to edit title</a:t>
            </a:r>
          </a:p>
        </p:txBody>
      </p:sp>
    </p:spTree>
    <p:extLst>
      <p:ext uri="{BB962C8B-B14F-4D97-AF65-F5344CB8AC3E}">
        <p14:creationId xmlns:p14="http://schemas.microsoft.com/office/powerpoint/2010/main" val="579290572"/>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5" r:id="rId4"/>
    <p:sldLayoutId id="2147483656"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Lst>
  <p:hf hdr="0" dt="0"/>
  <p:txStyles>
    <p:titleStyle>
      <a:lvl1pPr algn="l" defTabSz="914400" rtl="0" eaLnBrk="1" latinLnBrk="0" hangingPunct="1">
        <a:lnSpc>
          <a:spcPct val="100000"/>
        </a:lnSpc>
        <a:spcBef>
          <a:spcPct val="0"/>
        </a:spcBef>
        <a:buNone/>
        <a:defRPr sz="2800" b="1"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Clr>
          <a:srgbClr val="BDBDBD"/>
        </a:buClr>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300" userDrawn="1">
          <p15:clr>
            <a:srgbClr val="F26B43"/>
          </p15:clr>
        </p15:guide>
        <p15:guide id="4"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sensirion.com/demonstrators"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1554A915-B812-EC02-A058-C39A47DE19B4}"/>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56356" t="-30803" r="16574" b="5001"/>
          <a:stretch>
            <a:fillRect/>
          </a:stretch>
        </p:blipFill>
        <p:spPr>
          <a:xfrm>
            <a:off x="0" y="0"/>
            <a:ext cx="12192000" cy="6858000"/>
          </a:xfrm>
          <a:gradFill flip="none" rotWithShape="1">
            <a:gsLst>
              <a:gs pos="1000">
                <a:srgbClr val="3A4D5C"/>
              </a:gs>
              <a:gs pos="100000">
                <a:srgbClr val="B0BDC6"/>
              </a:gs>
            </a:gsLst>
            <a:lin ang="2700000" scaled="1"/>
            <a:tileRect/>
          </a:gradFill>
        </p:spPr>
      </p:pic>
      <p:sp>
        <p:nvSpPr>
          <p:cNvPr id="3" name="Title 2">
            <a:extLst>
              <a:ext uri="{FF2B5EF4-FFF2-40B4-BE49-F238E27FC236}">
                <a16:creationId xmlns:a16="http://schemas.microsoft.com/office/drawing/2014/main" id="{9C143160-FB88-7C0E-0C67-1ED45F19652B}"/>
              </a:ext>
            </a:extLst>
          </p:cNvPr>
          <p:cNvSpPr>
            <a:spLocks noGrp="1"/>
          </p:cNvSpPr>
          <p:nvPr>
            <p:ph type="ctrTitle"/>
          </p:nvPr>
        </p:nvSpPr>
        <p:spPr/>
        <p:txBody>
          <a:bodyPr/>
          <a:lstStyle/>
          <a:p>
            <a:r>
              <a:rPr lang="en-US" dirty="0"/>
              <a:t>SHT43 </a:t>
            </a:r>
            <a:r>
              <a:rPr lang="en-US" dirty="0" err="1"/>
              <a:t>DemoBoard</a:t>
            </a:r>
            <a:endParaRPr lang="en-US" dirty="0"/>
          </a:p>
        </p:txBody>
      </p:sp>
      <p:sp>
        <p:nvSpPr>
          <p:cNvPr id="5" name="Text Placeholder 4">
            <a:extLst>
              <a:ext uri="{FF2B5EF4-FFF2-40B4-BE49-F238E27FC236}">
                <a16:creationId xmlns:a16="http://schemas.microsoft.com/office/drawing/2014/main" id="{C79BAA86-C1AF-DF35-1185-9F59C36CDACA}"/>
              </a:ext>
            </a:extLst>
          </p:cNvPr>
          <p:cNvSpPr>
            <a:spLocks noGrp="1"/>
          </p:cNvSpPr>
          <p:nvPr>
            <p:ph type="body" sz="quarter" idx="12"/>
          </p:nvPr>
        </p:nvSpPr>
        <p:spPr/>
        <p:txBody>
          <a:bodyPr/>
          <a:lstStyle/>
          <a:p>
            <a:endParaRPr lang="en-US" dirty="0"/>
          </a:p>
        </p:txBody>
      </p:sp>
      <p:sp>
        <p:nvSpPr>
          <p:cNvPr id="6" name="Text Placeholder 5">
            <a:extLst>
              <a:ext uri="{FF2B5EF4-FFF2-40B4-BE49-F238E27FC236}">
                <a16:creationId xmlns:a16="http://schemas.microsoft.com/office/drawing/2014/main" id="{A57FD5A5-5D20-372F-5B7A-FFBCDD457979}"/>
              </a:ext>
            </a:extLst>
          </p:cNvPr>
          <p:cNvSpPr>
            <a:spLocks noGrp="1"/>
          </p:cNvSpPr>
          <p:nvPr>
            <p:ph type="body" sz="quarter" idx="13"/>
          </p:nvPr>
        </p:nvSpPr>
        <p:spPr/>
        <p:txBody>
          <a:bodyPr/>
          <a:lstStyle/>
          <a:p>
            <a:endParaRPr lang="en-US"/>
          </a:p>
        </p:txBody>
      </p:sp>
      <p:sp>
        <p:nvSpPr>
          <p:cNvPr id="7" name="Text Placeholder 6">
            <a:extLst>
              <a:ext uri="{FF2B5EF4-FFF2-40B4-BE49-F238E27FC236}">
                <a16:creationId xmlns:a16="http://schemas.microsoft.com/office/drawing/2014/main" id="{F86356DE-8D65-3DCF-8252-26E4B70E97DE}"/>
              </a:ext>
            </a:extLst>
          </p:cNvPr>
          <p:cNvSpPr>
            <a:spLocks noGrp="1"/>
          </p:cNvSpPr>
          <p:nvPr>
            <p:ph type="body" sz="quarter" idx="14"/>
          </p:nvPr>
        </p:nvSpPr>
        <p:spPr>
          <a:xfrm>
            <a:off x="1189036" y="1703623"/>
            <a:ext cx="9144000" cy="1231106"/>
          </a:xfrm>
        </p:spPr>
        <p:txBody>
          <a:bodyPr/>
          <a:lstStyle/>
          <a:p>
            <a:r>
              <a:rPr lang="en-US" dirty="0">
                <a:solidFill>
                  <a:schemeClr val="bg1"/>
                </a:solidFill>
              </a:rPr>
              <a:t>Demonstrator for our SHT43 Humidity and Temperature Sensors</a:t>
            </a:r>
          </a:p>
        </p:txBody>
      </p:sp>
    </p:spTree>
    <p:extLst>
      <p:ext uri="{BB962C8B-B14F-4D97-AF65-F5344CB8AC3E}">
        <p14:creationId xmlns:p14="http://schemas.microsoft.com/office/powerpoint/2010/main" val="1297448184"/>
      </p:ext>
    </p:extLst>
  </p:cSld>
  <p:clrMapOvr>
    <a:masterClrMapping/>
  </p:clrMapOvr>
  <mc:AlternateContent xmlns:mc="http://schemas.openxmlformats.org/markup-compatibility/2006" xmlns:p14="http://schemas.microsoft.com/office/powerpoint/2010/main">
    <mc:Choice Requires="p14">
      <p:transition spd="slow" p14:dur="2000" advTm="8135"/>
    </mc:Choice>
    <mc:Fallback xmlns="">
      <p:transition spd="slow" advTm="813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A2C7CD-B9F1-C12A-01D1-19C31869BB5B}"/>
              </a:ext>
            </a:extLst>
          </p:cNvPr>
          <p:cNvSpPr>
            <a:spLocks noGrp="1"/>
          </p:cNvSpPr>
          <p:nvPr>
            <p:ph type="ftr" sz="quarter" idx="20"/>
          </p:nvPr>
        </p:nvSpPr>
        <p:spPr/>
        <p:txBody>
          <a:bodyPr/>
          <a:lstStyle/>
          <a:p>
            <a:r>
              <a:rPr lang="de-DE"/>
              <a:t>© Copyright Sensirion, Switzerland</a:t>
            </a:r>
            <a:endParaRPr lang="de-DE" dirty="0"/>
          </a:p>
        </p:txBody>
      </p:sp>
      <p:sp>
        <p:nvSpPr>
          <p:cNvPr id="3" name="Slide Number Placeholder 2">
            <a:extLst>
              <a:ext uri="{FF2B5EF4-FFF2-40B4-BE49-F238E27FC236}">
                <a16:creationId xmlns:a16="http://schemas.microsoft.com/office/drawing/2014/main" id="{F04A56E3-E61F-BCED-185C-C7F6E87B78F1}"/>
              </a:ext>
            </a:extLst>
          </p:cNvPr>
          <p:cNvSpPr>
            <a:spLocks noGrp="1"/>
          </p:cNvSpPr>
          <p:nvPr>
            <p:ph type="sldNum" sz="quarter" idx="21"/>
          </p:nvPr>
        </p:nvSpPr>
        <p:spPr/>
        <p:txBody>
          <a:bodyPr/>
          <a:lstStyle/>
          <a:p>
            <a:fld id="{B1E691A1-F3A6-4574-B226-B412272B38A6}" type="slidenum">
              <a:rPr lang="de-DE" smtClean="0"/>
              <a:pPr/>
              <a:t>2</a:t>
            </a:fld>
            <a:endParaRPr lang="de-DE"/>
          </a:p>
        </p:txBody>
      </p:sp>
      <p:sp>
        <p:nvSpPr>
          <p:cNvPr id="4" name="Title 3">
            <a:extLst>
              <a:ext uri="{FF2B5EF4-FFF2-40B4-BE49-F238E27FC236}">
                <a16:creationId xmlns:a16="http://schemas.microsoft.com/office/drawing/2014/main" id="{604E76AA-4F90-89B7-46A5-10D897691843}"/>
              </a:ext>
            </a:extLst>
          </p:cNvPr>
          <p:cNvSpPr>
            <a:spLocks noGrp="1"/>
          </p:cNvSpPr>
          <p:nvPr>
            <p:ph type="ctrTitle"/>
          </p:nvPr>
        </p:nvSpPr>
        <p:spPr/>
        <p:txBody>
          <a:bodyPr/>
          <a:lstStyle/>
          <a:p>
            <a:r>
              <a:rPr lang="en-US" dirty="0"/>
              <a:t>SHT43 </a:t>
            </a:r>
            <a:r>
              <a:rPr lang="en-US" dirty="0" err="1"/>
              <a:t>Demoboard</a:t>
            </a:r>
            <a:endParaRPr lang="en-US" dirty="0"/>
          </a:p>
        </p:txBody>
      </p:sp>
      <p:sp>
        <p:nvSpPr>
          <p:cNvPr id="5" name="Text Placeholder 4">
            <a:extLst>
              <a:ext uri="{FF2B5EF4-FFF2-40B4-BE49-F238E27FC236}">
                <a16:creationId xmlns:a16="http://schemas.microsoft.com/office/drawing/2014/main" id="{E043DD0F-B9C6-D770-C00D-737C436EE618}"/>
              </a:ext>
            </a:extLst>
          </p:cNvPr>
          <p:cNvSpPr>
            <a:spLocks noGrp="1"/>
          </p:cNvSpPr>
          <p:nvPr>
            <p:ph type="body" sz="quarter" idx="12"/>
          </p:nvPr>
        </p:nvSpPr>
        <p:spPr/>
        <p:txBody>
          <a:bodyPr/>
          <a:lstStyle/>
          <a:p>
            <a:r>
              <a:rPr lang="en-US" sz="2400" dirty="0"/>
              <a:t>SHT43: ISO 17025</a:t>
            </a:r>
          </a:p>
          <a:p>
            <a:r>
              <a:rPr lang="en-US" sz="2400" dirty="0"/>
              <a:t>certified</a:t>
            </a:r>
          </a:p>
        </p:txBody>
      </p:sp>
      <p:sp>
        <p:nvSpPr>
          <p:cNvPr id="6" name="Text Placeholder 5">
            <a:extLst>
              <a:ext uri="{FF2B5EF4-FFF2-40B4-BE49-F238E27FC236}">
                <a16:creationId xmlns:a16="http://schemas.microsoft.com/office/drawing/2014/main" id="{75D83505-D43A-1997-536E-29558DFA34DD}"/>
              </a:ext>
            </a:extLst>
          </p:cNvPr>
          <p:cNvSpPr>
            <a:spLocks noGrp="1"/>
          </p:cNvSpPr>
          <p:nvPr>
            <p:ph type="body" sz="quarter" idx="13"/>
          </p:nvPr>
        </p:nvSpPr>
        <p:spPr/>
        <p:txBody>
          <a:bodyPr/>
          <a:lstStyle/>
          <a:p>
            <a:r>
              <a:rPr lang="en-US" sz="2400" dirty="0"/>
              <a:t>Updated chipset from ST</a:t>
            </a:r>
          </a:p>
        </p:txBody>
      </p:sp>
      <p:sp>
        <p:nvSpPr>
          <p:cNvPr id="7" name="Text Placeholder 6">
            <a:extLst>
              <a:ext uri="{FF2B5EF4-FFF2-40B4-BE49-F238E27FC236}">
                <a16:creationId xmlns:a16="http://schemas.microsoft.com/office/drawing/2014/main" id="{6F6C09B7-A740-D899-A106-4584C2486154}"/>
              </a:ext>
            </a:extLst>
          </p:cNvPr>
          <p:cNvSpPr>
            <a:spLocks noGrp="1"/>
          </p:cNvSpPr>
          <p:nvPr>
            <p:ph type="body" sz="quarter" idx="14"/>
          </p:nvPr>
        </p:nvSpPr>
        <p:spPr/>
        <p:txBody>
          <a:bodyPr/>
          <a:lstStyle/>
          <a:p>
            <a:r>
              <a:rPr lang="en-US" sz="2400" dirty="0"/>
              <a:t>Design files available</a:t>
            </a:r>
          </a:p>
        </p:txBody>
      </p:sp>
      <p:sp>
        <p:nvSpPr>
          <p:cNvPr id="8" name="Text Placeholder 7">
            <a:extLst>
              <a:ext uri="{FF2B5EF4-FFF2-40B4-BE49-F238E27FC236}">
                <a16:creationId xmlns:a16="http://schemas.microsoft.com/office/drawing/2014/main" id="{7228F6F0-02F2-A931-4F38-510ABD986041}"/>
              </a:ext>
            </a:extLst>
          </p:cNvPr>
          <p:cNvSpPr>
            <a:spLocks noGrp="1"/>
          </p:cNvSpPr>
          <p:nvPr>
            <p:ph type="body" sz="quarter" idx="23"/>
          </p:nvPr>
        </p:nvSpPr>
        <p:spPr>
          <a:xfrm>
            <a:off x="515937" y="2420765"/>
            <a:ext cx="5539837" cy="738664"/>
          </a:xfrm>
        </p:spPr>
        <p:txBody>
          <a:bodyPr/>
          <a:lstStyle/>
          <a:p>
            <a:r>
              <a:rPr lang="en-US" dirty="0"/>
              <a:t>Replacing our SHT4x </a:t>
            </a:r>
            <a:r>
              <a:rPr lang="en-US" dirty="0" err="1"/>
              <a:t>SmartGadget</a:t>
            </a:r>
            <a:r>
              <a:rPr lang="en-US" dirty="0"/>
              <a:t>, the SHT43 </a:t>
            </a:r>
            <a:r>
              <a:rPr lang="en-US" dirty="0" err="1"/>
              <a:t>DemoBoard</a:t>
            </a:r>
            <a:r>
              <a:rPr lang="en-US" dirty="0"/>
              <a:t> is a complete redesign of our demonstrator platform to highlight our latest technology and partnerships</a:t>
            </a:r>
          </a:p>
        </p:txBody>
      </p:sp>
      <p:sp>
        <p:nvSpPr>
          <p:cNvPr id="10" name="Text Placeholder 9">
            <a:extLst>
              <a:ext uri="{FF2B5EF4-FFF2-40B4-BE49-F238E27FC236}">
                <a16:creationId xmlns:a16="http://schemas.microsoft.com/office/drawing/2014/main" id="{4C878963-22D4-D73F-915A-91E85876D9E8}"/>
              </a:ext>
            </a:extLst>
          </p:cNvPr>
          <p:cNvSpPr>
            <a:spLocks noGrp="1"/>
          </p:cNvSpPr>
          <p:nvPr>
            <p:ph type="body" sz="quarter" idx="22"/>
          </p:nvPr>
        </p:nvSpPr>
        <p:spPr>
          <a:xfrm>
            <a:off x="515937" y="845582"/>
            <a:ext cx="5580063" cy="615553"/>
          </a:xfrm>
        </p:spPr>
        <p:txBody>
          <a:bodyPr/>
          <a:lstStyle/>
          <a:p>
            <a:r>
              <a:rPr lang="en-US" dirty="0"/>
              <a:t>Demonstrator refresh</a:t>
            </a:r>
          </a:p>
        </p:txBody>
      </p:sp>
      <p:pic>
        <p:nvPicPr>
          <p:cNvPr id="2050" name="Picture 2" descr="SHT43 DemoBoard Open Package">
            <a:extLst>
              <a:ext uri="{FF2B5EF4-FFF2-40B4-BE49-F238E27FC236}">
                <a16:creationId xmlns:a16="http://schemas.microsoft.com/office/drawing/2014/main" id="{D142CFFF-1C29-F0C8-E390-EB111A747C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67" r="16857"/>
          <a:stretch>
            <a:fillRect/>
          </a:stretch>
        </p:blipFill>
        <p:spPr bwMode="auto">
          <a:xfrm>
            <a:off x="6383384" y="476250"/>
            <a:ext cx="5730240" cy="5444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695969"/>
      </p:ext>
    </p:extLst>
  </p:cSld>
  <p:clrMapOvr>
    <a:masterClrMapping/>
  </p:clrMapOvr>
  <mc:AlternateContent xmlns:mc="http://schemas.openxmlformats.org/markup-compatibility/2006" xmlns:p14="http://schemas.microsoft.com/office/powerpoint/2010/main">
    <mc:Choice Requires="p14">
      <p:transition spd="slow" p14:dur="2000" advTm="50216"/>
    </mc:Choice>
    <mc:Fallback xmlns="">
      <p:transition spd="slow" advTm="5021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5D15B-C6EB-0FA0-7C8E-5A683A767F1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CED7209-EC27-3625-44E1-750F1E892A28}"/>
              </a:ext>
            </a:extLst>
          </p:cNvPr>
          <p:cNvSpPr>
            <a:spLocks noGrp="1"/>
          </p:cNvSpPr>
          <p:nvPr>
            <p:ph type="ftr" sz="quarter" idx="20"/>
          </p:nvPr>
        </p:nvSpPr>
        <p:spPr/>
        <p:txBody>
          <a:bodyPr/>
          <a:lstStyle/>
          <a:p>
            <a:r>
              <a:rPr lang="de-DE"/>
              <a:t>© Copyright Sensirion, Switzerland</a:t>
            </a:r>
            <a:endParaRPr lang="de-DE" dirty="0"/>
          </a:p>
        </p:txBody>
      </p:sp>
      <p:sp>
        <p:nvSpPr>
          <p:cNvPr id="3" name="Slide Number Placeholder 2">
            <a:extLst>
              <a:ext uri="{FF2B5EF4-FFF2-40B4-BE49-F238E27FC236}">
                <a16:creationId xmlns:a16="http://schemas.microsoft.com/office/drawing/2014/main" id="{56394F2E-A784-73C7-28C5-CEA741CB5CD9}"/>
              </a:ext>
            </a:extLst>
          </p:cNvPr>
          <p:cNvSpPr>
            <a:spLocks noGrp="1"/>
          </p:cNvSpPr>
          <p:nvPr>
            <p:ph type="sldNum" sz="quarter" idx="21"/>
          </p:nvPr>
        </p:nvSpPr>
        <p:spPr/>
        <p:txBody>
          <a:bodyPr/>
          <a:lstStyle/>
          <a:p>
            <a:fld id="{B1E691A1-F3A6-4574-B226-B412272B38A6}" type="slidenum">
              <a:rPr lang="de-DE" smtClean="0"/>
              <a:pPr/>
              <a:t>3</a:t>
            </a:fld>
            <a:endParaRPr lang="de-DE"/>
          </a:p>
        </p:txBody>
      </p:sp>
      <p:sp>
        <p:nvSpPr>
          <p:cNvPr id="4" name="Title 3">
            <a:extLst>
              <a:ext uri="{FF2B5EF4-FFF2-40B4-BE49-F238E27FC236}">
                <a16:creationId xmlns:a16="http://schemas.microsoft.com/office/drawing/2014/main" id="{099DF6E4-0531-7660-583C-EDEC8E5B291E}"/>
              </a:ext>
            </a:extLst>
          </p:cNvPr>
          <p:cNvSpPr>
            <a:spLocks noGrp="1"/>
          </p:cNvSpPr>
          <p:nvPr>
            <p:ph type="ctrTitle"/>
          </p:nvPr>
        </p:nvSpPr>
        <p:spPr/>
        <p:txBody>
          <a:bodyPr/>
          <a:lstStyle/>
          <a:p>
            <a:r>
              <a:rPr lang="en-US" dirty="0" err="1"/>
              <a:t>MyAmbience</a:t>
            </a:r>
            <a:r>
              <a:rPr lang="en-US" dirty="0"/>
              <a:t> Mobile app</a:t>
            </a:r>
          </a:p>
        </p:txBody>
      </p:sp>
      <p:sp>
        <p:nvSpPr>
          <p:cNvPr id="5" name="Text Placeholder 4">
            <a:extLst>
              <a:ext uri="{FF2B5EF4-FFF2-40B4-BE49-F238E27FC236}">
                <a16:creationId xmlns:a16="http://schemas.microsoft.com/office/drawing/2014/main" id="{ED86B090-63BE-7750-C666-16B689E71F10}"/>
              </a:ext>
            </a:extLst>
          </p:cNvPr>
          <p:cNvSpPr>
            <a:spLocks noGrp="1"/>
          </p:cNvSpPr>
          <p:nvPr>
            <p:ph type="body" sz="quarter" idx="12"/>
          </p:nvPr>
        </p:nvSpPr>
        <p:spPr/>
        <p:txBody>
          <a:bodyPr/>
          <a:lstStyle/>
          <a:p>
            <a:r>
              <a:rPr lang="en-US" sz="2000" dirty="0"/>
              <a:t>Bluetooth Connectivity</a:t>
            </a:r>
          </a:p>
        </p:txBody>
      </p:sp>
      <p:sp>
        <p:nvSpPr>
          <p:cNvPr id="6" name="Text Placeholder 5">
            <a:extLst>
              <a:ext uri="{FF2B5EF4-FFF2-40B4-BE49-F238E27FC236}">
                <a16:creationId xmlns:a16="http://schemas.microsoft.com/office/drawing/2014/main" id="{9530304A-8F98-E451-2872-9D66E6160447}"/>
              </a:ext>
            </a:extLst>
          </p:cNvPr>
          <p:cNvSpPr>
            <a:spLocks noGrp="1"/>
          </p:cNvSpPr>
          <p:nvPr>
            <p:ph type="body" sz="quarter" idx="13"/>
          </p:nvPr>
        </p:nvSpPr>
        <p:spPr/>
        <p:txBody>
          <a:bodyPr/>
          <a:lstStyle/>
          <a:p>
            <a:r>
              <a:rPr lang="en-US" sz="2000" dirty="0"/>
              <a:t>Available on iOS and Android</a:t>
            </a:r>
          </a:p>
        </p:txBody>
      </p:sp>
      <p:sp>
        <p:nvSpPr>
          <p:cNvPr id="7" name="Text Placeholder 6">
            <a:extLst>
              <a:ext uri="{FF2B5EF4-FFF2-40B4-BE49-F238E27FC236}">
                <a16:creationId xmlns:a16="http://schemas.microsoft.com/office/drawing/2014/main" id="{45A31CF2-29C1-3344-6C4D-262FA29C1FE9}"/>
              </a:ext>
            </a:extLst>
          </p:cNvPr>
          <p:cNvSpPr>
            <a:spLocks noGrp="1"/>
          </p:cNvSpPr>
          <p:nvPr>
            <p:ph type="body" sz="quarter" idx="14"/>
          </p:nvPr>
        </p:nvSpPr>
        <p:spPr/>
        <p:txBody>
          <a:bodyPr/>
          <a:lstStyle/>
          <a:p>
            <a:r>
              <a:rPr lang="en-US" sz="2000" dirty="0"/>
              <a:t>Certificate download</a:t>
            </a:r>
          </a:p>
        </p:txBody>
      </p:sp>
      <p:sp>
        <p:nvSpPr>
          <p:cNvPr id="8" name="Text Placeholder 7">
            <a:extLst>
              <a:ext uri="{FF2B5EF4-FFF2-40B4-BE49-F238E27FC236}">
                <a16:creationId xmlns:a16="http://schemas.microsoft.com/office/drawing/2014/main" id="{2F55F0A4-6F48-F0EF-8057-3B0A2578A37E}"/>
              </a:ext>
            </a:extLst>
          </p:cNvPr>
          <p:cNvSpPr>
            <a:spLocks noGrp="1"/>
          </p:cNvSpPr>
          <p:nvPr>
            <p:ph type="body" sz="quarter" idx="23"/>
          </p:nvPr>
        </p:nvSpPr>
        <p:spPr>
          <a:xfrm>
            <a:off x="515937" y="2420765"/>
            <a:ext cx="5539837" cy="492443"/>
          </a:xfrm>
        </p:spPr>
        <p:txBody>
          <a:bodyPr/>
          <a:lstStyle/>
          <a:p>
            <a:r>
              <a:rPr lang="en-US" dirty="0"/>
              <a:t>Our </a:t>
            </a:r>
            <a:r>
              <a:rPr lang="en-US" dirty="0" err="1"/>
              <a:t>MyAmbience</a:t>
            </a:r>
            <a:r>
              <a:rPr lang="en-US" dirty="0"/>
              <a:t> Mobile app allows you to access sensor data and the ISO17025 calibration certificate via Bluetooth</a:t>
            </a:r>
          </a:p>
        </p:txBody>
      </p:sp>
      <p:sp>
        <p:nvSpPr>
          <p:cNvPr id="10" name="Text Placeholder 9">
            <a:extLst>
              <a:ext uri="{FF2B5EF4-FFF2-40B4-BE49-F238E27FC236}">
                <a16:creationId xmlns:a16="http://schemas.microsoft.com/office/drawing/2014/main" id="{0928A188-1461-388E-8A86-2A893B7347B5}"/>
              </a:ext>
            </a:extLst>
          </p:cNvPr>
          <p:cNvSpPr>
            <a:spLocks noGrp="1"/>
          </p:cNvSpPr>
          <p:nvPr>
            <p:ph type="body" sz="quarter" idx="22"/>
          </p:nvPr>
        </p:nvSpPr>
        <p:spPr>
          <a:xfrm>
            <a:off x="515937" y="845582"/>
            <a:ext cx="5580063" cy="615553"/>
          </a:xfrm>
        </p:spPr>
        <p:txBody>
          <a:bodyPr/>
          <a:lstStyle/>
          <a:p>
            <a:r>
              <a:rPr lang="en-US" dirty="0"/>
              <a:t>Access from your phone</a:t>
            </a:r>
          </a:p>
        </p:txBody>
      </p:sp>
      <p:pic>
        <p:nvPicPr>
          <p:cNvPr id="9" name="Picture 8">
            <a:extLst>
              <a:ext uri="{FF2B5EF4-FFF2-40B4-BE49-F238E27FC236}">
                <a16:creationId xmlns:a16="http://schemas.microsoft.com/office/drawing/2014/main" id="{6E73343B-0F66-0907-6861-D2865B927D9F}"/>
              </a:ext>
            </a:extLst>
          </p:cNvPr>
          <p:cNvPicPr>
            <a:picLocks noChangeAspect="1"/>
          </p:cNvPicPr>
          <p:nvPr/>
        </p:nvPicPr>
        <p:blipFill>
          <a:blip r:embed="rId2">
            <a:clrChange>
              <a:clrFrom>
                <a:srgbClr val="FFFFFF"/>
              </a:clrFrom>
              <a:clrTo>
                <a:srgbClr val="FFFFFF">
                  <a:alpha val="0"/>
                </a:srgbClr>
              </a:clrTo>
            </a:clrChange>
          </a:blip>
          <a:srcRect l="33266" t="-2636" r="33538" b="2636"/>
          <a:stretch>
            <a:fillRect/>
          </a:stretch>
        </p:blipFill>
        <p:spPr>
          <a:xfrm>
            <a:off x="9264141" y="396156"/>
            <a:ext cx="2476222" cy="5163765"/>
          </a:xfrm>
          <a:prstGeom prst="rect">
            <a:avLst/>
          </a:prstGeom>
        </p:spPr>
      </p:pic>
      <p:pic>
        <p:nvPicPr>
          <p:cNvPr id="15" name="Picture 14">
            <a:extLst>
              <a:ext uri="{FF2B5EF4-FFF2-40B4-BE49-F238E27FC236}">
                <a16:creationId xmlns:a16="http://schemas.microsoft.com/office/drawing/2014/main" id="{1B5560EE-DAE3-C78E-748F-3CB5D502B51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656754" y="4172967"/>
            <a:ext cx="1847794" cy="731142"/>
          </a:xfrm>
          <a:prstGeom prst="rect">
            <a:avLst/>
          </a:prstGeom>
        </p:spPr>
      </p:pic>
      <p:pic>
        <p:nvPicPr>
          <p:cNvPr id="17" name="Picture 16">
            <a:extLst>
              <a:ext uri="{FF2B5EF4-FFF2-40B4-BE49-F238E27FC236}">
                <a16:creationId xmlns:a16="http://schemas.microsoft.com/office/drawing/2014/main" id="{78A69CF7-345F-538C-C768-5678C8ECB13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709928" y="4904109"/>
            <a:ext cx="1741446" cy="655812"/>
          </a:xfrm>
          <a:prstGeom prst="rect">
            <a:avLst/>
          </a:prstGeom>
        </p:spPr>
      </p:pic>
    </p:spTree>
    <p:extLst>
      <p:ext uri="{BB962C8B-B14F-4D97-AF65-F5344CB8AC3E}">
        <p14:creationId xmlns:p14="http://schemas.microsoft.com/office/powerpoint/2010/main" val="1517510123"/>
      </p:ext>
    </p:extLst>
  </p:cSld>
  <p:clrMapOvr>
    <a:masterClrMapping/>
  </p:clrMapOvr>
  <mc:AlternateContent xmlns:mc="http://schemas.openxmlformats.org/markup-compatibility/2006" xmlns:p14="http://schemas.microsoft.com/office/powerpoint/2010/main">
    <mc:Choice Requires="p14">
      <p:transition spd="slow" p14:dur="2000" advTm="50216"/>
    </mc:Choice>
    <mc:Fallback xmlns="">
      <p:transition spd="slow" advTm="5021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A26B27-A7EA-7F8B-89B6-1C01C8AC1FFF}"/>
              </a:ext>
            </a:extLst>
          </p:cNvPr>
          <p:cNvSpPr>
            <a:spLocks noGrp="1"/>
          </p:cNvSpPr>
          <p:nvPr>
            <p:ph type="body" sz="quarter" idx="13"/>
          </p:nvPr>
        </p:nvSpPr>
        <p:spPr/>
        <p:txBody>
          <a:bodyPr/>
          <a:lstStyle/>
          <a:p>
            <a:endParaRPr lang="en-US"/>
          </a:p>
        </p:txBody>
      </p:sp>
      <p:sp>
        <p:nvSpPr>
          <p:cNvPr id="4" name="Title 3">
            <a:extLst>
              <a:ext uri="{FF2B5EF4-FFF2-40B4-BE49-F238E27FC236}">
                <a16:creationId xmlns:a16="http://schemas.microsoft.com/office/drawing/2014/main" id="{7D61CD58-8D94-080E-93C6-5FBEE0BE827D}"/>
              </a:ext>
            </a:extLst>
          </p:cNvPr>
          <p:cNvSpPr>
            <a:spLocks noGrp="1"/>
          </p:cNvSpPr>
          <p:nvPr>
            <p:ph type="title"/>
          </p:nvPr>
        </p:nvSpPr>
        <p:spPr>
          <a:xfrm>
            <a:off x="515937" y="476250"/>
            <a:ext cx="11160125" cy="430887"/>
          </a:xfrm>
        </p:spPr>
        <p:txBody>
          <a:bodyPr/>
          <a:lstStyle/>
          <a:p>
            <a:r>
              <a:rPr lang="en-US" dirty="0"/>
              <a:t>Find out more: </a:t>
            </a:r>
            <a:r>
              <a:rPr lang="en-US" dirty="0">
                <a:hlinkClick r:id="rId2"/>
              </a:rPr>
              <a:t>https://sensirion.com/demonstrators</a:t>
            </a:r>
            <a:r>
              <a:rPr lang="en-US" dirty="0"/>
              <a:t> </a:t>
            </a:r>
          </a:p>
        </p:txBody>
      </p:sp>
      <p:sp>
        <p:nvSpPr>
          <p:cNvPr id="5" name="Footer Placeholder 4">
            <a:extLst>
              <a:ext uri="{FF2B5EF4-FFF2-40B4-BE49-F238E27FC236}">
                <a16:creationId xmlns:a16="http://schemas.microsoft.com/office/drawing/2014/main" id="{90CAB965-7398-41E7-58C9-FF6754C662AF}"/>
              </a:ext>
            </a:extLst>
          </p:cNvPr>
          <p:cNvSpPr>
            <a:spLocks noGrp="1"/>
          </p:cNvSpPr>
          <p:nvPr>
            <p:ph type="ftr" sz="quarter" idx="16"/>
          </p:nvPr>
        </p:nvSpPr>
        <p:spPr/>
        <p:txBody>
          <a:bodyPr/>
          <a:lstStyle/>
          <a:p>
            <a:r>
              <a:rPr lang="de-DE"/>
              <a:t>© Copyright Sensirion, Switzerland</a:t>
            </a:r>
            <a:endParaRPr lang="de-DE" dirty="0"/>
          </a:p>
        </p:txBody>
      </p:sp>
      <p:sp>
        <p:nvSpPr>
          <p:cNvPr id="6" name="Slide Number Placeholder 5">
            <a:extLst>
              <a:ext uri="{FF2B5EF4-FFF2-40B4-BE49-F238E27FC236}">
                <a16:creationId xmlns:a16="http://schemas.microsoft.com/office/drawing/2014/main" id="{582CB219-8615-6931-6D75-DD532C6B2FDE}"/>
              </a:ext>
            </a:extLst>
          </p:cNvPr>
          <p:cNvSpPr>
            <a:spLocks noGrp="1"/>
          </p:cNvSpPr>
          <p:nvPr>
            <p:ph type="sldNum" sz="quarter" idx="17"/>
          </p:nvPr>
        </p:nvSpPr>
        <p:spPr/>
        <p:txBody>
          <a:bodyPr/>
          <a:lstStyle/>
          <a:p>
            <a:fld id="{B1E691A1-F3A6-4574-B226-B412272B38A6}" type="slidenum">
              <a:rPr lang="de-DE" smtClean="0"/>
              <a:pPr/>
              <a:t>4</a:t>
            </a:fld>
            <a:endParaRPr lang="de-DE"/>
          </a:p>
        </p:txBody>
      </p:sp>
      <p:pic>
        <p:nvPicPr>
          <p:cNvPr id="10" name="Picture 9">
            <a:extLst>
              <a:ext uri="{FF2B5EF4-FFF2-40B4-BE49-F238E27FC236}">
                <a16:creationId xmlns:a16="http://schemas.microsoft.com/office/drawing/2014/main" id="{80B8F3B9-8B63-9611-D5FA-A02E65C16DBA}"/>
              </a:ext>
            </a:extLst>
          </p:cNvPr>
          <p:cNvPicPr>
            <a:picLocks noChangeAspect="1"/>
          </p:cNvPicPr>
          <p:nvPr/>
        </p:nvPicPr>
        <p:blipFill>
          <a:blip r:embed="rId3"/>
          <a:stretch>
            <a:fillRect/>
          </a:stretch>
        </p:blipFill>
        <p:spPr>
          <a:xfrm>
            <a:off x="1698479" y="1620876"/>
            <a:ext cx="8688992" cy="4537321"/>
          </a:xfrm>
          <a:prstGeom prst="rect">
            <a:avLst/>
          </a:prstGeom>
        </p:spPr>
      </p:pic>
    </p:spTree>
    <p:extLst>
      <p:ext uri="{BB962C8B-B14F-4D97-AF65-F5344CB8AC3E}">
        <p14:creationId xmlns:p14="http://schemas.microsoft.com/office/powerpoint/2010/main" val="2759060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208092"/>
      </p:ext>
    </p:extLst>
  </p:cSld>
  <p:clrMapOvr>
    <a:masterClrMapping/>
  </p:clrMapOvr>
  <mc:AlternateContent xmlns:mc="http://schemas.openxmlformats.org/markup-compatibility/2006" xmlns:p14="http://schemas.microsoft.com/office/powerpoint/2010/main">
    <mc:Choice Requires="p14">
      <p:transition spd="slow" p14:dur="2000" advTm="3655"/>
    </mc:Choice>
    <mc:Fallback xmlns="">
      <p:transition spd="slow" advTm="3655"/>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ensirion Master">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72000" rIns="108000" bIns="72000"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a:solidFill>
            <a:srgbClr val="BDBDBD"/>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lIns="72000" tIns="72000" rIns="72000" bIns="72000" rtlCol="0">
        <a:spAutoFit/>
      </a:bodyPr>
      <a:lstStyle>
        <a:defPPr algn="l">
          <a:buClr>
            <a:schemeClr val="accent1"/>
          </a:buClr>
          <a:defRPr sz="1400" dirty="0" smtClean="0"/>
        </a:defPPr>
      </a:lstStyle>
    </a:txDef>
  </a:objectDefaults>
  <a:extraClrSchemeLst/>
  <a:extLst>
    <a:ext uri="{05A4C25C-085E-4340-85A3-A5531E510DB2}">
      <thm15:themeFamily xmlns:thm15="http://schemas.microsoft.com/office/thememl/2012/main" name="Presentation1" id="{A2229C6A-8C85-4369-BE5C-0F90A08D888C}" vid="{704E372A-D02F-4979-B6A3-0EEA5C7823FD}"/>
    </a:ext>
  </a:extLst>
</a:theme>
</file>

<file path=ppt/theme/theme2.xml><?xml version="1.0" encoding="utf-8"?>
<a:theme xmlns:a="http://schemas.openxmlformats.org/drawingml/2006/main" name="Office">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ensirion colors">
      <a:dk1>
        <a:sysClr val="windowText" lastClr="000000"/>
      </a:dk1>
      <a:lt1>
        <a:sysClr val="window" lastClr="FFFFFF"/>
      </a:lt1>
      <a:dk2>
        <a:srgbClr val="000000"/>
      </a:dk2>
      <a:lt2>
        <a:srgbClr val="EEEEEE"/>
      </a:lt2>
      <a:accent1>
        <a:srgbClr val="66CC33"/>
      </a:accent1>
      <a:accent2>
        <a:srgbClr val="616161"/>
      </a:accent2>
      <a:accent3>
        <a:srgbClr val="C2EBAD"/>
      </a:accent3>
      <a:accent4>
        <a:srgbClr val="024430"/>
      </a:accent4>
      <a:accent5>
        <a:srgbClr val="004494"/>
      </a:accent5>
      <a:accent6>
        <a:srgbClr val="660099"/>
      </a:accent6>
      <a:hlink>
        <a:srgbClr val="66CC33"/>
      </a:hlink>
      <a:folHlink>
        <a:srgbClr val="616161"/>
      </a:folHlink>
    </a:clrScheme>
    <a:fontScheme name="Sensirion fon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1C31ECD75DA5D43A7955B93E7A4FAD2" ma:contentTypeVersion="14" ma:contentTypeDescription="Create a new document." ma:contentTypeScope="" ma:versionID="2d134e22f27755f723a2cae233774626">
  <xsd:schema xmlns:xsd="http://www.w3.org/2001/XMLSchema" xmlns:xs="http://www.w3.org/2001/XMLSchema" xmlns:p="http://schemas.microsoft.com/office/2006/metadata/properties" xmlns:ns2="274ad58d-6d55-4283-bbd8-1be368e405c0" xmlns:ns3="6a885640-037a-416c-800c-527e8d346db4" xmlns:ns4="9b096da1-55ae-40f0-828e-d96caf0055d1" targetNamespace="http://schemas.microsoft.com/office/2006/metadata/properties" ma:root="true" ma:fieldsID="432985cc0f137fffcb0ef8eed3bfecc4" ns2:_="" ns3:_="" ns4:_="">
    <xsd:import namespace="274ad58d-6d55-4283-bbd8-1be368e405c0"/>
    <xsd:import namespace="6a885640-037a-416c-800c-527e8d346db4"/>
    <xsd:import namespace="9b096da1-55ae-40f0-828e-d96caf0055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4:SharedWithUsers" minOccurs="0"/>
                <xsd:element ref="ns4: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4ad58d-6d55-4283-bbd8-1be368e405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b8de631-2c85-4ba1-af09-54e0ec8ee11a"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885640-037a-416c-800c-527e8d346db4"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c2f51bd-94c6-47d6-b29e-86128a7e8d3d}" ma:internalName="TaxCatchAll" ma:showField="CatchAllData" ma:web="6a885640-037a-416c-800c-527e8d346db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b096da1-55ae-40f0-828e-d96caf0055d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74ad58d-6d55-4283-bbd8-1be368e405c0">
      <Terms xmlns="http://schemas.microsoft.com/office/infopath/2007/PartnerControls"/>
    </lcf76f155ced4ddcb4097134ff3c332f>
    <TaxCatchAll xmlns="6a885640-037a-416c-800c-527e8d346db4" xsi:nil="true"/>
  </documentManagement>
</p:properties>
</file>

<file path=customXml/itemProps1.xml><?xml version="1.0" encoding="utf-8"?>
<ds:datastoreItem xmlns:ds="http://schemas.openxmlformats.org/officeDocument/2006/customXml" ds:itemID="{D02C82E3-1F3C-43C7-B0BC-05F87C21E2C3}">
  <ds:schemaRefs>
    <ds:schemaRef ds:uri="http://schemas.microsoft.com/sharepoint/v3/contenttype/forms"/>
  </ds:schemaRefs>
</ds:datastoreItem>
</file>

<file path=customXml/itemProps2.xml><?xml version="1.0" encoding="utf-8"?>
<ds:datastoreItem xmlns:ds="http://schemas.openxmlformats.org/officeDocument/2006/customXml" ds:itemID="{E3A3D72B-96B6-4C83-A198-5F80D8642C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4ad58d-6d55-4283-bbd8-1be368e405c0"/>
    <ds:schemaRef ds:uri="6a885640-037a-416c-800c-527e8d346db4"/>
    <ds:schemaRef ds:uri="9b096da1-55ae-40f0-828e-d96caf0055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C14DE11-25CA-49F5-BF53-8B8254DCAF4B}">
  <ds:schemaRefs>
    <ds:schemaRef ds:uri="http://schemas.microsoft.com/office/2006/metadata/properties"/>
    <ds:schemaRef ds:uri="http://schemas.microsoft.com/office/infopath/2007/PartnerControls"/>
    <ds:schemaRef ds:uri="22226ec7-1124-4a59-96a7-46494b53e4e8"/>
    <ds:schemaRef ds:uri="b1fe39c8-28e8-4fc2-89c1-b80381c4dc8f"/>
    <ds:schemaRef ds:uri="274ad58d-6d55-4283-bbd8-1be368e405c0"/>
    <ds:schemaRef ds:uri="6a885640-037a-416c-800c-527e8d346db4"/>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112</Words>
  <Application>Microsoft Office PowerPoint</Application>
  <PresentationFormat>Widescreen</PresentationFormat>
  <Paragraphs>23</Paragraphs>
  <Slides>5</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0" baseType="lpstr">
      <vt:lpstr>Arial</vt:lpstr>
      <vt:lpstr>Arial Narrow</vt:lpstr>
      <vt:lpstr>Segoe UI</vt:lpstr>
      <vt:lpstr>Sensirion Master</vt:lpstr>
      <vt:lpstr>think-cell Folie</vt:lpstr>
      <vt:lpstr>SHT43 DemoBoard</vt:lpstr>
      <vt:lpstr>SHT43 Demoboard</vt:lpstr>
      <vt:lpstr>MyAmbience Mobile app</vt:lpstr>
      <vt:lpstr>Find out more: https://sensirion.com/demonstrators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Carminati</dc:creator>
  <cp:lastModifiedBy>Johannes Winkelmann</cp:lastModifiedBy>
  <cp:revision>3</cp:revision>
  <dcterms:created xsi:type="dcterms:W3CDTF">2024-10-14T09:28:59Z</dcterms:created>
  <dcterms:modified xsi:type="dcterms:W3CDTF">2025-06-23T15:01:09Z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0x010100E1C31ECD75DA5D43A7955B93E7A4FAD2</vt:lpwstr>
  </property>
</Properties>
</file>