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handoutMasterIdLst>
    <p:handoutMasterId r:id="rId10"/>
  </p:handoutMasterIdLst>
  <p:sldIdLst>
    <p:sldId id="414" r:id="rId5"/>
    <p:sldId id="284" r:id="rId6"/>
    <p:sldId id="294" r:id="rId7"/>
    <p:sldId id="275" r:id="rId8"/>
  </p:sldIdLst>
  <p:sldSz cx="12192000" cy="6858000"/>
  <p:notesSz cx="6858000" cy="9144000"/>
  <p:custDataLst>
    <p:tags r:id="rId1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B13B30-43C4-0A33-7A6F-F7732B03EDAF}" name="Leonardo De Haro Amez" initials="LA" userId="S::leonardo.deharoamez@sensirion.com::f1a0530b-56f7-4845-935f-729828684698" providerId="AD"/>
  <p188:author id="{D9AE064F-75D5-98AB-966F-5436E9984DBE}" name="Katharina Jacobi" initials="KJ" userId="S::katharina.jacobi@sensirion.com::76f3eb18-7ccc-4302-b788-668f75c1b81d"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DBDBD"/>
    <a:srgbClr val="66CC33"/>
    <a:srgbClr val="004494"/>
    <a:srgbClr val="EEEEEE"/>
    <a:srgbClr val="2F4A68"/>
    <a:srgbClr val="7F9CB6"/>
    <a:srgbClr val="666666"/>
    <a:srgbClr val="A3E085"/>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67EC15-79AA-7B4E-DD5F-6152EDB26948}" v="10" dt="2025-02-18T14:43:43.279"/>
    <p1510:client id="{F78ECF8D-008C-46F8-80FA-ED5FFD06618A}" v="18" dt="2025-02-19T08:31:42.859"/>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047" autoAdjust="0"/>
  </p:normalViewPr>
  <p:slideViewPr>
    <p:cSldViewPr snapToGrid="0">
      <p:cViewPr varScale="1">
        <p:scale>
          <a:sx n="64" d="100"/>
          <a:sy n="64" d="100"/>
        </p:scale>
        <p:origin x="6192" y="744"/>
      </p:cViewPr>
      <p:guideLst>
        <p:guide pos="384"/>
        <p:guide orient="horz" pos="2160"/>
      </p:guideLst>
    </p:cSldViewPr>
  </p:slideViewPr>
  <p:notesTextViewPr>
    <p:cViewPr>
      <p:scale>
        <a:sx n="200" d="100"/>
        <a:sy n="2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1F2D97-14DC-3D68-F695-73A2E8626B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432E61-330F-A25F-0EB6-75FB4F260A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FEEF22F-4601-480B-AFDB-0EDCF7C2442C}" type="datetimeFigureOut">
              <a:rPr lang="en-US" smtClean="0"/>
              <a:t>2/19/2025</a:t>
            </a:fld>
            <a:endParaRPr lang="en-US"/>
          </a:p>
        </p:txBody>
      </p:sp>
      <p:sp>
        <p:nvSpPr>
          <p:cNvPr id="4" name="Footer Placeholder 3">
            <a:extLst>
              <a:ext uri="{FF2B5EF4-FFF2-40B4-BE49-F238E27FC236}">
                <a16:creationId xmlns:a16="http://schemas.microsoft.com/office/drawing/2014/main" id="{89441705-911E-87F8-95DF-E1272933A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DA9F20-F66F-1B8A-DB3A-299D371895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5387CF-09AA-4FE6-9F5A-B60CE63E1F12}" type="slidenum">
              <a:rPr lang="en-US" smtClean="0"/>
              <a:t>‹#›</a:t>
            </a:fld>
            <a:endParaRPr lang="en-US"/>
          </a:p>
        </p:txBody>
      </p:sp>
    </p:spTree>
    <p:extLst>
      <p:ext uri="{BB962C8B-B14F-4D97-AF65-F5344CB8AC3E}">
        <p14:creationId xmlns:p14="http://schemas.microsoft.com/office/powerpoint/2010/main" val="6046629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792A3-2C7B-47A0-80C9-DAA1E1046924}" type="datetimeFigureOut">
              <a:rPr lang="de-DE" smtClean="0"/>
              <a:t>19.02.2025</a:t>
            </a:fld>
            <a:endParaRPr lang="de-DE"/>
          </a:p>
        </p:txBody>
      </p:sp>
      <p:sp>
        <p:nvSpPr>
          <p:cNvPr id="4" name="Folienbildplatzhalter 3"/>
          <p:cNvSpPr>
            <a:spLocks noGrp="1" noRot="1" noChangeAspect="1"/>
          </p:cNvSpPr>
          <p:nvPr>
            <p:ph type="sldImg" idx="2"/>
          </p:nvPr>
        </p:nvSpPr>
        <p:spPr>
          <a:xfrm>
            <a:off x="1359568" y="932447"/>
            <a:ext cx="4138864" cy="232811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3561347"/>
            <a:ext cx="5486400" cy="4439653"/>
          </a:xfrm>
          <a:prstGeom prst="rect">
            <a:avLst/>
          </a:prstGeom>
        </p:spPr>
        <p:txBody>
          <a:bodyPr vert="horz" lIns="0" tIns="0" rIns="0" bIns="0" rtlCol="0"/>
          <a:lstStyle/>
          <a:p>
            <a:pPr lvl="0"/>
            <a:r>
              <a:rPr lang="en-US" noProof="0"/>
              <a:t>First level</a:t>
            </a:r>
          </a:p>
          <a:p>
            <a:pPr lvl="1"/>
            <a:r>
              <a:rPr lang="en-US" noProof="0"/>
              <a:t>Second level</a:t>
            </a:r>
          </a:p>
          <a:p>
            <a:pPr lvl="2"/>
            <a:r>
              <a:rPr lang="en-US" noProof="0"/>
              <a:t>Third level</a:t>
            </a:r>
          </a:p>
          <a:p>
            <a:pPr lvl="3"/>
            <a:r>
              <a:rPr lang="en-US" noProof="0"/>
              <a:t>Fourth level</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377EE-D37B-49B0-B274-FAC640F68D07}" type="slidenum">
              <a:rPr lang="de-DE" smtClean="0"/>
              <a:t>‹#›</a:t>
            </a:fld>
            <a:endParaRPr lang="de-DE"/>
          </a:p>
        </p:txBody>
      </p:sp>
    </p:spTree>
    <p:extLst>
      <p:ext uri="{BB962C8B-B14F-4D97-AF65-F5344CB8AC3E}">
        <p14:creationId xmlns:p14="http://schemas.microsoft.com/office/powerpoint/2010/main" val="787129825"/>
      </p:ext>
    </p:extLst>
  </p:cSld>
  <p:clrMap bg1="lt1" tx1="dk1" bg2="lt2" tx2="dk2" accent1="accent1" accent2="accent2" accent3="accent3" accent4="accent4" accent5="accent5" accent6="accent6" hlink="hlink" folHlink="folHlink"/>
  <p:notesStyle>
    <a:lvl1pPr marL="180000" indent="-180000" algn="l" defTabSz="914400" rtl="0" eaLnBrk="1" latinLnBrk="0" hangingPunct="1">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3pPr>
    <a:lvl4pPr marL="72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pPr lvl="0"/>
            <a:r>
              <a:rPr lang="en-US" dirty="0"/>
              <a:t>The SHT4X sensor family are top of the class humidity and temperature sensors</a:t>
            </a:r>
          </a:p>
          <a:p>
            <a:pPr lvl="1"/>
            <a:r>
              <a:rPr lang="en-US" dirty="0"/>
              <a:t>Among its incredible features we wanted to highlight its high accuracy, being below 2%.</a:t>
            </a:r>
          </a:p>
          <a:p>
            <a:pPr lvl="1"/>
            <a:r>
              <a:rPr lang="en-US" dirty="0"/>
              <a:t>The integrated heater, which allows for diagnostics and real time detection</a:t>
            </a:r>
          </a:p>
          <a:p>
            <a:pPr lvl="1"/>
            <a:r>
              <a:rPr lang="en-US" dirty="0"/>
              <a:t>The </a:t>
            </a:r>
            <a:r>
              <a:rPr lang="en-US" dirty="0" err="1"/>
              <a:t>ultra low</a:t>
            </a:r>
            <a:r>
              <a:rPr lang="en-US" dirty="0"/>
              <a:t> power consumption, being at an astonishing 0.4 microamps</a:t>
            </a:r>
          </a:p>
          <a:p>
            <a:pPr lvl="1"/>
            <a:r>
              <a:rPr lang="en-US" dirty="0"/>
              <a:t>And the 0.1°C accuracy</a:t>
            </a:r>
          </a:p>
          <a:p>
            <a:endParaRPr lang="en-US" dirty="0"/>
          </a:p>
        </p:txBody>
      </p:sp>
      <p:sp>
        <p:nvSpPr>
          <p:cNvPr id="4" name="Slide Number Placeholder 3"/>
          <p:cNvSpPr>
            <a:spLocks noGrp="1"/>
          </p:cNvSpPr>
          <p:nvPr>
            <p:ph type="sldNum" sz="quarter" idx="5"/>
          </p:nvPr>
        </p:nvSpPr>
        <p:spPr/>
        <p:txBody>
          <a:bodyPr/>
          <a:lstStyle/>
          <a:p>
            <a:fld id="{98A377EE-D37B-49B0-B274-FAC640F68D07}" type="slidenum">
              <a:rPr lang="de-DE" smtClean="0"/>
              <a:t>2</a:t>
            </a:fld>
            <a:endParaRPr lang="de-DE"/>
          </a:p>
        </p:txBody>
      </p:sp>
    </p:spTree>
    <p:extLst>
      <p:ext uri="{BB962C8B-B14F-4D97-AF65-F5344CB8AC3E}">
        <p14:creationId xmlns:p14="http://schemas.microsoft.com/office/powerpoint/2010/main" val="1258959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r>
              <a:rPr lang="en-US" dirty="0"/>
              <a:t>Now, pairing the SHT4X family sensors we are pleased to announce the polyamide protective cover, which widens even further the processing possibilities.</a:t>
            </a:r>
          </a:p>
          <a:p>
            <a:endParaRPr lang="en-US" dirty="0"/>
          </a:p>
          <a:p>
            <a:r>
              <a:rPr lang="en-US" dirty="0"/>
              <a:t>The protective cover allows the sensor to be processed in assembly environments in which it could be exposed to high Temperatures and aggressive chemicals.</a:t>
            </a:r>
          </a:p>
          <a:p>
            <a:r>
              <a:rPr lang="en-US" dirty="0"/>
              <a:t>Thanks to its easy to peel design it can be seamlessly integrated in any assembly line</a:t>
            </a:r>
          </a:p>
          <a:p>
            <a:r>
              <a:rPr lang="en-US" dirty="0"/>
              <a:t>And finally, thanks to its cost effectivity allows using brush-over and spray-over conformal coating procedures which could be otherwise incompatible.</a:t>
            </a:r>
          </a:p>
          <a:p>
            <a:endParaRPr lang="en-US" dirty="0"/>
          </a:p>
          <a:p>
            <a:r>
              <a:rPr lang="en-US" dirty="0"/>
              <a:t>Thanks for your time, and I hope we get to work together soon.</a:t>
            </a:r>
          </a:p>
        </p:txBody>
      </p:sp>
      <p:sp>
        <p:nvSpPr>
          <p:cNvPr id="4" name="Slide Number Placeholder 3"/>
          <p:cNvSpPr>
            <a:spLocks noGrp="1"/>
          </p:cNvSpPr>
          <p:nvPr>
            <p:ph type="sldNum" sz="quarter" idx="5"/>
          </p:nvPr>
        </p:nvSpPr>
        <p:spPr/>
        <p:txBody>
          <a:bodyPr/>
          <a:lstStyle/>
          <a:p>
            <a:fld id="{98A377EE-D37B-49B0-B274-FAC640F68D07}" type="slidenum">
              <a:rPr lang="de-DE" smtClean="0"/>
              <a:t>3</a:t>
            </a:fld>
            <a:endParaRPr lang="de-DE"/>
          </a:p>
        </p:txBody>
      </p:sp>
    </p:spTree>
    <p:extLst>
      <p:ext uri="{BB962C8B-B14F-4D97-AF65-F5344CB8AC3E}">
        <p14:creationId xmlns:p14="http://schemas.microsoft.com/office/powerpoint/2010/main" val="29255910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9775277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964959"/>
            <a:ext cx="9144000" cy="738664"/>
          </a:xfrm>
          <a:prstGeom prst="rect">
            <a:avLst/>
          </a:prstGeom>
        </p:spPr>
        <p:txBody>
          <a:bodyPr vert="horz" anchor="b"/>
          <a:lstStyle>
            <a:lvl1pPr algn="l">
              <a:lnSpc>
                <a:spcPct val="100000"/>
              </a:lnSpc>
              <a:defRPr sz="4800" cap="all" baseline="0"/>
            </a:lvl1pPr>
          </a:lstStyle>
          <a:p>
            <a:r>
              <a:rPr lang="en-US" noProof="0"/>
              <a:t>overhead</a:t>
            </a:r>
          </a:p>
        </p:txBody>
      </p:sp>
      <p:sp>
        <p:nvSpPr>
          <p:cNvPr id="6" name="Text Placeholder 5">
            <a:extLst>
              <a:ext uri="{FF2B5EF4-FFF2-40B4-BE49-F238E27FC236}">
                <a16:creationId xmlns:a16="http://schemas.microsoft.com/office/drawing/2014/main" id="{1A4D2577-167E-69EB-1162-5BBAC4F82FD4}"/>
              </a:ext>
            </a:extLst>
          </p:cNvPr>
          <p:cNvSpPr>
            <a:spLocks noGrp="1"/>
          </p:cNvSpPr>
          <p:nvPr>
            <p:ph type="body" sz="quarter" idx="10" hasCustomPrompt="1"/>
          </p:nvPr>
        </p:nvSpPr>
        <p:spPr bwMode="gray">
          <a:xfrm>
            <a:off x="1189036" y="3063969"/>
            <a:ext cx="9144000" cy="214312"/>
          </a:xfrm>
        </p:spPr>
        <p:txBody>
          <a:bodyPr wrap="square">
            <a:spAutoFit/>
          </a:bodyPr>
          <a:lstStyle>
            <a:lvl1pPr marL="0" indent="0">
              <a:lnSpc>
                <a:spcPct val="100000"/>
              </a:lnSpc>
              <a:buNone/>
              <a:defRPr/>
            </a:lvl1pPr>
          </a:lstStyle>
          <a:p>
            <a:pPr lvl="0"/>
            <a:r>
              <a:rPr lang="en-US" noProof="0"/>
              <a:t>Author | Date</a:t>
            </a:r>
          </a:p>
        </p:txBody>
      </p:sp>
      <p:sp>
        <p:nvSpPr>
          <p:cNvPr id="7" name="Text Placeholder 6">
            <a:extLst>
              <a:ext uri="{FF2B5EF4-FFF2-40B4-BE49-F238E27FC236}">
                <a16:creationId xmlns:a16="http://schemas.microsoft.com/office/drawing/2014/main" id="{87869E6D-0360-2933-8C4A-69CBE7710BF1}"/>
              </a:ext>
            </a:extLst>
          </p:cNvPr>
          <p:cNvSpPr>
            <a:spLocks noGrp="1"/>
          </p:cNvSpPr>
          <p:nvPr>
            <p:ph type="body" sz="quarter" idx="12" hasCustomPrompt="1"/>
          </p:nvPr>
        </p:nvSpPr>
        <p:spPr bwMode="gray">
          <a:xfrm>
            <a:off x="0" y="6057900"/>
            <a:ext cx="12192000" cy="800100"/>
          </a:xfrm>
          <a:gradFill>
            <a:gsLst>
              <a:gs pos="19000">
                <a:schemeClr val="bg1">
                  <a:alpha val="80000"/>
                </a:schemeClr>
              </a:gs>
              <a:gs pos="100000">
                <a:schemeClr val="bg1"/>
              </a:gs>
            </a:gsLst>
            <a:lin ang="0" scaled="1"/>
          </a:gradFill>
        </p:spPr>
        <p:txBody>
          <a:bodyPr/>
          <a:lstStyle>
            <a:lvl1pPr marL="0" indent="0">
              <a:buNone/>
              <a:defRPr/>
            </a:lvl1pPr>
          </a:lstStyle>
          <a:p>
            <a:pPr lvl="0"/>
            <a:r>
              <a:rPr lang="en-US"/>
              <a:t> </a:t>
            </a:r>
          </a:p>
        </p:txBody>
      </p:sp>
      <p:sp>
        <p:nvSpPr>
          <p:cNvPr id="20" name="Text Placeholder 19">
            <a:extLst>
              <a:ext uri="{FF2B5EF4-FFF2-40B4-BE49-F238E27FC236}">
                <a16:creationId xmlns:a16="http://schemas.microsoft.com/office/drawing/2014/main" id="{885E7427-45FF-59FD-D7C2-D246E3C50A76}"/>
              </a:ext>
            </a:extLst>
          </p:cNvPr>
          <p:cNvSpPr>
            <a:spLocks noGrp="1"/>
          </p:cNvSpPr>
          <p:nvPr>
            <p:ph type="body" sz="quarter" idx="13" hasCustomPrompt="1"/>
          </p:nvPr>
        </p:nvSpPr>
        <p:spPr bwMode="gray">
          <a:xfrm>
            <a:off x="9912063" y="6301582"/>
            <a:ext cx="1764000" cy="176400"/>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a:t> </a:t>
            </a:r>
          </a:p>
        </p:txBody>
      </p:sp>
      <p:sp>
        <p:nvSpPr>
          <p:cNvPr id="9" name="Textplatzhalter 8">
            <a:extLst>
              <a:ext uri="{FF2B5EF4-FFF2-40B4-BE49-F238E27FC236}">
                <a16:creationId xmlns:a16="http://schemas.microsoft.com/office/drawing/2014/main" id="{64775200-1551-8488-CA6F-C4CF768DB1DB}"/>
              </a:ext>
            </a:extLst>
          </p:cNvPr>
          <p:cNvSpPr>
            <a:spLocks noGrp="1"/>
          </p:cNvSpPr>
          <p:nvPr>
            <p:ph type="body" sz="quarter" idx="14" hasCustomPrompt="1"/>
          </p:nvPr>
        </p:nvSpPr>
        <p:spPr>
          <a:xfrm>
            <a:off x="1189036" y="1703623"/>
            <a:ext cx="9144000" cy="1231106"/>
          </a:xfrm>
        </p:spPr>
        <p:txBody>
          <a:bodyPr>
            <a:spAutoFit/>
          </a:bodyPr>
          <a:lstStyle>
            <a:lvl1pPr marL="0" indent="0">
              <a:spcAft>
                <a:spcPts val="0"/>
              </a:spcAft>
              <a:buNone/>
              <a:defRPr sz="4000"/>
            </a:lvl1pPr>
          </a:lstStyle>
          <a:p>
            <a:pPr lvl="0"/>
            <a:r>
              <a:rPr lang="en-US"/>
              <a:t>Descriptive and more informative presentation header (position variable)</a:t>
            </a:r>
          </a:p>
        </p:txBody>
      </p:sp>
    </p:spTree>
    <p:extLst>
      <p:ext uri="{BB962C8B-B14F-4D97-AF65-F5344CB8AC3E}">
        <p14:creationId xmlns:p14="http://schemas.microsoft.com/office/powerpoint/2010/main" val="205424579"/>
      </p:ext>
    </p:extLst>
  </p:cSld>
  <p:clrMapOvr>
    <a:masterClrMapping/>
  </p:clrMapOvr>
  <p:extLst>
    <p:ext uri="{DCECCB84-F9BA-43D5-87BE-67443E8EF086}">
      <p15:sldGuideLst xmlns:p15="http://schemas.microsoft.com/office/powerpoint/2012/main">
        <p15:guide id="1" orient="horz" pos="3816" userDrawn="1">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98748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3774289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7612064" cy="369332"/>
          </a:xfrm>
          <a:prstGeom prst="rect">
            <a:avLst/>
          </a:prstGeom>
        </p:spPr>
        <p:txBody>
          <a:bodyPr vert="horz" anchor="b"/>
          <a:lstStyle>
            <a:lvl1pPr algn="l">
              <a:lnSpc>
                <a:spcPct val="100000"/>
              </a:lnSpc>
              <a:defRPr sz="2400" cap="all" baseline="0"/>
            </a:lvl1pPr>
          </a:lstStyle>
          <a:p>
            <a:r>
              <a:rPr lang="de-DE"/>
              <a:t>Chapter 1</a:t>
            </a:r>
          </a:p>
        </p:txBody>
      </p:sp>
      <p:sp>
        <p:nvSpPr>
          <p:cNvPr id="4" name="Textplatzhalter 8">
            <a:extLst>
              <a:ext uri="{FF2B5EF4-FFF2-40B4-BE49-F238E27FC236}">
                <a16:creationId xmlns:a16="http://schemas.microsoft.com/office/drawing/2014/main" id="{6B697B09-1663-F3FE-7753-55104D18A158}"/>
              </a:ext>
            </a:extLst>
          </p:cNvPr>
          <p:cNvSpPr>
            <a:spLocks noGrp="1"/>
          </p:cNvSpPr>
          <p:nvPr>
            <p:ph type="body" sz="quarter" idx="14" hasCustomPrompt="1"/>
          </p:nvPr>
        </p:nvSpPr>
        <p:spPr>
          <a:xfrm>
            <a:off x="1189036" y="1703623"/>
            <a:ext cx="7612064" cy="1231106"/>
          </a:xfrm>
        </p:spPr>
        <p:txBody>
          <a:bodyPr wrap="square">
            <a:spAutoFit/>
          </a:bodyPr>
          <a:lstStyle>
            <a:lvl1pPr marL="0" indent="0">
              <a:spcAft>
                <a:spcPts val="0"/>
              </a:spcAft>
              <a:buNone/>
              <a:defRPr sz="4000"/>
            </a:lvl1pPr>
          </a:lstStyle>
          <a:p>
            <a:pPr lvl="0"/>
            <a:r>
              <a:rPr lang="en-US"/>
              <a:t>Chapter title</a:t>
            </a:r>
          </a:p>
          <a:p>
            <a:pPr lvl="0"/>
            <a:r>
              <a:rPr lang="en-US"/>
              <a:t>(Position variable)</a:t>
            </a:r>
          </a:p>
        </p:txBody>
      </p:sp>
    </p:spTree>
    <p:extLst>
      <p:ext uri="{BB962C8B-B14F-4D97-AF65-F5344CB8AC3E}">
        <p14:creationId xmlns:p14="http://schemas.microsoft.com/office/powerpoint/2010/main" val="4147481199"/>
      </p:ext>
    </p:extLst>
  </p:cSld>
  <p:clrMapOvr>
    <a:masterClrMapping/>
  </p:clrMapOvr>
  <p:extLst>
    <p:ext uri="{DCECCB84-F9BA-43D5-87BE-67443E8EF086}">
      <p15:sldGuideLst xmlns:p15="http://schemas.microsoft.com/office/powerpoint/2012/main">
        <p15:guide id="1" pos="6221"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65497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9144000" cy="369332"/>
          </a:xfrm>
          <a:prstGeom prst="rect">
            <a:avLst/>
          </a:prstGeom>
        </p:spPr>
        <p:txBody>
          <a:bodyPr vert="horz" anchor="b"/>
          <a:lstStyle>
            <a:lvl1pPr algn="l">
              <a:lnSpc>
                <a:spcPct val="100000"/>
              </a:lnSpc>
              <a:defRPr sz="2400" cap="all" baseline="0"/>
            </a:lvl1pPr>
          </a:lstStyle>
          <a:p>
            <a:r>
              <a:rPr lang="en-US" noProof="0"/>
              <a:t>Agenda</a:t>
            </a:r>
          </a:p>
        </p:txBody>
      </p:sp>
      <p:sp>
        <p:nvSpPr>
          <p:cNvPr id="7" name="Text Placeholder 6">
            <a:extLst>
              <a:ext uri="{FF2B5EF4-FFF2-40B4-BE49-F238E27FC236}">
                <a16:creationId xmlns:a16="http://schemas.microsoft.com/office/drawing/2014/main" id="{54780551-0AC8-CC10-4203-E0F948B252FC}"/>
              </a:ext>
            </a:extLst>
          </p:cNvPr>
          <p:cNvSpPr>
            <a:spLocks noGrp="1"/>
          </p:cNvSpPr>
          <p:nvPr>
            <p:ph type="body" sz="quarter" idx="12" hasCustomPrompt="1"/>
          </p:nvPr>
        </p:nvSpPr>
        <p:spPr bwMode="gray">
          <a:xfrm>
            <a:off x="1189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a:t>Chapter title</a:t>
            </a:r>
          </a:p>
          <a:p>
            <a:pPr lvl="0"/>
            <a:r>
              <a:rPr lang="en-US"/>
              <a:t>Placeholder</a:t>
            </a:r>
          </a:p>
          <a:p>
            <a:pPr lvl="0"/>
            <a:r>
              <a:rPr lang="en-US"/>
              <a:t>Third line</a:t>
            </a:r>
          </a:p>
        </p:txBody>
      </p:sp>
      <p:sp>
        <p:nvSpPr>
          <p:cNvPr id="9" name="Text Placeholder 6">
            <a:extLst>
              <a:ext uri="{FF2B5EF4-FFF2-40B4-BE49-F238E27FC236}">
                <a16:creationId xmlns:a16="http://schemas.microsoft.com/office/drawing/2014/main" id="{CC4BB3A0-56D7-008F-2F5E-749DA502114B}"/>
              </a:ext>
            </a:extLst>
          </p:cNvPr>
          <p:cNvSpPr>
            <a:spLocks noGrp="1"/>
          </p:cNvSpPr>
          <p:nvPr>
            <p:ph type="body" sz="quarter" idx="13" hasCustomPrompt="1"/>
          </p:nvPr>
        </p:nvSpPr>
        <p:spPr bwMode="gray">
          <a:xfrm>
            <a:off x="3665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a:t>Chapter title</a:t>
            </a:r>
          </a:p>
          <a:p>
            <a:pPr lvl="0"/>
            <a:r>
              <a:rPr lang="en-US"/>
              <a:t>Placeholder</a:t>
            </a:r>
          </a:p>
          <a:p>
            <a:pPr lvl="0"/>
            <a:r>
              <a:rPr lang="en-US"/>
              <a:t>Third line</a:t>
            </a:r>
          </a:p>
        </p:txBody>
      </p:sp>
      <p:sp>
        <p:nvSpPr>
          <p:cNvPr id="20" name="Text Placeholder 6">
            <a:extLst>
              <a:ext uri="{FF2B5EF4-FFF2-40B4-BE49-F238E27FC236}">
                <a16:creationId xmlns:a16="http://schemas.microsoft.com/office/drawing/2014/main" id="{5F8F1682-426D-A92C-5CC0-F70B368876DA}"/>
              </a:ext>
            </a:extLst>
          </p:cNvPr>
          <p:cNvSpPr>
            <a:spLocks noGrp="1"/>
          </p:cNvSpPr>
          <p:nvPr>
            <p:ph type="body" sz="quarter" idx="14" hasCustomPrompt="1"/>
          </p:nvPr>
        </p:nvSpPr>
        <p:spPr bwMode="gray">
          <a:xfrm>
            <a:off x="6142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a:t>Chapter title</a:t>
            </a:r>
          </a:p>
          <a:p>
            <a:pPr lvl="0"/>
            <a:r>
              <a:rPr lang="en-US"/>
              <a:t>Placeholder</a:t>
            </a:r>
          </a:p>
          <a:p>
            <a:pPr lvl="0"/>
            <a:r>
              <a:rPr lang="en-US"/>
              <a:t>Third line</a:t>
            </a:r>
          </a:p>
        </p:txBody>
      </p:sp>
      <p:sp>
        <p:nvSpPr>
          <p:cNvPr id="21" name="Text Placeholder 6">
            <a:extLst>
              <a:ext uri="{FF2B5EF4-FFF2-40B4-BE49-F238E27FC236}">
                <a16:creationId xmlns:a16="http://schemas.microsoft.com/office/drawing/2014/main" id="{C3FD7D7A-E9B6-0D5D-1997-DF07855352F6}"/>
              </a:ext>
            </a:extLst>
          </p:cNvPr>
          <p:cNvSpPr>
            <a:spLocks noGrp="1"/>
          </p:cNvSpPr>
          <p:nvPr>
            <p:ph type="body" sz="quarter" idx="15" hasCustomPrompt="1"/>
          </p:nvPr>
        </p:nvSpPr>
        <p:spPr bwMode="gray">
          <a:xfrm>
            <a:off x="8618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a:t>Chapter title</a:t>
            </a:r>
          </a:p>
          <a:p>
            <a:pPr lvl="0"/>
            <a:r>
              <a:rPr lang="en-US"/>
              <a:t>Placeholder</a:t>
            </a:r>
          </a:p>
          <a:p>
            <a:pPr lvl="0"/>
            <a:r>
              <a:rPr lang="en-US"/>
              <a:t>Third line</a:t>
            </a:r>
          </a:p>
        </p:txBody>
      </p:sp>
      <p:sp>
        <p:nvSpPr>
          <p:cNvPr id="23" name="Text Placeholder 22">
            <a:extLst>
              <a:ext uri="{FF2B5EF4-FFF2-40B4-BE49-F238E27FC236}">
                <a16:creationId xmlns:a16="http://schemas.microsoft.com/office/drawing/2014/main" id="{8B0D683F-3864-D1CF-A46B-232B304F7C5E}"/>
              </a:ext>
            </a:extLst>
          </p:cNvPr>
          <p:cNvSpPr>
            <a:spLocks noGrp="1"/>
          </p:cNvSpPr>
          <p:nvPr>
            <p:ph type="body" sz="quarter" idx="16" hasCustomPrompt="1"/>
          </p:nvPr>
        </p:nvSpPr>
        <p:spPr bwMode="gray">
          <a:xfrm>
            <a:off x="1401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a:t>Chapter 1</a:t>
            </a:r>
          </a:p>
        </p:txBody>
      </p:sp>
      <p:sp>
        <p:nvSpPr>
          <p:cNvPr id="24" name="Text Placeholder 22">
            <a:extLst>
              <a:ext uri="{FF2B5EF4-FFF2-40B4-BE49-F238E27FC236}">
                <a16:creationId xmlns:a16="http://schemas.microsoft.com/office/drawing/2014/main" id="{B08603D7-4ECD-E027-4BF6-9BA21A7C9C6E}"/>
              </a:ext>
            </a:extLst>
          </p:cNvPr>
          <p:cNvSpPr>
            <a:spLocks noGrp="1"/>
          </p:cNvSpPr>
          <p:nvPr>
            <p:ph type="body" sz="quarter" idx="17" hasCustomPrompt="1"/>
          </p:nvPr>
        </p:nvSpPr>
        <p:spPr bwMode="gray">
          <a:xfrm>
            <a:off x="3878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a:t>Chapter 2</a:t>
            </a:r>
          </a:p>
        </p:txBody>
      </p:sp>
      <p:sp>
        <p:nvSpPr>
          <p:cNvPr id="25" name="Text Placeholder 22">
            <a:extLst>
              <a:ext uri="{FF2B5EF4-FFF2-40B4-BE49-F238E27FC236}">
                <a16:creationId xmlns:a16="http://schemas.microsoft.com/office/drawing/2014/main" id="{5445746D-239C-F4A1-A97C-3AF8E2BA705C}"/>
              </a:ext>
            </a:extLst>
          </p:cNvPr>
          <p:cNvSpPr>
            <a:spLocks noGrp="1"/>
          </p:cNvSpPr>
          <p:nvPr>
            <p:ph type="body" sz="quarter" idx="18" hasCustomPrompt="1"/>
          </p:nvPr>
        </p:nvSpPr>
        <p:spPr bwMode="gray">
          <a:xfrm>
            <a:off x="6354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a:t>Chapter 3</a:t>
            </a:r>
          </a:p>
        </p:txBody>
      </p:sp>
      <p:sp>
        <p:nvSpPr>
          <p:cNvPr id="26" name="Text Placeholder 22">
            <a:extLst>
              <a:ext uri="{FF2B5EF4-FFF2-40B4-BE49-F238E27FC236}">
                <a16:creationId xmlns:a16="http://schemas.microsoft.com/office/drawing/2014/main" id="{AB140772-9837-E177-41C4-06F402B02DA2}"/>
              </a:ext>
            </a:extLst>
          </p:cNvPr>
          <p:cNvSpPr>
            <a:spLocks noGrp="1"/>
          </p:cNvSpPr>
          <p:nvPr>
            <p:ph type="body" sz="quarter" idx="19" hasCustomPrompt="1"/>
          </p:nvPr>
        </p:nvSpPr>
        <p:spPr bwMode="gray">
          <a:xfrm>
            <a:off x="8831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a:t>Chapter 4</a:t>
            </a:r>
          </a:p>
        </p:txBody>
      </p:sp>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4" name="Textfeld 3">
            <a:extLst>
              <a:ext uri="{FF2B5EF4-FFF2-40B4-BE49-F238E27FC236}">
                <a16:creationId xmlns:a16="http://schemas.microsoft.com/office/drawing/2014/main" id="{939FCACE-9BDD-8052-C056-6D9D8D43E37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
        <p:nvSpPr>
          <p:cNvPr id="11" name="Textplatzhalter 8">
            <a:extLst>
              <a:ext uri="{FF2B5EF4-FFF2-40B4-BE49-F238E27FC236}">
                <a16:creationId xmlns:a16="http://schemas.microsoft.com/office/drawing/2014/main" id="{E52A1870-45CF-BBEE-B594-FA64290C3279}"/>
              </a:ext>
            </a:extLst>
          </p:cNvPr>
          <p:cNvSpPr>
            <a:spLocks noGrp="1"/>
          </p:cNvSpPr>
          <p:nvPr>
            <p:ph type="body" sz="quarter" idx="22" hasCustomPrompt="1"/>
          </p:nvPr>
        </p:nvSpPr>
        <p:spPr>
          <a:xfrm>
            <a:off x="1189036" y="1703623"/>
            <a:ext cx="9144000" cy="615553"/>
          </a:xfrm>
        </p:spPr>
        <p:txBody>
          <a:bodyPr>
            <a:spAutoFit/>
          </a:bodyPr>
          <a:lstStyle>
            <a:lvl1pPr marL="0" indent="0">
              <a:spcAft>
                <a:spcPts val="0"/>
              </a:spcAft>
              <a:buNone/>
              <a:defRPr sz="4000"/>
            </a:lvl1pPr>
          </a:lstStyle>
          <a:p>
            <a:pPr lvl="0"/>
            <a:r>
              <a:rPr lang="en-US"/>
              <a:t>Headline</a:t>
            </a:r>
          </a:p>
        </p:txBody>
      </p:sp>
    </p:spTree>
    <p:extLst>
      <p:ext uri="{BB962C8B-B14F-4D97-AF65-F5344CB8AC3E}">
        <p14:creationId xmlns:p14="http://schemas.microsoft.com/office/powerpoint/2010/main" val="1394390255"/>
      </p:ext>
    </p:extLst>
  </p:cSld>
  <p:clrMapOvr>
    <a:masterClrMapping/>
  </p:clrMapOvr>
  <p:extLst>
    <p:ext uri="{DCECCB84-F9BA-43D5-87BE-67443E8EF086}">
      <p15:sldGuideLst xmlns:p15="http://schemas.microsoft.com/office/powerpoint/2012/main">
        <p15:guide id="1" orient="horz" pos="3816">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578558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a:t>Subtitle</a:t>
            </a:r>
          </a:p>
        </p:txBody>
      </p:sp>
      <p:sp>
        <p:nvSpPr>
          <p:cNvPr id="2" name="Title 1">
            <a:extLst>
              <a:ext uri="{FF2B5EF4-FFF2-40B4-BE49-F238E27FC236}">
                <a16:creationId xmlns:a16="http://schemas.microsoft.com/office/drawing/2014/main" id="{2857EDF7-6D11-2BD0-D719-AE9C55860BD0}"/>
              </a:ext>
            </a:extLst>
          </p:cNvPr>
          <p:cNvSpPr>
            <a:spLocks noGrp="1"/>
          </p:cNvSpPr>
          <p:nvPr>
            <p:ph type="title" hasCustomPrompt="1"/>
          </p:nvPr>
        </p:nvSpPr>
        <p:spPr bwMode="gray"/>
        <p:txBody>
          <a:bodyPr vert="horz"/>
          <a:lstStyle/>
          <a:p>
            <a:r>
              <a:rPr lang="en-US"/>
              <a:t>Click to edit title</a:t>
            </a:r>
          </a:p>
        </p:txBody>
      </p:sp>
      <p:sp>
        <p:nvSpPr>
          <p:cNvPr id="5" name="Footer Placeholder 4">
            <a:extLst>
              <a:ext uri="{FF2B5EF4-FFF2-40B4-BE49-F238E27FC236}">
                <a16:creationId xmlns:a16="http://schemas.microsoft.com/office/drawing/2014/main" id="{EE8853C1-9697-12F7-AC00-B3FBDCA5F7FB}"/>
              </a:ext>
            </a:extLst>
          </p:cNvPr>
          <p:cNvSpPr>
            <a:spLocks noGrp="1"/>
          </p:cNvSpPr>
          <p:nvPr>
            <p:ph type="ftr" sz="quarter" idx="15"/>
          </p:nvPr>
        </p:nvSpPr>
        <p:spPr bwMode="gray">
          <a:xfrm>
            <a:off x="1249680" y="6310083"/>
            <a:ext cx="2746800" cy="153888"/>
          </a:xfrm>
        </p:spPr>
        <p:txBody>
          <a:bodyPr/>
          <a:lstStyle/>
          <a:p>
            <a:r>
              <a:rPr lang="de-DE"/>
              <a:t>© Copyright </a:t>
            </a:r>
            <a:r>
              <a:rPr lang="de-DE" err="1"/>
              <a:t>Sensirion</a:t>
            </a:r>
            <a:r>
              <a:rPr lang="de-DE"/>
              <a:t>, </a:t>
            </a:r>
            <a:r>
              <a:rPr lang="de-DE" err="1"/>
              <a:t>Switzerland</a:t>
            </a:r>
            <a:endParaRPr lang="de-DE"/>
          </a:p>
        </p:txBody>
      </p:sp>
      <p:sp>
        <p:nvSpPr>
          <p:cNvPr id="6" name="Slide Number Placeholder 5">
            <a:extLst>
              <a:ext uri="{FF2B5EF4-FFF2-40B4-BE49-F238E27FC236}">
                <a16:creationId xmlns:a16="http://schemas.microsoft.com/office/drawing/2014/main" id="{58261214-1D1D-D6A6-57CA-ABCC75DAE253}"/>
              </a:ext>
            </a:extLst>
          </p:cNvPr>
          <p:cNvSpPr>
            <a:spLocks noGrp="1"/>
          </p:cNvSpPr>
          <p:nvPr>
            <p:ph type="sldNum" sz="quarter" idx="16"/>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C63355AB-FAD5-F43D-E6F6-D41B3E6D955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Tree>
    <p:extLst>
      <p:ext uri="{BB962C8B-B14F-4D97-AF65-F5344CB8AC3E}">
        <p14:creationId xmlns:p14="http://schemas.microsoft.com/office/powerpoint/2010/main" val="2553339533"/>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2151762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11160126" cy="4608512"/>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64C115DD-6EA6-34AA-FD09-A8081C9328CC}"/>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Tree>
    <p:extLst>
      <p:ext uri="{BB962C8B-B14F-4D97-AF65-F5344CB8AC3E}">
        <p14:creationId xmlns:p14="http://schemas.microsoft.com/office/powerpoint/2010/main" val="1315337689"/>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3x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184998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3481200" cy="4608512"/>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a:t>Click to edit title</a:t>
            </a:r>
          </a:p>
        </p:txBody>
      </p:sp>
      <p:sp>
        <p:nvSpPr>
          <p:cNvPr id="6" name="Inhaltsplatzhalter 4">
            <a:extLst>
              <a:ext uri="{FF2B5EF4-FFF2-40B4-BE49-F238E27FC236}">
                <a16:creationId xmlns:a16="http://schemas.microsoft.com/office/drawing/2014/main" id="{8F1908BE-39C9-327A-2C04-66DD57487143}"/>
              </a:ext>
            </a:extLst>
          </p:cNvPr>
          <p:cNvSpPr>
            <a:spLocks noGrp="1"/>
          </p:cNvSpPr>
          <p:nvPr>
            <p:ph sz="quarter" idx="16" hasCustomPrompt="1"/>
          </p:nvPr>
        </p:nvSpPr>
        <p:spPr bwMode="gray">
          <a:xfrm>
            <a:off x="4355400" y="1449388"/>
            <a:ext cx="3481200" cy="4608512"/>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7" name="Inhaltsplatzhalter 4">
            <a:extLst>
              <a:ext uri="{FF2B5EF4-FFF2-40B4-BE49-F238E27FC236}">
                <a16:creationId xmlns:a16="http://schemas.microsoft.com/office/drawing/2014/main" id="{5AC1E2D8-EBA5-8468-C828-FB753DBBC50D}"/>
              </a:ext>
            </a:extLst>
          </p:cNvPr>
          <p:cNvSpPr>
            <a:spLocks noGrp="1"/>
          </p:cNvSpPr>
          <p:nvPr>
            <p:ph sz="quarter" idx="17" hasCustomPrompt="1"/>
          </p:nvPr>
        </p:nvSpPr>
        <p:spPr bwMode="gray">
          <a:xfrm>
            <a:off x="8194862" y="1449388"/>
            <a:ext cx="3481200" cy="4608512"/>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1523A57E-EC4E-CE7A-1491-2B3B7FFA66A6}"/>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Tree>
    <p:extLst>
      <p:ext uri="{BB962C8B-B14F-4D97-AF65-F5344CB8AC3E}">
        <p14:creationId xmlns:p14="http://schemas.microsoft.com/office/powerpoint/2010/main" val="3365147904"/>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Subtitle + 6 boxes">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9E8E17E-26E4-A3D6-87C5-AFB07C98EC5F}"/>
              </a:ext>
            </a:extLst>
          </p:cNvPr>
          <p:cNvSpPr>
            <a:spLocks noGrp="1"/>
          </p:cNvSpPr>
          <p:nvPr>
            <p:ph type="body" sz="quarter" idx="23" hasCustomPrompt="1"/>
          </p:nvPr>
        </p:nvSpPr>
        <p:spPr bwMode="gray">
          <a:xfrm>
            <a:off x="515937" y="1449388"/>
            <a:ext cx="3482976" cy="2126715"/>
          </a:xfrm>
          <a:solidFill>
            <a:schemeClr val="bg2"/>
          </a:solidFill>
        </p:spPr>
        <p:txBody>
          <a:bodyPr anchor="ctr"/>
          <a:lstStyle>
            <a:lvl1pPr marL="0" indent="0" algn="ctr">
              <a:buNone/>
              <a:defRPr sz="1600" b="0"/>
            </a:lvl1pPr>
          </a:lstStyle>
          <a:p>
            <a:pPr lvl="0"/>
            <a:r>
              <a:rPr lang="en-US"/>
              <a:t>Please insert text here.</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352858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a:t>Click to edit title</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15" name="Text Placeholder 13">
            <a:extLst>
              <a:ext uri="{FF2B5EF4-FFF2-40B4-BE49-F238E27FC236}">
                <a16:creationId xmlns:a16="http://schemas.microsoft.com/office/drawing/2014/main" id="{5308B52D-65E6-1464-379E-C8CF0122CCD6}"/>
              </a:ext>
            </a:extLst>
          </p:cNvPr>
          <p:cNvSpPr>
            <a:spLocks noGrp="1"/>
          </p:cNvSpPr>
          <p:nvPr>
            <p:ph type="body" sz="quarter" idx="24" hasCustomPrompt="1"/>
          </p:nvPr>
        </p:nvSpPr>
        <p:spPr bwMode="gray">
          <a:xfrm>
            <a:off x="4355400" y="1449388"/>
            <a:ext cx="3482976" cy="2126715"/>
          </a:xfrm>
          <a:solidFill>
            <a:schemeClr val="bg2"/>
          </a:solidFill>
        </p:spPr>
        <p:txBody>
          <a:bodyPr anchor="ctr"/>
          <a:lstStyle>
            <a:lvl1pPr marL="0" indent="0" algn="ctr">
              <a:buNone/>
              <a:defRPr sz="1600" b="0"/>
            </a:lvl1pPr>
          </a:lstStyle>
          <a:p>
            <a:pPr lvl="0"/>
            <a:r>
              <a:rPr lang="en-US"/>
              <a:t>Please insert text here.</a:t>
            </a:r>
          </a:p>
        </p:txBody>
      </p:sp>
      <p:sp>
        <p:nvSpPr>
          <p:cNvPr id="17" name="Text Placeholder 13">
            <a:extLst>
              <a:ext uri="{FF2B5EF4-FFF2-40B4-BE49-F238E27FC236}">
                <a16:creationId xmlns:a16="http://schemas.microsoft.com/office/drawing/2014/main" id="{2629594C-3B97-746E-C8B2-909437FE0A2E}"/>
              </a:ext>
            </a:extLst>
          </p:cNvPr>
          <p:cNvSpPr>
            <a:spLocks noGrp="1"/>
          </p:cNvSpPr>
          <p:nvPr>
            <p:ph type="body" sz="quarter" idx="25" hasCustomPrompt="1"/>
          </p:nvPr>
        </p:nvSpPr>
        <p:spPr bwMode="gray">
          <a:xfrm>
            <a:off x="8194862" y="1449388"/>
            <a:ext cx="3482976" cy="2126715"/>
          </a:xfrm>
          <a:solidFill>
            <a:schemeClr val="bg2"/>
          </a:solidFill>
        </p:spPr>
        <p:txBody>
          <a:bodyPr anchor="ctr"/>
          <a:lstStyle>
            <a:lvl1pPr marL="0" indent="0" algn="ctr">
              <a:buNone/>
              <a:defRPr sz="1600" b="0"/>
            </a:lvl1pPr>
          </a:lstStyle>
          <a:p>
            <a:pPr lvl="0"/>
            <a:r>
              <a:rPr lang="en-US"/>
              <a:t>Please insert text here.</a:t>
            </a:r>
          </a:p>
        </p:txBody>
      </p:sp>
      <p:sp>
        <p:nvSpPr>
          <p:cNvPr id="19" name="Text Placeholder 13">
            <a:extLst>
              <a:ext uri="{FF2B5EF4-FFF2-40B4-BE49-F238E27FC236}">
                <a16:creationId xmlns:a16="http://schemas.microsoft.com/office/drawing/2014/main" id="{A82E4A71-EAC5-941D-0166-198F720BA3DA}"/>
              </a:ext>
            </a:extLst>
          </p:cNvPr>
          <p:cNvSpPr>
            <a:spLocks noGrp="1"/>
          </p:cNvSpPr>
          <p:nvPr>
            <p:ph type="body" sz="quarter" idx="26" hasCustomPrompt="1"/>
          </p:nvPr>
        </p:nvSpPr>
        <p:spPr bwMode="gray">
          <a:xfrm>
            <a:off x="515937" y="3932501"/>
            <a:ext cx="3482976" cy="2126715"/>
          </a:xfrm>
          <a:solidFill>
            <a:schemeClr val="bg2"/>
          </a:solidFill>
        </p:spPr>
        <p:txBody>
          <a:bodyPr anchor="ctr"/>
          <a:lstStyle>
            <a:lvl1pPr marL="0" indent="0" algn="ctr">
              <a:buNone/>
              <a:defRPr sz="1600" b="0"/>
            </a:lvl1pPr>
          </a:lstStyle>
          <a:p>
            <a:pPr lvl="0"/>
            <a:r>
              <a:rPr lang="en-US"/>
              <a:t>Please insert text here.</a:t>
            </a:r>
          </a:p>
        </p:txBody>
      </p:sp>
      <p:sp>
        <p:nvSpPr>
          <p:cNvPr id="20" name="Text Placeholder 13">
            <a:extLst>
              <a:ext uri="{FF2B5EF4-FFF2-40B4-BE49-F238E27FC236}">
                <a16:creationId xmlns:a16="http://schemas.microsoft.com/office/drawing/2014/main" id="{A3825208-F370-3CE7-BDB5-3EF611DDDE62}"/>
              </a:ext>
            </a:extLst>
          </p:cNvPr>
          <p:cNvSpPr>
            <a:spLocks noGrp="1"/>
          </p:cNvSpPr>
          <p:nvPr>
            <p:ph type="body" sz="quarter" idx="27" hasCustomPrompt="1"/>
          </p:nvPr>
        </p:nvSpPr>
        <p:spPr bwMode="gray">
          <a:xfrm>
            <a:off x="4355400" y="3932501"/>
            <a:ext cx="3482976" cy="2126715"/>
          </a:xfrm>
          <a:solidFill>
            <a:schemeClr val="bg2"/>
          </a:solidFill>
        </p:spPr>
        <p:txBody>
          <a:bodyPr anchor="ctr"/>
          <a:lstStyle>
            <a:lvl1pPr marL="0" indent="0" algn="ctr">
              <a:buNone/>
              <a:defRPr sz="1600" b="0"/>
            </a:lvl1pPr>
          </a:lstStyle>
          <a:p>
            <a:pPr lvl="0"/>
            <a:r>
              <a:rPr lang="en-US"/>
              <a:t>Please insert text here.</a:t>
            </a:r>
          </a:p>
        </p:txBody>
      </p:sp>
      <p:sp>
        <p:nvSpPr>
          <p:cNvPr id="21" name="Text Placeholder 13">
            <a:extLst>
              <a:ext uri="{FF2B5EF4-FFF2-40B4-BE49-F238E27FC236}">
                <a16:creationId xmlns:a16="http://schemas.microsoft.com/office/drawing/2014/main" id="{D26EACE3-3CB7-3CF8-8D76-628CF8F4A601}"/>
              </a:ext>
            </a:extLst>
          </p:cNvPr>
          <p:cNvSpPr>
            <a:spLocks noGrp="1"/>
          </p:cNvSpPr>
          <p:nvPr>
            <p:ph type="body" sz="quarter" idx="28" hasCustomPrompt="1"/>
          </p:nvPr>
        </p:nvSpPr>
        <p:spPr bwMode="gray">
          <a:xfrm>
            <a:off x="8194862" y="3932501"/>
            <a:ext cx="3482976" cy="2126715"/>
          </a:xfrm>
          <a:solidFill>
            <a:schemeClr val="bg2"/>
          </a:solidFill>
        </p:spPr>
        <p:txBody>
          <a:bodyPr anchor="ctr"/>
          <a:lstStyle>
            <a:lvl1pPr marL="0" indent="0" algn="ctr">
              <a:buNone/>
              <a:defRPr sz="1600" b="0"/>
            </a:lvl1pPr>
          </a:lstStyle>
          <a:p>
            <a:pPr lvl="0"/>
            <a:r>
              <a:rPr lang="en-US"/>
              <a:t>Please insert text here.</a:t>
            </a:r>
          </a:p>
        </p:txBody>
      </p:sp>
      <p:sp>
        <p:nvSpPr>
          <p:cNvPr id="3" name="Textfeld 2">
            <a:extLst>
              <a:ext uri="{FF2B5EF4-FFF2-40B4-BE49-F238E27FC236}">
                <a16:creationId xmlns:a16="http://schemas.microsoft.com/office/drawing/2014/main" id="{140B66FC-1B01-85BA-CC2D-5A34D3877441}"/>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Tree>
    <p:extLst>
      <p:ext uri="{BB962C8B-B14F-4D97-AF65-F5344CB8AC3E}">
        <p14:creationId xmlns:p14="http://schemas.microsoft.com/office/powerpoint/2010/main" val="2678304372"/>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guide id="10" orient="horz" pos="2253" userDrawn="1">
          <p15:clr>
            <a:srgbClr val="F26B43"/>
          </p15:clr>
        </p15:guide>
        <p15:guide id="11" orient="horz" pos="2478"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ation g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bg1"/>
                </a:solidFill>
              </a:defRPr>
            </a:lvl1pPr>
          </a:lstStyle>
          <a:p>
            <a:pPr lvl="0"/>
            <a:r>
              <a:rPr lang="en-US"/>
              <a:t>Please insert your quotation here. This is a placeholder for your text. Lorem ipsum dolor sit </a:t>
            </a:r>
            <a:r>
              <a:rPr lang="en-US" err="1"/>
              <a:t>amet</a:t>
            </a:r>
            <a:r>
              <a:rPr lang="en-US"/>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bg1"/>
          </a:solidFill>
          <a:ln w="9525" cap="flat">
            <a:noFill/>
            <a:prstDash val="solid"/>
            <a:miter/>
          </a:ln>
        </p:spPr>
        <p:txBody>
          <a:bodyPr rtlCol="0" anchor="ctr"/>
          <a:lstStyle/>
          <a:p>
            <a:endParaRPr lang="en-US"/>
          </a:p>
        </p:txBody>
      </p:sp>
      <p:sp>
        <p:nvSpPr>
          <p:cNvPr id="27" name="Text Placeholder 20">
            <a:extLst>
              <a:ext uri="{FF2B5EF4-FFF2-40B4-BE49-F238E27FC236}">
                <a16:creationId xmlns:a16="http://schemas.microsoft.com/office/drawing/2014/main" id="{454D9A05-F8D2-B6AE-6EFC-1A27396F7E7E}"/>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3480543 w 3571983"/>
              <a:gd name="connsiteY0" fmla="*/ 0 h 288147"/>
              <a:gd name="connsiteX1" fmla="*/ 3480543 w 3571983"/>
              <a:gd name="connsiteY1" fmla="*/ 288147 h 288147"/>
              <a:gd name="connsiteX2" fmla="*/ 0 w 3571983"/>
              <a:gd name="connsiteY2" fmla="*/ 288147 h 288147"/>
              <a:gd name="connsiteX3" fmla="*/ 0 w 3571983"/>
              <a:gd name="connsiteY3" fmla="*/ 0 h 288147"/>
              <a:gd name="connsiteX4" fmla="*/ 3571983 w 3571983"/>
              <a:gd name="connsiteY4" fmla="*/ 91440 h 288147"/>
              <a:gd name="connsiteX0" fmla="*/ 3480543 w 3480543"/>
              <a:gd name="connsiteY0" fmla="*/ 0 h 288147"/>
              <a:gd name="connsiteX1" fmla="*/ 3480543 w 3480543"/>
              <a:gd name="connsiteY1" fmla="*/ 288147 h 288147"/>
              <a:gd name="connsiteX2" fmla="*/ 0 w 3480543"/>
              <a:gd name="connsiteY2" fmla="*/ 288147 h 288147"/>
              <a:gd name="connsiteX3" fmla="*/ 0 w 3480543"/>
              <a:gd name="connsiteY3" fmla="*/ 0 h 288147"/>
              <a:gd name="connsiteX0" fmla="*/ 3480543 w 3480543"/>
              <a:gd name="connsiteY0" fmla="*/ 288147 h 288147"/>
              <a:gd name="connsiteX1" fmla="*/ 0 w 3480543"/>
              <a:gd name="connsiteY1" fmla="*/ 288147 h 288147"/>
              <a:gd name="connsiteX2" fmla="*/ 0 w 3480543"/>
              <a:gd name="connsiteY2" fmla="*/ 0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bg1"/>
            </a:solidFill>
          </a:ln>
        </p:spPr>
        <p:txBody>
          <a:bodyPr wrap="square" bIns="72000" anchor="b">
            <a:noAutofit/>
          </a:bodyPr>
          <a:lstStyle>
            <a:lvl1pPr marL="0" indent="0">
              <a:buNone/>
              <a:defRPr sz="1600">
                <a:solidFill>
                  <a:schemeClr val="bg1"/>
                </a:solidFill>
              </a:defRPr>
            </a:lvl1pPr>
          </a:lstStyle>
          <a:p>
            <a:pPr lvl="0"/>
            <a:r>
              <a:rPr lang="en-US"/>
              <a:t>First name, last name</a:t>
            </a:r>
          </a:p>
        </p:txBody>
      </p:sp>
      <p:sp>
        <p:nvSpPr>
          <p:cNvPr id="3" name="Textfeld 2">
            <a:extLst>
              <a:ext uri="{FF2B5EF4-FFF2-40B4-BE49-F238E27FC236}">
                <a16:creationId xmlns:a16="http://schemas.microsoft.com/office/drawing/2014/main" id="{1D6E50B3-9626-29E8-2932-2971A3323537}"/>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Tree>
    <p:extLst>
      <p:ext uri="{BB962C8B-B14F-4D97-AF65-F5344CB8AC3E}">
        <p14:creationId xmlns:p14="http://schemas.microsoft.com/office/powerpoint/2010/main" val="2891417635"/>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ation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tx1"/>
                </a:solidFill>
              </a:defRPr>
            </a:lvl1pPr>
          </a:lstStyle>
          <a:p>
            <a:pPr lvl="0"/>
            <a:r>
              <a:rPr lang="en-US"/>
              <a:t>Please insert your quotation here. This is a placeholder for your text. Lorem ipsum dolor sit </a:t>
            </a:r>
            <a:r>
              <a:rPr lang="en-US" err="1"/>
              <a:t>amet</a:t>
            </a:r>
            <a:r>
              <a:rPr lang="en-US"/>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accent1"/>
          </a:solidFill>
          <a:ln w="9525" cap="flat">
            <a:noFill/>
            <a:prstDash val="solid"/>
            <a:miter/>
          </a:ln>
        </p:spPr>
        <p:txBody>
          <a:bodyPr rtlCol="0" anchor="ctr"/>
          <a:lstStyle/>
          <a:p>
            <a:endParaRPr lang="en-US"/>
          </a:p>
        </p:txBody>
      </p:sp>
      <p:sp>
        <p:nvSpPr>
          <p:cNvPr id="2" name="Text Placeholder 20">
            <a:extLst>
              <a:ext uri="{FF2B5EF4-FFF2-40B4-BE49-F238E27FC236}">
                <a16:creationId xmlns:a16="http://schemas.microsoft.com/office/drawing/2014/main" id="{77B10B0C-BD78-1DCA-2424-E743077D6B81}"/>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91440 w 3480543"/>
              <a:gd name="connsiteY4" fmla="*/ 9144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0" fmla="*/ 3480543 w 3480543"/>
              <a:gd name="connsiteY0" fmla="*/ 0 h 288147"/>
              <a:gd name="connsiteX1" fmla="*/ 3480543 w 3480543"/>
              <a:gd name="connsiteY1" fmla="*/ 288147 h 288147"/>
              <a:gd name="connsiteX2" fmla="*/ 0 w 3480543"/>
              <a:gd name="connsiteY2" fmla="*/ 288147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accent1"/>
            </a:solidFill>
          </a:ln>
        </p:spPr>
        <p:txBody>
          <a:bodyPr wrap="square" bIns="72000" anchor="b">
            <a:noAutofit/>
          </a:bodyPr>
          <a:lstStyle>
            <a:lvl1pPr marL="0" indent="0">
              <a:buNone/>
              <a:defRPr sz="1600">
                <a:solidFill>
                  <a:schemeClr val="tx1"/>
                </a:solidFill>
              </a:defRPr>
            </a:lvl1pPr>
          </a:lstStyle>
          <a:p>
            <a:pPr lvl="0"/>
            <a:r>
              <a:rPr lang="en-US"/>
              <a:t>First name, last name</a:t>
            </a:r>
          </a:p>
        </p:txBody>
      </p:sp>
      <p:sp>
        <p:nvSpPr>
          <p:cNvPr id="3" name="Textfeld 2">
            <a:extLst>
              <a:ext uri="{FF2B5EF4-FFF2-40B4-BE49-F238E27FC236}">
                <a16:creationId xmlns:a16="http://schemas.microsoft.com/office/drawing/2014/main" id="{FBB56ED4-50B3-844F-4EE9-A69F77AB23E3}"/>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Tree>
    <p:extLst>
      <p:ext uri="{BB962C8B-B14F-4D97-AF65-F5344CB8AC3E}">
        <p14:creationId xmlns:p14="http://schemas.microsoft.com/office/powerpoint/2010/main" val="3967712307"/>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lef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6668772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4608512"/>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Tree>
    <p:extLst>
      <p:ext uri="{BB962C8B-B14F-4D97-AF65-F5344CB8AC3E}">
        <p14:creationId xmlns:p14="http://schemas.microsoft.com/office/powerpoint/2010/main" val="2920932642"/>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4067" userDrawn="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righ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6096000" y="0"/>
            <a:ext cx="6096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1065985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515938" y="921522"/>
            <a:ext cx="5219701" cy="276999"/>
          </a:xfrm>
        </p:spPr>
        <p:txBody>
          <a:bodyPr wrap="square">
            <a:spAutoFit/>
          </a:bodyPr>
          <a:lstStyle>
            <a:lvl1pPr marL="0" indent="0">
              <a:buNone/>
              <a:defRPr sz="1800"/>
            </a:lvl1pPr>
          </a:lstStyle>
          <a:p>
            <a:pPr lvl="0"/>
            <a:r>
              <a:rPr lang="en-US"/>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515937" y="1449388"/>
            <a:ext cx="5219701" cy="4608512"/>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476250"/>
            <a:ext cx="5219701" cy="430887"/>
          </a:xfrm>
        </p:spPr>
        <p:txBody>
          <a:bodyPr vert="horz"/>
          <a:lstStyle/>
          <a:p>
            <a:r>
              <a:rPr lang="en-US"/>
              <a:t>Click to edit title</a:t>
            </a:r>
          </a:p>
        </p:txBody>
      </p:sp>
      <p:sp>
        <p:nvSpPr>
          <p:cNvPr id="2" name="Textfeld 1">
            <a:extLst>
              <a:ext uri="{FF2B5EF4-FFF2-40B4-BE49-F238E27FC236}">
                <a16:creationId xmlns:a16="http://schemas.microsoft.com/office/drawing/2014/main" id="{56437736-CFA1-CDD9-8686-D532BC412AAA}"/>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Tree>
    <p:extLst>
      <p:ext uri="{BB962C8B-B14F-4D97-AF65-F5344CB8AC3E}">
        <p14:creationId xmlns:p14="http://schemas.microsoft.com/office/powerpoint/2010/main" val="1249023530"/>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3613"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collage and informa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1" y="2903025"/>
            <a:ext cx="4053600" cy="39564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8488273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6456364" y="921522"/>
            <a:ext cx="5219701" cy="276999"/>
          </a:xfrm>
        </p:spPr>
        <p:txBody>
          <a:bodyPr wrap="square">
            <a:spAutoFit/>
          </a:bodyPr>
          <a:lstStyle>
            <a:lvl1pPr marL="0" indent="0">
              <a:buNone/>
              <a:defRPr sz="1800"/>
            </a:lvl1pPr>
          </a:lstStyle>
          <a:p>
            <a:pPr lvl="0"/>
            <a:r>
              <a:rPr lang="en-US"/>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6456363" y="1449388"/>
            <a:ext cx="5219701" cy="4608512"/>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6456363" y="476250"/>
            <a:ext cx="5219701" cy="430887"/>
          </a:xfrm>
        </p:spPr>
        <p:txBody>
          <a:bodyPr vert="horz"/>
          <a:lstStyle/>
          <a:p>
            <a:r>
              <a:rPr lang="en-US"/>
              <a:t>Click to edit title</a:t>
            </a:r>
          </a:p>
        </p:txBody>
      </p:sp>
      <p:sp>
        <p:nvSpPr>
          <p:cNvPr id="2" name="Picture Placeholder 7">
            <a:extLst>
              <a:ext uri="{FF2B5EF4-FFF2-40B4-BE49-F238E27FC236}">
                <a16:creationId xmlns:a16="http://schemas.microsoft.com/office/drawing/2014/main" id="{070EB6FF-BDB8-BC57-43D8-64D1EFB9A77C}"/>
              </a:ext>
            </a:extLst>
          </p:cNvPr>
          <p:cNvSpPr>
            <a:spLocks noGrp="1"/>
          </p:cNvSpPr>
          <p:nvPr>
            <p:ph type="pic" sz="quarter" idx="18" hasCustomPrompt="1"/>
          </p:nvPr>
        </p:nvSpPr>
        <p:spPr bwMode="gray">
          <a:xfrm>
            <a:off x="2044799" y="0"/>
            <a:ext cx="2008800" cy="28656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sp>
        <p:nvSpPr>
          <p:cNvPr id="5" name="Picture Placeholder 7">
            <a:extLst>
              <a:ext uri="{FF2B5EF4-FFF2-40B4-BE49-F238E27FC236}">
                <a16:creationId xmlns:a16="http://schemas.microsoft.com/office/drawing/2014/main" id="{34A790C3-EB46-C493-10F9-1874E4BDD5AB}"/>
              </a:ext>
            </a:extLst>
          </p:cNvPr>
          <p:cNvSpPr>
            <a:spLocks noGrp="1"/>
          </p:cNvSpPr>
          <p:nvPr>
            <p:ph type="pic" sz="quarter" idx="19" hasCustomPrompt="1"/>
          </p:nvPr>
        </p:nvSpPr>
        <p:spPr bwMode="gray">
          <a:xfrm>
            <a:off x="4087999" y="0"/>
            <a:ext cx="2008800" cy="1764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4,9 c</a:t>
            </a:r>
          </a:p>
        </p:txBody>
      </p:sp>
      <p:sp>
        <p:nvSpPr>
          <p:cNvPr id="11" name="Picture Placeholder 7">
            <a:extLst>
              <a:ext uri="{FF2B5EF4-FFF2-40B4-BE49-F238E27FC236}">
                <a16:creationId xmlns:a16="http://schemas.microsoft.com/office/drawing/2014/main" id="{5604904C-2CE1-5025-AED5-7AD531C88649}"/>
              </a:ext>
            </a:extLst>
          </p:cNvPr>
          <p:cNvSpPr>
            <a:spLocks noGrp="1"/>
          </p:cNvSpPr>
          <p:nvPr>
            <p:ph type="pic" sz="quarter" idx="20" hasCustomPrompt="1"/>
          </p:nvPr>
        </p:nvSpPr>
        <p:spPr bwMode="gray">
          <a:xfrm>
            <a:off x="4087999" y="1798125"/>
            <a:ext cx="2008800" cy="29772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sp>
        <p:nvSpPr>
          <p:cNvPr id="12" name="Text Placeholder 6">
            <a:extLst>
              <a:ext uri="{FF2B5EF4-FFF2-40B4-BE49-F238E27FC236}">
                <a16:creationId xmlns:a16="http://schemas.microsoft.com/office/drawing/2014/main" id="{E12DF83D-A7E2-50CC-12C7-794751D711C6}"/>
              </a:ext>
            </a:extLst>
          </p:cNvPr>
          <p:cNvSpPr>
            <a:spLocks noGrp="1"/>
          </p:cNvSpPr>
          <p:nvPr>
            <p:ph type="body" sz="quarter" idx="12" hasCustomPrompt="1"/>
          </p:nvPr>
        </p:nvSpPr>
        <p:spPr bwMode="gray">
          <a:xfrm>
            <a:off x="-1" y="0"/>
            <a:ext cx="2008800" cy="2865600"/>
          </a:xfrm>
          <a:solidFill>
            <a:schemeClr val="bg2"/>
          </a:solidFill>
        </p:spPr>
        <p:txBody>
          <a:bodyPr lIns="216000" tIns="144000" rIns="216000" bIns="144000" anchor="ctr"/>
          <a:lstStyle>
            <a:lvl1pPr marL="0" indent="0" algn="ctr">
              <a:spcAft>
                <a:spcPts val="0"/>
              </a:spcAft>
              <a:buNone/>
              <a:defRPr b="0"/>
            </a:lvl1pPr>
          </a:lstStyle>
          <a:p>
            <a:pPr lvl="0"/>
            <a:r>
              <a:rPr lang="en-US"/>
              <a:t>Text</a:t>
            </a:r>
          </a:p>
        </p:txBody>
      </p:sp>
      <p:sp>
        <p:nvSpPr>
          <p:cNvPr id="13" name="Text Placeholder 6">
            <a:extLst>
              <a:ext uri="{FF2B5EF4-FFF2-40B4-BE49-F238E27FC236}">
                <a16:creationId xmlns:a16="http://schemas.microsoft.com/office/drawing/2014/main" id="{1B4CE3C8-260E-4092-DCF2-14AA83498B85}"/>
              </a:ext>
            </a:extLst>
          </p:cNvPr>
          <p:cNvSpPr>
            <a:spLocks noGrp="1"/>
          </p:cNvSpPr>
          <p:nvPr>
            <p:ph type="body" sz="quarter" idx="21" hasCustomPrompt="1"/>
          </p:nvPr>
        </p:nvSpPr>
        <p:spPr bwMode="gray">
          <a:xfrm>
            <a:off x="4087999" y="4811201"/>
            <a:ext cx="2008800" cy="2048400"/>
          </a:xfrm>
          <a:solidFill>
            <a:schemeClr val="accent1"/>
          </a:solidFill>
        </p:spPr>
        <p:txBody>
          <a:bodyPr lIns="216000" tIns="144000" rIns="216000" bIns="144000" anchor="ctr"/>
          <a:lstStyle>
            <a:lvl1pPr marL="0" indent="0" algn="ctr">
              <a:spcAft>
                <a:spcPts val="0"/>
              </a:spcAft>
              <a:buNone/>
              <a:defRPr sz="2800" b="1">
                <a:solidFill>
                  <a:schemeClr val="bg1"/>
                </a:solidFill>
              </a:defRPr>
            </a:lvl1pPr>
          </a:lstStyle>
          <a:p>
            <a:pPr lvl="0"/>
            <a:r>
              <a:rPr lang="en-US"/>
              <a:t>Text</a:t>
            </a:r>
          </a:p>
        </p:txBody>
      </p:sp>
    </p:spTree>
    <p:extLst>
      <p:ext uri="{BB962C8B-B14F-4D97-AF65-F5344CB8AC3E}">
        <p14:creationId xmlns:p14="http://schemas.microsoft.com/office/powerpoint/2010/main" val="970001423"/>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4067" userDrawn="1">
          <p15:clr>
            <a:srgbClr val="F26B43"/>
          </p15:clr>
        </p15:guide>
        <p15:guide id="7" pos="3840"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image + short text">
    <p:spTree>
      <p:nvGrpSpPr>
        <p:cNvPr id="1" name=""/>
        <p:cNvGrpSpPr/>
        <p:nvPr/>
      </p:nvGrpSpPr>
      <p:grpSpPr>
        <a:xfrm>
          <a:off x="0" y="0"/>
          <a:ext cx="0" cy="0"/>
          <a:chOff x="0" y="0"/>
          <a:chExt cx="0" cy="0"/>
        </a:xfrm>
      </p:grpSpPr>
      <p:sp>
        <p:nvSpPr>
          <p:cNvPr id="4" name="Rechteck 16">
            <a:extLst>
              <a:ext uri="{FF2B5EF4-FFF2-40B4-BE49-F238E27FC236}">
                <a16:creationId xmlns:a16="http://schemas.microsoft.com/office/drawing/2014/main" id="{654104DA-6ABA-2977-3F0C-6ED439081925}"/>
              </a:ext>
            </a:extLst>
          </p:cNvPr>
          <p:cNvSpPr>
            <a:spLocks/>
          </p:cNvSpPr>
          <p:nvPr userDrawn="1"/>
        </p:nvSpPr>
        <p:spPr bwMode="gray">
          <a:xfrm>
            <a:off x="6095999" y="4262322"/>
            <a:ext cx="6096000" cy="2595678"/>
          </a:xfrm>
          <a:prstGeom prst="rect">
            <a:avLst/>
          </a:prstGeom>
          <a:solidFill>
            <a:srgbClr val="66CC33"/>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Arial Narrow"/>
              <a:ea typeface="+mn-ea"/>
              <a:cs typeface="+mn-cs"/>
            </a:endParaRPr>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507598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2259012"/>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grpSp>
        <p:nvGrpSpPr>
          <p:cNvPr id="6" name="Gruppieren 9">
            <a:extLst>
              <a:ext uri="{FF2B5EF4-FFF2-40B4-BE49-F238E27FC236}">
                <a16:creationId xmlns:a16="http://schemas.microsoft.com/office/drawing/2014/main" id="{77D196A1-72F4-4E77-D00E-CAC43B13229E}"/>
              </a:ext>
            </a:extLst>
          </p:cNvPr>
          <p:cNvGrpSpPr/>
          <p:nvPr userDrawn="1"/>
        </p:nvGrpSpPr>
        <p:grpSpPr bwMode="gray">
          <a:xfrm>
            <a:off x="10375900" y="6308725"/>
            <a:ext cx="1300163" cy="130175"/>
            <a:chOff x="10390188" y="6381750"/>
            <a:chExt cx="1300163" cy="130175"/>
          </a:xfrm>
          <a:solidFill>
            <a:schemeClr val="bg1"/>
          </a:solidFill>
        </p:grpSpPr>
        <p:sp>
          <p:nvSpPr>
            <p:cNvPr id="9" name="Freeform 5">
              <a:extLst>
                <a:ext uri="{FF2B5EF4-FFF2-40B4-BE49-F238E27FC236}">
                  <a16:creationId xmlns:a16="http://schemas.microsoft.com/office/drawing/2014/main" id="{842708C1-6BDF-B7DA-245B-7FED966C4D43}"/>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0" name="Freeform 6">
              <a:extLst>
                <a:ext uri="{FF2B5EF4-FFF2-40B4-BE49-F238E27FC236}">
                  <a16:creationId xmlns:a16="http://schemas.microsoft.com/office/drawing/2014/main" id="{8486788C-1B91-D9B0-03C0-6872DE49568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1" name="Freeform 7">
              <a:extLst>
                <a:ext uri="{FF2B5EF4-FFF2-40B4-BE49-F238E27FC236}">
                  <a16:creationId xmlns:a16="http://schemas.microsoft.com/office/drawing/2014/main" id="{EF30CC10-46A7-579D-925C-0F3140C7AEB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8">
              <a:extLst>
                <a:ext uri="{FF2B5EF4-FFF2-40B4-BE49-F238E27FC236}">
                  <a16:creationId xmlns:a16="http://schemas.microsoft.com/office/drawing/2014/main" id="{31D896FC-A4CF-6966-0929-21CE9AF9E7EE}"/>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Rectangle 9">
              <a:extLst>
                <a:ext uri="{FF2B5EF4-FFF2-40B4-BE49-F238E27FC236}">
                  <a16:creationId xmlns:a16="http://schemas.microsoft.com/office/drawing/2014/main" id="{989BD606-B1B7-9B25-CDC2-7984E9E5115F}"/>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10">
              <a:extLst>
                <a:ext uri="{FF2B5EF4-FFF2-40B4-BE49-F238E27FC236}">
                  <a16:creationId xmlns:a16="http://schemas.microsoft.com/office/drawing/2014/main" id="{FC58B466-965C-8B1B-08EC-E485C91DFAF8}"/>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11">
              <a:extLst>
                <a:ext uri="{FF2B5EF4-FFF2-40B4-BE49-F238E27FC236}">
                  <a16:creationId xmlns:a16="http://schemas.microsoft.com/office/drawing/2014/main" id="{87A0DC9C-BE52-1A5D-84E9-73AD0A681F1B}"/>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Freeform 12">
              <a:extLst>
                <a:ext uri="{FF2B5EF4-FFF2-40B4-BE49-F238E27FC236}">
                  <a16:creationId xmlns:a16="http://schemas.microsoft.com/office/drawing/2014/main" id="{32A56C7D-800E-90B4-234B-79671DC74A97}"/>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09C07526-4DC6-E3C3-3361-B7A9A66EE90F}"/>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22" name="Text Placeholder 21">
            <a:extLst>
              <a:ext uri="{FF2B5EF4-FFF2-40B4-BE49-F238E27FC236}">
                <a16:creationId xmlns:a16="http://schemas.microsoft.com/office/drawing/2014/main" id="{19F1BABE-ACD0-0AE7-DBC8-B7D3751D4D34}"/>
              </a:ext>
            </a:extLst>
          </p:cNvPr>
          <p:cNvSpPr>
            <a:spLocks noGrp="1"/>
          </p:cNvSpPr>
          <p:nvPr>
            <p:ph type="body" sz="quarter" idx="18" hasCustomPrompt="1"/>
          </p:nvPr>
        </p:nvSpPr>
        <p:spPr bwMode="gray">
          <a:xfrm>
            <a:off x="6456362" y="4553706"/>
            <a:ext cx="5219700" cy="1383544"/>
          </a:xfrm>
        </p:spPr>
        <p:txBody>
          <a:bodyPr/>
          <a:lstStyle>
            <a:lvl1pPr marL="0" indent="0">
              <a:buNone/>
              <a:defRPr sz="2800">
                <a:solidFill>
                  <a:schemeClr val="bg1"/>
                </a:solidFill>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noProof="0"/>
              <a:t>"Here could be a big quotation. Please write a short and meaningful text."</a:t>
            </a:r>
          </a:p>
        </p:txBody>
      </p:sp>
    </p:spTree>
    <p:extLst>
      <p:ext uri="{BB962C8B-B14F-4D97-AF65-F5344CB8AC3E}">
        <p14:creationId xmlns:p14="http://schemas.microsoft.com/office/powerpoint/2010/main" val="1675644209"/>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with text and highlighted text">
    <p:spTree>
      <p:nvGrpSpPr>
        <p:cNvPr id="1" name=""/>
        <p:cNvGrpSpPr/>
        <p:nvPr/>
      </p:nvGrpSpPr>
      <p:grpSpPr>
        <a:xfrm>
          <a:off x="0" y="0"/>
          <a:ext cx="0" cy="0"/>
          <a:chOff x="0" y="0"/>
          <a:chExt cx="0" cy="0"/>
        </a:xfrm>
      </p:grpSpPr>
      <p:sp>
        <p:nvSpPr>
          <p:cNvPr id="23" name="Rechteck 16">
            <a:extLst>
              <a:ext uri="{FF2B5EF4-FFF2-40B4-BE49-F238E27FC236}">
                <a16:creationId xmlns:a16="http://schemas.microsoft.com/office/drawing/2014/main" id="{91D5211F-56ED-4CDB-97CF-483B92C7E91A}"/>
              </a:ext>
            </a:extLst>
          </p:cNvPr>
          <p:cNvSpPr>
            <a:spLocks/>
          </p:cNvSpPr>
          <p:nvPr userDrawn="1"/>
        </p:nvSpPr>
        <p:spPr bwMode="gray">
          <a:xfrm>
            <a:off x="6095999" y="2780387"/>
            <a:ext cx="6096000" cy="4077613"/>
          </a:xfrm>
          <a:prstGeom prst="rect">
            <a:avLst/>
          </a:prstGeom>
          <a:solidFill>
            <a:srgbClr val="EEEEE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9640356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6456363" y="1449388"/>
            <a:ext cx="5219700" cy="892552"/>
          </a:xfrm>
        </p:spPr>
        <p:txBody>
          <a:bodyPr>
            <a:spAutoFit/>
          </a:bodyPr>
          <a:lstStyle>
            <a:lvl1pPr>
              <a:defRPr/>
            </a:lvl1pPr>
          </a:lstStyle>
          <a:p>
            <a:pPr lvl="0"/>
            <a:r>
              <a:rPr lang="en-US"/>
              <a:t>First level</a:t>
            </a:r>
          </a:p>
          <a:p>
            <a:pPr lvl="1"/>
            <a:r>
              <a:rPr lang="en-US"/>
              <a:t>Second level</a:t>
            </a:r>
          </a:p>
          <a:p>
            <a:pPr lvl="2"/>
            <a:r>
              <a:rPr lang="en-US"/>
              <a:t>Third level</a:t>
            </a:r>
          </a:p>
        </p:txBody>
      </p:sp>
      <p:grpSp>
        <p:nvGrpSpPr>
          <p:cNvPr id="24" name="Gruppieren 9">
            <a:extLst>
              <a:ext uri="{FF2B5EF4-FFF2-40B4-BE49-F238E27FC236}">
                <a16:creationId xmlns:a16="http://schemas.microsoft.com/office/drawing/2014/main" id="{0F44FDDE-CC04-474D-24D7-55C182638E86}"/>
              </a:ext>
            </a:extLst>
          </p:cNvPr>
          <p:cNvGrpSpPr/>
          <p:nvPr userDrawn="1"/>
        </p:nvGrpSpPr>
        <p:grpSpPr bwMode="gray">
          <a:xfrm>
            <a:off x="10375900" y="6308725"/>
            <a:ext cx="1300163" cy="130175"/>
            <a:chOff x="10390188" y="6381750"/>
            <a:chExt cx="1300163" cy="130175"/>
          </a:xfrm>
        </p:grpSpPr>
        <p:sp>
          <p:nvSpPr>
            <p:cNvPr id="25" name="Freeform 5">
              <a:extLst>
                <a:ext uri="{FF2B5EF4-FFF2-40B4-BE49-F238E27FC236}">
                  <a16:creationId xmlns:a16="http://schemas.microsoft.com/office/drawing/2014/main" id="{1A28078A-8714-93CE-BE26-2963BA47565E}"/>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6" name="Freeform 6">
              <a:extLst>
                <a:ext uri="{FF2B5EF4-FFF2-40B4-BE49-F238E27FC236}">
                  <a16:creationId xmlns:a16="http://schemas.microsoft.com/office/drawing/2014/main" id="{90788C78-3565-F69B-E358-3D82EE142E53}"/>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7" name="Freeform 7">
              <a:extLst>
                <a:ext uri="{FF2B5EF4-FFF2-40B4-BE49-F238E27FC236}">
                  <a16:creationId xmlns:a16="http://schemas.microsoft.com/office/drawing/2014/main" id="{E78A2A55-B9BB-12F1-4E0E-B27C0D226DE9}"/>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8" name="Freeform 8">
              <a:extLst>
                <a:ext uri="{FF2B5EF4-FFF2-40B4-BE49-F238E27FC236}">
                  <a16:creationId xmlns:a16="http://schemas.microsoft.com/office/drawing/2014/main" id="{327D1575-AE29-CF3A-427F-8917FCF8B397}"/>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9" name="Rectangle 9">
              <a:extLst>
                <a:ext uri="{FF2B5EF4-FFF2-40B4-BE49-F238E27FC236}">
                  <a16:creationId xmlns:a16="http://schemas.microsoft.com/office/drawing/2014/main" id="{374EC2BB-8E73-7D8C-2546-89E564A97973}"/>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0" name="Freeform 10">
              <a:extLst>
                <a:ext uri="{FF2B5EF4-FFF2-40B4-BE49-F238E27FC236}">
                  <a16:creationId xmlns:a16="http://schemas.microsoft.com/office/drawing/2014/main" id="{08981905-DDB7-CF12-44BE-C91ABAD26437}"/>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1" name="Rectangle 11">
              <a:extLst>
                <a:ext uri="{FF2B5EF4-FFF2-40B4-BE49-F238E27FC236}">
                  <a16:creationId xmlns:a16="http://schemas.microsoft.com/office/drawing/2014/main" id="{6FCAD919-4F93-86F1-EECF-938EDE1FBADC}"/>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2" name="Freeform 12">
              <a:extLst>
                <a:ext uri="{FF2B5EF4-FFF2-40B4-BE49-F238E27FC236}">
                  <a16:creationId xmlns:a16="http://schemas.microsoft.com/office/drawing/2014/main" id="{7A5264F1-7C86-CA50-C155-CAA2BD881D44}"/>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3" name="Freeform 13">
              <a:extLst>
                <a:ext uri="{FF2B5EF4-FFF2-40B4-BE49-F238E27FC236}">
                  <a16:creationId xmlns:a16="http://schemas.microsoft.com/office/drawing/2014/main" id="{86E6E369-7AC0-6A21-5058-7AD60DDE0255}"/>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35" name="Text Placeholder 34">
            <a:extLst>
              <a:ext uri="{FF2B5EF4-FFF2-40B4-BE49-F238E27FC236}">
                <a16:creationId xmlns:a16="http://schemas.microsoft.com/office/drawing/2014/main" id="{54F6975E-DC59-631E-F3F8-235D6AE75E66}"/>
              </a:ext>
            </a:extLst>
          </p:cNvPr>
          <p:cNvSpPr>
            <a:spLocks noGrp="1"/>
          </p:cNvSpPr>
          <p:nvPr>
            <p:ph type="body" sz="quarter" idx="19" hasCustomPrompt="1"/>
          </p:nvPr>
        </p:nvSpPr>
        <p:spPr bwMode="gray">
          <a:xfrm>
            <a:off x="6456363" y="3149600"/>
            <a:ext cx="5219700" cy="2908300"/>
          </a:xfrm>
        </p:spPr>
        <p:txBody>
          <a:bodyPr/>
          <a:lstStyle>
            <a:lvl1pPr>
              <a:defRPr/>
            </a:lvl1p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Tree>
    <p:extLst>
      <p:ext uri="{BB962C8B-B14F-4D97-AF65-F5344CB8AC3E}">
        <p14:creationId xmlns:p14="http://schemas.microsoft.com/office/powerpoint/2010/main" val="3615227027"/>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8256588"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3796598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8616951" y="3067822"/>
            <a:ext cx="3059112" cy="276999"/>
          </a:xfrm>
        </p:spPr>
        <p:txBody>
          <a:bodyPr wrap="square">
            <a:spAutoFit/>
          </a:bodyPr>
          <a:lstStyle>
            <a:lvl1pPr marL="0" indent="0">
              <a:buNone/>
              <a:defRPr sz="1800"/>
            </a:lvl1pPr>
          </a:lstStyle>
          <a:p>
            <a:pPr lvl="0"/>
            <a:r>
              <a:rPr lang="en-US"/>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8616950" y="2622550"/>
            <a:ext cx="3059112" cy="430887"/>
          </a:xfrm>
        </p:spPr>
        <p:txBody>
          <a:bodyPr vert="horz" anchor="b"/>
          <a:lstStyle/>
          <a:p>
            <a:r>
              <a:rPr lang="en-US"/>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8616951" y="3595688"/>
            <a:ext cx="3059112" cy="892552"/>
          </a:xfrm>
        </p:spPr>
        <p:txBody>
          <a:bodyPr wrap="square">
            <a:spAutoFit/>
          </a:bodyPr>
          <a:lstStyle>
            <a:lvl1pPr>
              <a:defRPr/>
            </a:lvl1pPr>
          </a:lstStyle>
          <a:p>
            <a:pPr lvl="0"/>
            <a:r>
              <a:rPr lang="en-US"/>
              <a:t>First level</a:t>
            </a:r>
          </a:p>
          <a:p>
            <a:pPr lvl="1"/>
            <a:r>
              <a:rPr lang="en-US"/>
              <a:t>Second level</a:t>
            </a:r>
          </a:p>
          <a:p>
            <a:pPr lvl="2"/>
            <a:r>
              <a:rPr lang="en-US"/>
              <a:t>Third level</a:t>
            </a:r>
          </a:p>
        </p:txBody>
      </p:sp>
    </p:spTree>
    <p:extLst>
      <p:ext uri="{BB962C8B-B14F-4D97-AF65-F5344CB8AC3E}">
        <p14:creationId xmlns:p14="http://schemas.microsoft.com/office/powerpoint/2010/main" val="2945275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guide id="7" pos="5201" userDrawn="1">
          <p15:clr>
            <a:srgbClr val="F26B43"/>
          </p15:clr>
        </p15:guide>
        <p15:guide id="8" pos="5428" userDrawn="1">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bleed imag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859096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1" name="Picture Placeholder 50">
            <a:extLst>
              <a:ext uri="{FF2B5EF4-FFF2-40B4-BE49-F238E27FC236}">
                <a16:creationId xmlns:a16="http://schemas.microsoft.com/office/drawing/2014/main" id="{3C433125-54EC-A604-9A0C-E54F6326E923}"/>
              </a:ext>
            </a:extLst>
          </p:cNvPr>
          <p:cNvSpPr>
            <a:spLocks noGrp="1"/>
          </p:cNvSpPr>
          <p:nvPr>
            <p:ph type="pic" sz="quarter" idx="11" hasCustomPrompt="1"/>
          </p:nvPr>
        </p:nvSpPr>
        <p:spPr bwMode="gray">
          <a:xfrm>
            <a:off x="0" y="0"/>
            <a:ext cx="12192000" cy="6858000"/>
          </a:xfrm>
          <a:prstGeom prst="rect">
            <a:avLst/>
          </a:prstGeom>
          <a:pattFill prst="wdUpDiag">
            <a:fgClr>
              <a:schemeClr val="bg1"/>
            </a:fgClr>
            <a:bgClr>
              <a:schemeClr val="bg2"/>
            </a:bgClr>
          </a:pattFill>
        </p:spPr>
        <p:txBody>
          <a:bodyPr wrap="square" anchor="ctr">
            <a:noAutofit/>
          </a:bodyPr>
          <a:lstStyle>
            <a:lvl1pPr marL="0" indent="0" algn="ctr">
              <a:lnSpc>
                <a:spcPct val="100000"/>
              </a:lnSpc>
              <a:buNone/>
              <a:defRPr sz="1000" b="1" i="1">
                <a:solidFill>
                  <a:srgbClr val="BDBDBD"/>
                </a:solidFill>
              </a:defRPr>
            </a:lvl1pPr>
          </a:lstStyle>
          <a:p>
            <a:r>
              <a:rPr lang="en-US" noProof="0"/>
              <a:t> Image placeholder</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53" name="Titel 1">
            <a:extLst>
              <a:ext uri="{FF2B5EF4-FFF2-40B4-BE49-F238E27FC236}">
                <a16:creationId xmlns:a16="http://schemas.microsoft.com/office/drawing/2014/main" id="{5C74850C-4D12-087B-508D-3C1B844F2A3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a:t>overhead</a:t>
            </a:r>
          </a:p>
        </p:txBody>
      </p:sp>
      <p:sp>
        <p:nvSpPr>
          <p:cNvPr id="42" name="Text Placeholder 19">
            <a:extLst>
              <a:ext uri="{FF2B5EF4-FFF2-40B4-BE49-F238E27FC236}">
                <a16:creationId xmlns:a16="http://schemas.microsoft.com/office/drawing/2014/main" id="{76C5E18E-2B9C-928E-C108-9EE58EFA0FA1}"/>
              </a:ext>
            </a:extLst>
          </p:cNvPr>
          <p:cNvSpPr>
            <a:spLocks noGrp="1"/>
          </p:cNvSpPr>
          <p:nvPr>
            <p:ph type="body" sz="quarter" idx="13" hasCustomPrompt="1"/>
          </p:nvPr>
        </p:nvSpPr>
        <p:spPr bwMode="gray">
          <a:xfrm>
            <a:off x="10377489" y="6302981"/>
            <a:ext cx="1300954" cy="139281"/>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a:t> </a:t>
            </a:r>
          </a:p>
        </p:txBody>
      </p:sp>
      <p:sp>
        <p:nvSpPr>
          <p:cNvPr id="2" name="Textplatzhalter 8">
            <a:extLst>
              <a:ext uri="{FF2B5EF4-FFF2-40B4-BE49-F238E27FC236}">
                <a16:creationId xmlns:a16="http://schemas.microsoft.com/office/drawing/2014/main" id="{2179DAAC-9178-39A5-E378-93A77FC91136}"/>
              </a:ext>
            </a:extLst>
          </p:cNvPr>
          <p:cNvSpPr>
            <a:spLocks noGrp="1"/>
          </p:cNvSpPr>
          <p:nvPr>
            <p:ph type="body" sz="quarter" idx="14" hasCustomPrompt="1"/>
          </p:nvPr>
        </p:nvSpPr>
        <p:spPr>
          <a:xfrm>
            <a:off x="515937" y="845582"/>
            <a:ext cx="11160126" cy="1231106"/>
          </a:xfrm>
        </p:spPr>
        <p:txBody>
          <a:bodyPr wrap="square">
            <a:spAutoFit/>
          </a:bodyPr>
          <a:lstStyle>
            <a:lvl1pPr marL="0" indent="0">
              <a:spcAft>
                <a:spcPts val="0"/>
              </a:spcAft>
              <a:buNone/>
              <a:defRPr sz="4000"/>
            </a:lvl1pPr>
          </a:lstStyle>
          <a:p>
            <a:pPr lvl="0"/>
            <a:r>
              <a:rPr lang="en-US"/>
              <a:t>Descriptive and more informative presentation header (position variable)</a:t>
            </a:r>
          </a:p>
        </p:txBody>
      </p:sp>
    </p:spTree>
    <p:extLst>
      <p:ext uri="{BB962C8B-B14F-4D97-AF65-F5344CB8AC3E}">
        <p14:creationId xmlns:p14="http://schemas.microsoft.com/office/powerpoint/2010/main" val="279778928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key number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321214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a:t>overhead</a:t>
            </a:r>
          </a:p>
        </p:txBody>
      </p:sp>
      <p:sp>
        <p:nvSpPr>
          <p:cNvPr id="4" name="Text Placeholder 6">
            <a:extLst>
              <a:ext uri="{FF2B5EF4-FFF2-40B4-BE49-F238E27FC236}">
                <a16:creationId xmlns:a16="http://schemas.microsoft.com/office/drawing/2014/main" id="{783F72AC-0CBE-E186-9952-E60DB0E74486}"/>
              </a:ext>
            </a:extLst>
          </p:cNvPr>
          <p:cNvSpPr>
            <a:spLocks noGrp="1"/>
          </p:cNvSpPr>
          <p:nvPr>
            <p:ph type="body" sz="quarter" idx="12" hasCustomPrompt="1"/>
          </p:nvPr>
        </p:nvSpPr>
        <p:spPr bwMode="gray">
          <a:xfrm>
            <a:off x="515938"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a:t>00%</a:t>
            </a:r>
          </a:p>
        </p:txBody>
      </p:sp>
      <p:sp>
        <p:nvSpPr>
          <p:cNvPr id="6" name="Text Placeholder 6">
            <a:extLst>
              <a:ext uri="{FF2B5EF4-FFF2-40B4-BE49-F238E27FC236}">
                <a16:creationId xmlns:a16="http://schemas.microsoft.com/office/drawing/2014/main" id="{C8F2AC20-5F87-7AC3-8355-B5B96BFDB3F9}"/>
              </a:ext>
            </a:extLst>
          </p:cNvPr>
          <p:cNvSpPr>
            <a:spLocks noGrp="1"/>
          </p:cNvSpPr>
          <p:nvPr>
            <p:ph type="body" sz="quarter" idx="13" hasCustomPrompt="1"/>
          </p:nvPr>
        </p:nvSpPr>
        <p:spPr bwMode="gray">
          <a:xfrm>
            <a:off x="2405969"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a:t>0 Mio</a:t>
            </a:r>
          </a:p>
        </p:txBody>
      </p:sp>
      <p:sp>
        <p:nvSpPr>
          <p:cNvPr id="10" name="Text Placeholder 6">
            <a:extLst>
              <a:ext uri="{FF2B5EF4-FFF2-40B4-BE49-F238E27FC236}">
                <a16:creationId xmlns:a16="http://schemas.microsoft.com/office/drawing/2014/main" id="{CFA3BF58-70A4-801F-861A-566DC4A4E7E1}"/>
              </a:ext>
            </a:extLst>
          </p:cNvPr>
          <p:cNvSpPr>
            <a:spLocks noGrp="1"/>
          </p:cNvSpPr>
          <p:nvPr>
            <p:ph type="body" sz="quarter" idx="14" hasCustomPrompt="1"/>
          </p:nvPr>
        </p:nvSpPr>
        <p:spPr bwMode="gray">
          <a:xfrm>
            <a:off x="4296000"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a:t>20XY</a:t>
            </a:r>
          </a:p>
        </p:txBody>
      </p:sp>
      <p:sp>
        <p:nvSpPr>
          <p:cNvPr id="7" name="Textfeld 6">
            <a:extLst>
              <a:ext uri="{FF2B5EF4-FFF2-40B4-BE49-F238E27FC236}">
                <a16:creationId xmlns:a16="http://schemas.microsoft.com/office/drawing/2014/main" id="{BF627B82-BAE1-728D-079F-4BDC3D0385E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
        <p:nvSpPr>
          <p:cNvPr id="9" name="Textplatzhalter 8">
            <a:extLst>
              <a:ext uri="{FF2B5EF4-FFF2-40B4-BE49-F238E27FC236}">
                <a16:creationId xmlns:a16="http://schemas.microsoft.com/office/drawing/2014/main" id="{5AFF93A4-4D7F-2C80-AAC0-F02F1BA39CE4}"/>
              </a:ext>
            </a:extLst>
          </p:cNvPr>
          <p:cNvSpPr>
            <a:spLocks noGrp="1"/>
          </p:cNvSpPr>
          <p:nvPr>
            <p:ph type="body" sz="quarter" idx="22" hasCustomPrompt="1"/>
          </p:nvPr>
        </p:nvSpPr>
        <p:spPr>
          <a:xfrm>
            <a:off x="515937" y="845582"/>
            <a:ext cx="11160126" cy="615553"/>
          </a:xfrm>
        </p:spPr>
        <p:txBody>
          <a:bodyPr wrap="square">
            <a:spAutoFit/>
          </a:bodyPr>
          <a:lstStyle>
            <a:lvl1pPr marL="0" indent="0">
              <a:spcAft>
                <a:spcPts val="0"/>
              </a:spcAft>
              <a:buNone/>
              <a:defRPr sz="4000"/>
            </a:lvl1pPr>
          </a:lstStyle>
          <a:p>
            <a:pPr lvl="0"/>
            <a:r>
              <a:rPr lang="en-US"/>
              <a:t>Descriptive, informative presentation header</a:t>
            </a:r>
          </a:p>
        </p:txBody>
      </p:sp>
    </p:spTree>
    <p:extLst>
      <p:ext uri="{BB962C8B-B14F-4D97-AF65-F5344CB8AC3E}">
        <p14:creationId xmlns:p14="http://schemas.microsoft.com/office/powerpoint/2010/main" val="2572802073"/>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2288" userDrawn="1">
          <p15:clr>
            <a:srgbClr val="F26B43"/>
          </p15:clr>
        </p15:guide>
        <p15:guide id="3" orient="horz" pos="3465" userDrawn="1">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cts and Figur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E11F65-0243-C583-47AE-B8C1C1605595}"/>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640116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5580063" cy="369332"/>
          </a:xfrm>
          <a:prstGeom prst="rect">
            <a:avLst/>
          </a:prstGeom>
        </p:spPr>
        <p:txBody>
          <a:bodyPr vert="horz" anchor="b"/>
          <a:lstStyle>
            <a:lvl1pPr algn="l">
              <a:lnSpc>
                <a:spcPct val="100000"/>
              </a:lnSpc>
              <a:defRPr sz="2400" cap="all" baseline="0"/>
            </a:lvl1pPr>
          </a:lstStyle>
          <a:p>
            <a:r>
              <a:rPr lang="en-US" noProof="0"/>
              <a:t>overhead</a:t>
            </a:r>
          </a:p>
        </p:txBody>
      </p:sp>
      <p:sp>
        <p:nvSpPr>
          <p:cNvPr id="6" name="Text Placeholder 6">
            <a:extLst>
              <a:ext uri="{FF2B5EF4-FFF2-40B4-BE49-F238E27FC236}">
                <a16:creationId xmlns:a16="http://schemas.microsoft.com/office/drawing/2014/main" id="{D96E3213-01DD-6CDB-B5B1-3441A96565B7}"/>
              </a:ext>
            </a:extLst>
          </p:cNvPr>
          <p:cNvSpPr>
            <a:spLocks noGrp="1"/>
          </p:cNvSpPr>
          <p:nvPr>
            <p:ph type="body" sz="quarter" idx="12" hasCustomPrompt="1"/>
          </p:nvPr>
        </p:nvSpPr>
        <p:spPr bwMode="gray">
          <a:xfrm>
            <a:off x="515938"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a:t>00%</a:t>
            </a:r>
          </a:p>
        </p:txBody>
      </p:sp>
      <p:sp>
        <p:nvSpPr>
          <p:cNvPr id="10" name="Text Placeholder 6">
            <a:extLst>
              <a:ext uri="{FF2B5EF4-FFF2-40B4-BE49-F238E27FC236}">
                <a16:creationId xmlns:a16="http://schemas.microsoft.com/office/drawing/2014/main" id="{C8772DF6-A6AE-7370-A35E-06C67B09DD20}"/>
              </a:ext>
            </a:extLst>
          </p:cNvPr>
          <p:cNvSpPr>
            <a:spLocks noGrp="1"/>
          </p:cNvSpPr>
          <p:nvPr>
            <p:ph type="body" sz="quarter" idx="13" hasCustomPrompt="1"/>
          </p:nvPr>
        </p:nvSpPr>
        <p:spPr bwMode="gray">
          <a:xfrm>
            <a:off x="2405969"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a:t>0 Mio</a:t>
            </a:r>
          </a:p>
        </p:txBody>
      </p:sp>
      <p:sp>
        <p:nvSpPr>
          <p:cNvPr id="11" name="Text Placeholder 6">
            <a:extLst>
              <a:ext uri="{FF2B5EF4-FFF2-40B4-BE49-F238E27FC236}">
                <a16:creationId xmlns:a16="http://schemas.microsoft.com/office/drawing/2014/main" id="{CE9D3FEE-C577-F74B-1629-DFFC856C6ECD}"/>
              </a:ext>
            </a:extLst>
          </p:cNvPr>
          <p:cNvSpPr>
            <a:spLocks noGrp="1"/>
          </p:cNvSpPr>
          <p:nvPr>
            <p:ph type="body" sz="quarter" idx="14" hasCustomPrompt="1"/>
          </p:nvPr>
        </p:nvSpPr>
        <p:spPr bwMode="gray">
          <a:xfrm>
            <a:off x="4296000"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a:t>20XY</a:t>
            </a:r>
          </a:p>
        </p:txBody>
      </p:sp>
      <p:sp>
        <p:nvSpPr>
          <p:cNvPr id="13" name="Text Placeholder 12">
            <a:extLst>
              <a:ext uri="{FF2B5EF4-FFF2-40B4-BE49-F238E27FC236}">
                <a16:creationId xmlns:a16="http://schemas.microsoft.com/office/drawing/2014/main" id="{F6886565-4CB8-E065-18D3-4742E7B0E0C3}"/>
              </a:ext>
            </a:extLst>
          </p:cNvPr>
          <p:cNvSpPr>
            <a:spLocks noGrp="1"/>
          </p:cNvSpPr>
          <p:nvPr>
            <p:ph type="body" sz="quarter" idx="23" hasCustomPrompt="1"/>
          </p:nvPr>
        </p:nvSpPr>
        <p:spPr bwMode="gray">
          <a:xfrm>
            <a:off x="515937" y="2351941"/>
            <a:ext cx="5539837" cy="984885"/>
          </a:xfrm>
        </p:spPr>
        <p:txBody>
          <a:bodyPr>
            <a:spAutoFit/>
          </a:bodyPr>
          <a:lstStyle>
            <a:lvl1pPr marL="0" indent="0">
              <a:buNone/>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a:t>Please insert your informative text here. Please insert your informative text here. Please insert your informative text here. Please insert your informative text here. Please insert your informative text here. Please insert your informative text here. </a:t>
            </a:r>
          </a:p>
        </p:txBody>
      </p:sp>
      <p:sp>
        <p:nvSpPr>
          <p:cNvPr id="18" name="Content Placeholder 17">
            <a:extLst>
              <a:ext uri="{FF2B5EF4-FFF2-40B4-BE49-F238E27FC236}">
                <a16:creationId xmlns:a16="http://schemas.microsoft.com/office/drawing/2014/main" id="{617CFD3D-B343-29AA-FD1F-47C1DE17260F}"/>
              </a:ext>
            </a:extLst>
          </p:cNvPr>
          <p:cNvSpPr>
            <a:spLocks noGrp="1"/>
          </p:cNvSpPr>
          <p:nvPr>
            <p:ph sz="quarter" idx="24" hasCustomPrompt="1"/>
          </p:nvPr>
        </p:nvSpPr>
        <p:spPr bwMode="gray">
          <a:xfrm>
            <a:off x="6456364" y="476250"/>
            <a:ext cx="5219700" cy="5026025"/>
          </a:xfrm>
        </p:spPr>
        <p:txBody>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7" name="Textfeld 6">
            <a:extLst>
              <a:ext uri="{FF2B5EF4-FFF2-40B4-BE49-F238E27FC236}">
                <a16:creationId xmlns:a16="http://schemas.microsoft.com/office/drawing/2014/main" id="{DCBBC41F-AA48-5A95-BD22-EDF913E79FCD}"/>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a:solidFill>
                  <a:schemeClr val="accent2"/>
                </a:solidFill>
                <a:latin typeface="+mn-lt"/>
                <a:ea typeface="+mn-ea"/>
                <a:cs typeface="+mn-cs"/>
              </a:rPr>
              <a:t>Confidential</a:t>
            </a:r>
          </a:p>
        </p:txBody>
      </p:sp>
      <p:sp>
        <p:nvSpPr>
          <p:cNvPr id="8" name="Textplatzhalter 8">
            <a:extLst>
              <a:ext uri="{FF2B5EF4-FFF2-40B4-BE49-F238E27FC236}">
                <a16:creationId xmlns:a16="http://schemas.microsoft.com/office/drawing/2014/main" id="{3F2B394E-FF4F-A13B-82E3-DC3EC336F9BA}"/>
              </a:ext>
            </a:extLst>
          </p:cNvPr>
          <p:cNvSpPr>
            <a:spLocks noGrp="1"/>
          </p:cNvSpPr>
          <p:nvPr>
            <p:ph type="body" sz="quarter" idx="22" hasCustomPrompt="1"/>
          </p:nvPr>
        </p:nvSpPr>
        <p:spPr>
          <a:xfrm>
            <a:off x="515937" y="845582"/>
            <a:ext cx="5580063" cy="1231106"/>
          </a:xfrm>
        </p:spPr>
        <p:txBody>
          <a:bodyPr wrap="square">
            <a:spAutoFit/>
          </a:bodyPr>
          <a:lstStyle>
            <a:lvl1pPr marL="0" indent="0">
              <a:spcAft>
                <a:spcPts val="0"/>
              </a:spcAft>
              <a:buNone/>
              <a:defRPr sz="4000"/>
            </a:lvl1pPr>
          </a:lstStyle>
          <a:p>
            <a:pPr lvl="0"/>
            <a:r>
              <a:rPr lang="en-US"/>
              <a:t>Headline</a:t>
            </a:r>
          </a:p>
          <a:p>
            <a:pPr lvl="0"/>
            <a:r>
              <a:rPr lang="en-US"/>
              <a:t>Second line</a:t>
            </a:r>
          </a:p>
        </p:txBody>
      </p:sp>
    </p:spTree>
    <p:extLst>
      <p:ext uri="{BB962C8B-B14F-4D97-AF65-F5344CB8AC3E}">
        <p14:creationId xmlns:p14="http://schemas.microsoft.com/office/powerpoint/2010/main" val="2989349200"/>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1480" userDrawn="1">
          <p15:clr>
            <a:srgbClr val="F26B43"/>
          </p15:clr>
        </p15:guide>
        <p15:guide id="3" orient="horz" pos="2286" userDrawn="1">
          <p15:clr>
            <a:srgbClr val="F26B43"/>
          </p15:clr>
        </p15:guide>
        <p15:guide id="4" pos="3840" userDrawn="1">
          <p15:clr>
            <a:srgbClr val="F26B43"/>
          </p15:clr>
        </p15:guide>
        <p15:guide id="5" orient="horz" pos="3465" userDrawn="1">
          <p15:clr>
            <a:srgbClr val="F26B43"/>
          </p15:clr>
        </p15:guide>
        <p15:guide id="6" pos="4067" userDrawn="1">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4369594" y="0"/>
            <a:ext cx="7822406"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295834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1449388"/>
            <a:ext cx="3484563" cy="615553"/>
          </a:xfrm>
        </p:spPr>
        <p:txBody>
          <a:bodyPr vert="horz"/>
          <a:lstStyle>
            <a:lvl1pPr>
              <a:defRPr sz="4000" cap="all" baseline="0"/>
            </a:lvl1pPr>
          </a:lstStyle>
          <a:p>
            <a:r>
              <a:rPr lang="en-US"/>
              <a:t>Contact</a:t>
            </a:r>
          </a:p>
        </p:txBody>
      </p:sp>
      <p:sp>
        <p:nvSpPr>
          <p:cNvPr id="12" name="Text Placeholder 11">
            <a:extLst>
              <a:ext uri="{FF2B5EF4-FFF2-40B4-BE49-F238E27FC236}">
                <a16:creationId xmlns:a16="http://schemas.microsoft.com/office/drawing/2014/main" id="{968A28B4-9AD6-D64F-46E1-2CD6D443217A}"/>
              </a:ext>
            </a:extLst>
          </p:cNvPr>
          <p:cNvSpPr>
            <a:spLocks noGrp="1"/>
          </p:cNvSpPr>
          <p:nvPr>
            <p:ph type="body" sz="quarter" idx="18" hasCustomPrompt="1"/>
          </p:nvPr>
        </p:nvSpPr>
        <p:spPr bwMode="gray">
          <a:xfrm>
            <a:off x="515938" y="2422525"/>
            <a:ext cx="1789112" cy="492443"/>
          </a:xfrm>
        </p:spPr>
        <p:txBody>
          <a:bodyPr wrap="square">
            <a:spAutoFit/>
          </a:bodyPr>
          <a:lstStyle>
            <a:lvl1pPr marL="0" indent="0">
              <a:spcAft>
                <a:spcPts val="0"/>
              </a:spcAft>
              <a:buNone/>
              <a:defRPr b="1"/>
            </a:lvl1pPr>
          </a:lstStyle>
          <a:p>
            <a:pPr lvl="0"/>
            <a:r>
              <a:rPr lang="en-US"/>
              <a:t>First name</a:t>
            </a:r>
          </a:p>
          <a:p>
            <a:pPr lvl="0"/>
            <a:r>
              <a:rPr lang="en-US"/>
              <a:t>Last name</a:t>
            </a:r>
          </a:p>
        </p:txBody>
      </p:sp>
      <p:sp>
        <p:nvSpPr>
          <p:cNvPr id="13" name="Text Placeholder 11">
            <a:extLst>
              <a:ext uri="{FF2B5EF4-FFF2-40B4-BE49-F238E27FC236}">
                <a16:creationId xmlns:a16="http://schemas.microsoft.com/office/drawing/2014/main" id="{0E2BC42F-49BB-5EC3-11AB-85D6295A0A2F}"/>
              </a:ext>
            </a:extLst>
          </p:cNvPr>
          <p:cNvSpPr>
            <a:spLocks noGrp="1"/>
          </p:cNvSpPr>
          <p:nvPr>
            <p:ph type="body" sz="quarter" idx="19" hasCustomPrompt="1"/>
          </p:nvPr>
        </p:nvSpPr>
        <p:spPr bwMode="gray">
          <a:xfrm>
            <a:off x="2390775" y="2422525"/>
            <a:ext cx="1609725" cy="615553"/>
          </a:xfrm>
        </p:spPr>
        <p:txBody>
          <a:bodyPr>
            <a:spAutoFit/>
          </a:bodyPr>
          <a:lstStyle>
            <a:lvl1pPr marL="0" indent="0">
              <a:spcAft>
                <a:spcPts val="600"/>
              </a:spcAft>
              <a:buNone/>
              <a:defRPr sz="1000" b="0"/>
            </a:lvl1pPr>
          </a:lstStyle>
          <a:p>
            <a:r>
              <a:rPr lang="en-US"/>
              <a:t>E-mail</a:t>
            </a:r>
          </a:p>
          <a:p>
            <a:pPr lvl="0"/>
            <a:r>
              <a:rPr lang="en-US"/>
              <a:t>Phone</a:t>
            </a:r>
          </a:p>
          <a:p>
            <a:pPr lvl="0"/>
            <a:r>
              <a:rPr lang="en-US"/>
              <a:t>Address</a:t>
            </a:r>
          </a:p>
        </p:txBody>
      </p:sp>
      <p:sp>
        <p:nvSpPr>
          <p:cNvPr id="14" name="Text Placeholder 11">
            <a:extLst>
              <a:ext uri="{FF2B5EF4-FFF2-40B4-BE49-F238E27FC236}">
                <a16:creationId xmlns:a16="http://schemas.microsoft.com/office/drawing/2014/main" id="{3935B3FD-4FD7-1142-C3FC-23D71F2A2105}"/>
              </a:ext>
            </a:extLst>
          </p:cNvPr>
          <p:cNvSpPr>
            <a:spLocks noGrp="1"/>
          </p:cNvSpPr>
          <p:nvPr>
            <p:ph type="body" sz="quarter" idx="20" hasCustomPrompt="1"/>
          </p:nvPr>
        </p:nvSpPr>
        <p:spPr bwMode="gray">
          <a:xfrm>
            <a:off x="515938" y="3422650"/>
            <a:ext cx="1789112" cy="492443"/>
          </a:xfrm>
        </p:spPr>
        <p:txBody>
          <a:bodyPr wrap="square">
            <a:spAutoFit/>
          </a:bodyPr>
          <a:lstStyle>
            <a:lvl1pPr marL="0" indent="0">
              <a:spcAft>
                <a:spcPts val="0"/>
              </a:spcAft>
              <a:buNone/>
              <a:defRPr b="1"/>
            </a:lvl1pPr>
          </a:lstStyle>
          <a:p>
            <a:pPr lvl="0"/>
            <a:r>
              <a:rPr lang="en-US"/>
              <a:t>First name</a:t>
            </a:r>
          </a:p>
          <a:p>
            <a:pPr lvl="0"/>
            <a:r>
              <a:rPr lang="en-US"/>
              <a:t>Last name</a:t>
            </a:r>
          </a:p>
        </p:txBody>
      </p:sp>
      <p:sp>
        <p:nvSpPr>
          <p:cNvPr id="15" name="Text Placeholder 11">
            <a:extLst>
              <a:ext uri="{FF2B5EF4-FFF2-40B4-BE49-F238E27FC236}">
                <a16:creationId xmlns:a16="http://schemas.microsoft.com/office/drawing/2014/main" id="{DFCFADD4-BDD7-C835-1085-0A971CE578AF}"/>
              </a:ext>
            </a:extLst>
          </p:cNvPr>
          <p:cNvSpPr>
            <a:spLocks noGrp="1"/>
          </p:cNvSpPr>
          <p:nvPr>
            <p:ph type="body" sz="quarter" idx="21" hasCustomPrompt="1"/>
          </p:nvPr>
        </p:nvSpPr>
        <p:spPr bwMode="gray">
          <a:xfrm>
            <a:off x="2390775" y="3422650"/>
            <a:ext cx="1609725" cy="615553"/>
          </a:xfrm>
        </p:spPr>
        <p:txBody>
          <a:bodyPr>
            <a:spAutoFit/>
          </a:bodyPr>
          <a:lstStyle>
            <a:lvl1pPr marL="0" indent="0">
              <a:spcAft>
                <a:spcPts val="600"/>
              </a:spcAft>
              <a:buNone/>
              <a:defRPr sz="1000" b="0"/>
            </a:lvl1pPr>
          </a:lstStyle>
          <a:p>
            <a:r>
              <a:rPr lang="en-US"/>
              <a:t>E-mail</a:t>
            </a:r>
          </a:p>
          <a:p>
            <a:pPr lvl="0"/>
            <a:r>
              <a:rPr lang="en-US"/>
              <a:t>Phone</a:t>
            </a:r>
          </a:p>
          <a:p>
            <a:pPr lvl="0"/>
            <a:r>
              <a:rPr lang="en-US"/>
              <a:t>Address</a:t>
            </a:r>
          </a:p>
        </p:txBody>
      </p:sp>
      <p:sp>
        <p:nvSpPr>
          <p:cNvPr id="16" name="Text Placeholder 11">
            <a:extLst>
              <a:ext uri="{FF2B5EF4-FFF2-40B4-BE49-F238E27FC236}">
                <a16:creationId xmlns:a16="http://schemas.microsoft.com/office/drawing/2014/main" id="{365E10C3-0988-8B7A-CEBD-ABE2BDA7F1D7}"/>
              </a:ext>
            </a:extLst>
          </p:cNvPr>
          <p:cNvSpPr>
            <a:spLocks noGrp="1"/>
          </p:cNvSpPr>
          <p:nvPr>
            <p:ph type="body" sz="quarter" idx="22" hasCustomPrompt="1"/>
          </p:nvPr>
        </p:nvSpPr>
        <p:spPr bwMode="gray">
          <a:xfrm>
            <a:off x="515938" y="4422775"/>
            <a:ext cx="1789112" cy="492443"/>
          </a:xfrm>
        </p:spPr>
        <p:txBody>
          <a:bodyPr wrap="square">
            <a:spAutoFit/>
          </a:bodyPr>
          <a:lstStyle>
            <a:lvl1pPr marL="0" indent="0">
              <a:spcAft>
                <a:spcPts val="0"/>
              </a:spcAft>
              <a:buNone/>
              <a:defRPr b="1"/>
            </a:lvl1pPr>
          </a:lstStyle>
          <a:p>
            <a:pPr lvl="0"/>
            <a:r>
              <a:rPr lang="en-US"/>
              <a:t>First name</a:t>
            </a:r>
          </a:p>
          <a:p>
            <a:pPr lvl="0"/>
            <a:r>
              <a:rPr lang="en-US"/>
              <a:t>Last name</a:t>
            </a:r>
          </a:p>
        </p:txBody>
      </p:sp>
      <p:sp>
        <p:nvSpPr>
          <p:cNvPr id="17" name="Text Placeholder 11">
            <a:extLst>
              <a:ext uri="{FF2B5EF4-FFF2-40B4-BE49-F238E27FC236}">
                <a16:creationId xmlns:a16="http://schemas.microsoft.com/office/drawing/2014/main" id="{D92315C8-74E3-7E7B-DA7E-6FFA0BBEBDFF}"/>
              </a:ext>
            </a:extLst>
          </p:cNvPr>
          <p:cNvSpPr>
            <a:spLocks noGrp="1"/>
          </p:cNvSpPr>
          <p:nvPr>
            <p:ph type="body" sz="quarter" idx="23" hasCustomPrompt="1"/>
          </p:nvPr>
        </p:nvSpPr>
        <p:spPr bwMode="gray">
          <a:xfrm>
            <a:off x="2390775" y="4422775"/>
            <a:ext cx="1609725" cy="615553"/>
          </a:xfrm>
        </p:spPr>
        <p:txBody>
          <a:bodyPr>
            <a:spAutoFit/>
          </a:bodyPr>
          <a:lstStyle>
            <a:lvl1pPr marL="0" indent="0">
              <a:spcAft>
                <a:spcPts val="600"/>
              </a:spcAft>
              <a:buNone/>
              <a:defRPr sz="1000" b="0"/>
            </a:lvl1pPr>
          </a:lstStyle>
          <a:p>
            <a:r>
              <a:rPr lang="en-US"/>
              <a:t>E-mail</a:t>
            </a:r>
          </a:p>
          <a:p>
            <a:pPr lvl="0"/>
            <a:r>
              <a:rPr lang="en-US"/>
              <a:t>Phone</a:t>
            </a:r>
          </a:p>
          <a:p>
            <a:pPr lvl="0"/>
            <a:r>
              <a:rPr lang="en-US"/>
              <a:t>Address</a:t>
            </a:r>
          </a:p>
        </p:txBody>
      </p:sp>
      <p:sp>
        <p:nvSpPr>
          <p:cNvPr id="22" name="Text Placeholder 21">
            <a:extLst>
              <a:ext uri="{FF2B5EF4-FFF2-40B4-BE49-F238E27FC236}">
                <a16:creationId xmlns:a16="http://schemas.microsoft.com/office/drawing/2014/main" id="{06340F3A-9AB1-D342-7190-230CAC35531B}"/>
              </a:ext>
            </a:extLst>
          </p:cNvPr>
          <p:cNvSpPr>
            <a:spLocks noGrp="1"/>
          </p:cNvSpPr>
          <p:nvPr>
            <p:ph type="body" sz="quarter" idx="24" hasCustomPrompt="1"/>
          </p:nvPr>
        </p:nvSpPr>
        <p:spPr bwMode="gray">
          <a:xfrm>
            <a:off x="515939" y="3207505"/>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a:t> </a:t>
            </a:r>
          </a:p>
        </p:txBody>
      </p:sp>
      <p:sp>
        <p:nvSpPr>
          <p:cNvPr id="23" name="Text Placeholder 21">
            <a:extLst>
              <a:ext uri="{FF2B5EF4-FFF2-40B4-BE49-F238E27FC236}">
                <a16:creationId xmlns:a16="http://schemas.microsoft.com/office/drawing/2014/main" id="{C716B27B-8D03-8B76-8793-65296174B477}"/>
              </a:ext>
            </a:extLst>
          </p:cNvPr>
          <p:cNvSpPr>
            <a:spLocks noGrp="1"/>
          </p:cNvSpPr>
          <p:nvPr>
            <p:ph type="body" sz="quarter" idx="25" hasCustomPrompt="1"/>
          </p:nvPr>
        </p:nvSpPr>
        <p:spPr bwMode="gray">
          <a:xfrm>
            <a:off x="515939" y="4207629"/>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a:t> </a:t>
            </a:r>
          </a:p>
        </p:txBody>
      </p:sp>
    </p:spTree>
    <p:extLst>
      <p:ext uri="{BB962C8B-B14F-4D97-AF65-F5344CB8AC3E}">
        <p14:creationId xmlns:p14="http://schemas.microsoft.com/office/powerpoint/2010/main" val="1813941894"/>
      </p:ext>
    </p:extLst>
  </p:cSld>
  <p:clrMapOvr>
    <a:masterClrMapping/>
  </p:clrMapOvr>
  <p:extLst>
    <p:ext uri="{DCECCB84-F9BA-43D5-87BE-67443E8EF086}">
      <p15:sldGuideLst xmlns:p15="http://schemas.microsoft.com/office/powerpoint/2012/main">
        <p15:guide id="1" orient="horz" pos="913">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2520" userDrawn="1">
          <p15:clr>
            <a:srgbClr val="F26B43"/>
          </p15:clr>
        </p15:guide>
        <p15:guide id="7" pos="2751" userDrawn="1">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58368B-6ED4-3E65-BBE2-7282F6944C35}"/>
              </a:ext>
            </a:extLst>
          </p:cNvPr>
          <p:cNvSpPr/>
          <p:nvPr userDrawn="1"/>
        </p:nvSpPr>
        <p:spPr bwMode="gray">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err="1"/>
          </a:p>
        </p:txBody>
      </p:sp>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2344578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slide grey">
    <p:spTree>
      <p:nvGrpSpPr>
        <p:cNvPr id="1" name=""/>
        <p:cNvGrpSpPr/>
        <p:nvPr/>
      </p:nvGrpSpPr>
      <p:grpSpPr>
        <a:xfrm>
          <a:off x="0" y="0"/>
          <a:ext cx="0" cy="0"/>
          <a:chOff x="0" y="0"/>
          <a:chExt cx="0" cy="0"/>
        </a:xfrm>
      </p:grpSpPr>
      <p:pic>
        <p:nvPicPr>
          <p:cNvPr id="2" name="Grafik 15" descr="Ein Bild, das Verschwommen, Nebel, Screenshot enthält.&#10;&#10;Automatisch generierte Beschreibung">
            <a:extLst>
              <a:ext uri="{FF2B5EF4-FFF2-40B4-BE49-F238E27FC236}">
                <a16:creationId xmlns:a16="http://schemas.microsoft.com/office/drawing/2014/main" id="{204F183D-37BD-47B8-5474-702251703FF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504" b="12504"/>
          <a:stretch/>
        </p:blipFill>
        <p:spPr bwMode="gray">
          <a:xfrm>
            <a:off x="0" y="0"/>
            <a:ext cx="12192000" cy="6858000"/>
          </a:xfrm>
          <a:prstGeom prst="rect">
            <a:avLst/>
          </a:prstGeom>
        </p:spPr>
      </p:pic>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63662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FE52C96-6720-7E7E-D0D5-5474F4868481}"/>
              </a:ext>
            </a:extLst>
          </p:cNvPr>
          <p:cNvGraphicFramePr>
            <a:graphicFrameLocks noChangeAspect="1"/>
          </p:cNvGraphicFramePr>
          <p:nvPr userDrawn="1">
            <p:custDataLst>
              <p:tags r:id="rId23"/>
            </p:custDataLst>
            <p:extLst>
              <p:ext uri="{D42A27DB-BD31-4B8C-83A1-F6EECF244321}">
                <p14:modId xmlns:p14="http://schemas.microsoft.com/office/powerpoint/2010/main" val="4139855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4" imgW="306" imgH="306" progId="TCLayout.ActiveDocument.1">
                  <p:embed/>
                </p:oleObj>
              </mc:Choice>
              <mc:Fallback>
                <p:oleObj name="think-cell Folie" r:id="rId24" imgW="306" imgH="306" progId="TCLayout.ActiveDocument.1">
                  <p:embed/>
                  <p:pic>
                    <p:nvPicPr>
                      <p:cNvPr id="8" name="think-cell data - do not delete" hidden="1">
                        <a:extLst>
                          <a:ext uri="{FF2B5EF4-FFF2-40B4-BE49-F238E27FC236}">
                            <a16:creationId xmlns:a16="http://schemas.microsoft.com/office/drawing/2014/main" id="{FFE52C96-6720-7E7E-D0D5-5474F4868481}"/>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3" name="Textplatzhalter 2">
            <a:extLst>
              <a:ext uri="{FF2B5EF4-FFF2-40B4-BE49-F238E27FC236}">
                <a16:creationId xmlns:a16="http://schemas.microsoft.com/office/drawing/2014/main" id="{A5979798-D702-7237-52EB-487BC7C93621}"/>
              </a:ext>
            </a:extLst>
          </p:cNvPr>
          <p:cNvSpPr>
            <a:spLocks noGrp="1"/>
          </p:cNvSpPr>
          <p:nvPr>
            <p:ph type="body" idx="1"/>
          </p:nvPr>
        </p:nvSpPr>
        <p:spPr bwMode="gray">
          <a:xfrm>
            <a:off x="515937" y="1449388"/>
            <a:ext cx="11160125" cy="4608000"/>
          </a:xfrm>
          <a:prstGeom prst="rect">
            <a:avLst/>
          </a:prstGeom>
        </p:spPr>
        <p:txBody>
          <a:bodyPr vert="horz" lIns="0" tIns="0" rIns="0" bIns="0" rtlCol="0">
            <a:no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a:p>
            <a:pPr lvl="7"/>
            <a:r>
              <a:rPr lang="en-US" noProof="0"/>
              <a:t>Eighth level</a:t>
            </a:r>
          </a:p>
          <a:p>
            <a:pPr lvl="8"/>
            <a:r>
              <a:rPr lang="en-US" noProof="0"/>
              <a:t>Nineth level</a:t>
            </a:r>
          </a:p>
        </p:txBody>
      </p:sp>
      <p:sp>
        <p:nvSpPr>
          <p:cNvPr id="5" name="Fußzeilenplatzhalter 4">
            <a:extLst>
              <a:ext uri="{FF2B5EF4-FFF2-40B4-BE49-F238E27FC236}">
                <a16:creationId xmlns:a16="http://schemas.microsoft.com/office/drawing/2014/main" id="{FE47393F-4923-78D3-4CFF-3E48B72ACF31}"/>
              </a:ext>
            </a:extLst>
          </p:cNvPr>
          <p:cNvSpPr>
            <a:spLocks noGrp="1"/>
          </p:cNvSpPr>
          <p:nvPr>
            <p:ph type="ftr" sz="quarter" idx="3"/>
          </p:nvPr>
        </p:nvSpPr>
        <p:spPr bwMode="gray">
          <a:xfrm>
            <a:off x="1249680" y="6310083"/>
            <a:ext cx="2746800" cy="153888"/>
          </a:xfrm>
          <a:prstGeom prst="rect">
            <a:avLst/>
          </a:prstGeom>
        </p:spPr>
        <p:txBody>
          <a:bodyPr vert="horz" lIns="0" tIns="0" rIns="0" bIns="0" rtlCol="0" anchor="ctr">
            <a:spAutoFit/>
          </a:bodyPr>
          <a:lstStyle>
            <a:lvl1pPr algn="l">
              <a:lnSpc>
                <a:spcPct val="100000"/>
              </a:lnSpc>
              <a:defRPr sz="1000">
                <a:solidFill>
                  <a:schemeClr val="accent2"/>
                </a:solidFill>
              </a:defRPr>
            </a:lvl1pPr>
          </a:lstStyle>
          <a:p>
            <a:r>
              <a:rPr lang="de-DE"/>
              <a:t>© Copyright Sensirion, Switzerland</a:t>
            </a:r>
          </a:p>
        </p:txBody>
      </p:sp>
      <p:sp>
        <p:nvSpPr>
          <p:cNvPr id="6" name="Foliennummernplatzhalter 5">
            <a:extLst>
              <a:ext uri="{FF2B5EF4-FFF2-40B4-BE49-F238E27FC236}">
                <a16:creationId xmlns:a16="http://schemas.microsoft.com/office/drawing/2014/main" id="{E2816682-44E5-FDC4-D40C-E9568FC89F81}"/>
              </a:ext>
            </a:extLst>
          </p:cNvPr>
          <p:cNvSpPr>
            <a:spLocks noGrp="1"/>
          </p:cNvSpPr>
          <p:nvPr>
            <p:ph type="sldNum" sz="quarter" idx="4"/>
          </p:nvPr>
        </p:nvSpPr>
        <p:spPr bwMode="gray">
          <a:xfrm>
            <a:off x="515937" y="6310083"/>
            <a:ext cx="680403" cy="153888"/>
          </a:xfrm>
          <a:prstGeom prst="rect">
            <a:avLst/>
          </a:prstGeom>
        </p:spPr>
        <p:txBody>
          <a:bodyPr vert="horz" wrap="square" lIns="0" tIns="0" rIns="0" bIns="0" rtlCol="0" anchor="ctr">
            <a:spAutoFit/>
          </a:bodyPr>
          <a:lstStyle>
            <a:lvl1pPr algn="l">
              <a:lnSpc>
                <a:spcPct val="100000"/>
              </a:lnSpc>
              <a:defRPr sz="1000">
                <a:solidFill>
                  <a:schemeClr val="accent2"/>
                </a:solidFill>
              </a:defRPr>
            </a:lvl1pPr>
          </a:lstStyle>
          <a:p>
            <a:fld id="{B1E691A1-F3A6-4574-B226-B412272B38A6}" type="slidenum">
              <a:rPr lang="de-DE" smtClean="0"/>
              <a:pPr/>
              <a:t>‹#›</a:t>
            </a:fld>
            <a:endParaRPr lang="de-DE"/>
          </a:p>
        </p:txBody>
      </p:sp>
      <p:grpSp>
        <p:nvGrpSpPr>
          <p:cNvPr id="10" name="Gruppieren 9">
            <a:extLst>
              <a:ext uri="{FF2B5EF4-FFF2-40B4-BE49-F238E27FC236}">
                <a16:creationId xmlns:a16="http://schemas.microsoft.com/office/drawing/2014/main" id="{589BAB36-386A-4190-A977-53CCEAC0AA1B}"/>
              </a:ext>
            </a:extLst>
          </p:cNvPr>
          <p:cNvGrpSpPr/>
          <p:nvPr userDrawn="1"/>
        </p:nvGrpSpPr>
        <p:grpSpPr bwMode="gray">
          <a:xfrm>
            <a:off x="10375900" y="6308725"/>
            <a:ext cx="1300163" cy="130175"/>
            <a:chOff x="10390188" y="6381750"/>
            <a:chExt cx="1300163" cy="130175"/>
          </a:xfrm>
        </p:grpSpPr>
        <p:sp>
          <p:nvSpPr>
            <p:cNvPr id="11" name="Freeform 5">
              <a:extLst>
                <a:ext uri="{FF2B5EF4-FFF2-40B4-BE49-F238E27FC236}">
                  <a16:creationId xmlns:a16="http://schemas.microsoft.com/office/drawing/2014/main" id="{2AC79C31-0A46-35AB-8FD6-861E9002F905}"/>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6">
              <a:extLst>
                <a:ext uri="{FF2B5EF4-FFF2-40B4-BE49-F238E27FC236}">
                  <a16:creationId xmlns:a16="http://schemas.microsoft.com/office/drawing/2014/main" id="{D5A4F163-9763-7F50-7898-5C3B411A2A1E}"/>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Freeform 7">
              <a:extLst>
                <a:ext uri="{FF2B5EF4-FFF2-40B4-BE49-F238E27FC236}">
                  <a16:creationId xmlns:a16="http://schemas.microsoft.com/office/drawing/2014/main" id="{85900EEB-4E63-3574-F6B4-B8DC63DB9ED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8">
              <a:extLst>
                <a:ext uri="{FF2B5EF4-FFF2-40B4-BE49-F238E27FC236}">
                  <a16:creationId xmlns:a16="http://schemas.microsoft.com/office/drawing/2014/main" id="{6D1E6D4C-3A7B-C62B-F18B-6508ED07622A}"/>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9">
              <a:extLst>
                <a:ext uri="{FF2B5EF4-FFF2-40B4-BE49-F238E27FC236}">
                  <a16:creationId xmlns:a16="http://schemas.microsoft.com/office/drawing/2014/main" id="{D32E3D8B-D9DB-5946-DDA3-563C35F77C55}"/>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6" name="Freeform 10">
              <a:extLst>
                <a:ext uri="{FF2B5EF4-FFF2-40B4-BE49-F238E27FC236}">
                  <a16:creationId xmlns:a16="http://schemas.microsoft.com/office/drawing/2014/main" id="{B0C285FB-7B3E-B133-CBEB-6F9C65A19C26}"/>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Rectangle 11">
              <a:extLst>
                <a:ext uri="{FF2B5EF4-FFF2-40B4-BE49-F238E27FC236}">
                  <a16:creationId xmlns:a16="http://schemas.microsoft.com/office/drawing/2014/main" id="{AA5AE9D2-21E5-6654-A0AB-2C7D2E905172}"/>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8" name="Freeform 12">
              <a:extLst>
                <a:ext uri="{FF2B5EF4-FFF2-40B4-BE49-F238E27FC236}">
                  <a16:creationId xmlns:a16="http://schemas.microsoft.com/office/drawing/2014/main" id="{AE4D3AFD-7F9C-4F1E-B7D9-5EC57CDBEA8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DD47989A-E843-AE51-6B2D-83AF32BA64EC}"/>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4" name="Title Placeholder 3">
            <a:extLst>
              <a:ext uri="{FF2B5EF4-FFF2-40B4-BE49-F238E27FC236}">
                <a16:creationId xmlns:a16="http://schemas.microsoft.com/office/drawing/2014/main" id="{830B595B-5B20-F6F9-CB75-ECE01D213F36}"/>
              </a:ext>
            </a:extLst>
          </p:cNvPr>
          <p:cNvSpPr>
            <a:spLocks noGrp="1"/>
          </p:cNvSpPr>
          <p:nvPr>
            <p:ph type="title"/>
          </p:nvPr>
        </p:nvSpPr>
        <p:spPr bwMode="gray">
          <a:xfrm>
            <a:off x="515937" y="476250"/>
            <a:ext cx="11160125" cy="430887"/>
          </a:xfrm>
          <a:prstGeom prst="rect">
            <a:avLst/>
          </a:prstGeom>
        </p:spPr>
        <p:txBody>
          <a:bodyPr vert="horz" wrap="square" lIns="0" tIns="0" rIns="0" bIns="0" rtlCol="0" anchor="t">
            <a:spAutoFit/>
          </a:bodyPr>
          <a:lstStyle/>
          <a:p>
            <a:r>
              <a:rPr lang="en-US"/>
              <a:t>Click to edit title</a:t>
            </a:r>
          </a:p>
        </p:txBody>
      </p:sp>
    </p:spTree>
    <p:extLst>
      <p:ext uri="{BB962C8B-B14F-4D97-AF65-F5344CB8AC3E}">
        <p14:creationId xmlns:p14="http://schemas.microsoft.com/office/powerpoint/2010/main" val="579290572"/>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5" r:id="rId4"/>
    <p:sldLayoutId id="2147483656"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Lst>
  <p:hf hdr="0" dt="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00" userDrawn="1">
          <p15:clr>
            <a:srgbClr val="F26B43"/>
          </p15:clr>
        </p15:guide>
        <p15:guide id="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image" Target="../media/image7.emf"/><Relationship Id="rId2" Type="http://schemas.openxmlformats.org/officeDocument/2006/relationships/video" Target="NULL" TargetMode="External"/><Relationship Id="rId1" Type="http://schemas.openxmlformats.org/officeDocument/2006/relationships/tags" Target="../tags/tag22.xml"/><Relationship Id="rId6" Type="http://schemas.openxmlformats.org/officeDocument/2006/relationships/oleObject" Target="../embeddings/oleObject20.bin"/><Relationship Id="rId5" Type="http://schemas.openxmlformats.org/officeDocument/2006/relationships/image" Target="../media/image6.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building with trees and a bridge&#10;&#10;AI-generated content may be incorrect.">
            <a:extLst>
              <a:ext uri="{FF2B5EF4-FFF2-40B4-BE49-F238E27FC236}">
                <a16:creationId xmlns:a16="http://schemas.microsoft.com/office/drawing/2014/main" id="{4DEC508F-9793-A693-FA1E-7F4173416EFB}"/>
              </a:ext>
            </a:extLst>
          </p:cNvPr>
          <p:cNvPicPr>
            <a:picLocks noChangeAspect="1"/>
          </p:cNvPicPr>
          <p:nvPr/>
        </p:nvPicPr>
        <p:blipFill>
          <a:blip r:embed="rId5">
            <a:extLst>
              <a:ext uri="{28A0092B-C50C-407E-A947-70E740481C1C}">
                <a14:useLocalDpi xmlns:a14="http://schemas.microsoft.com/office/drawing/2010/main" val="0"/>
              </a:ext>
            </a:extLst>
          </a:blip>
          <a:srcRect b="15795"/>
          <a:stretch/>
        </p:blipFill>
        <p:spPr>
          <a:xfrm>
            <a:off x="-12700" y="-397"/>
            <a:ext cx="12217400" cy="6858398"/>
          </a:xfrm>
          <a:prstGeom prst="rect">
            <a:avLst/>
          </a:prstGeom>
        </p:spPr>
      </p:pic>
      <p:sp>
        <p:nvSpPr>
          <p:cNvPr id="3" name="Titel 2">
            <a:extLst>
              <a:ext uri="{FF2B5EF4-FFF2-40B4-BE49-F238E27FC236}">
                <a16:creationId xmlns:a16="http://schemas.microsoft.com/office/drawing/2014/main" id="{8B3673E1-586B-8AA9-5763-89495AAABEE9}"/>
              </a:ext>
            </a:extLst>
          </p:cNvPr>
          <p:cNvSpPr>
            <a:spLocks noGrp="1"/>
          </p:cNvSpPr>
          <p:nvPr>
            <p:ph type="ctrTitle"/>
          </p:nvPr>
        </p:nvSpPr>
        <p:spPr>
          <a:xfrm>
            <a:off x="1189036" y="964959"/>
            <a:ext cx="9452838" cy="738664"/>
          </a:xfrm>
        </p:spPr>
        <p:txBody>
          <a:bodyPr vert="horz"/>
          <a:lstStyle/>
          <a:p>
            <a:r>
              <a:rPr lang="en-US" sz="4800"/>
              <a:t>SHT4x protective cover</a:t>
            </a:r>
            <a:endParaRPr lang="en-GB"/>
          </a:p>
        </p:txBody>
      </p:sp>
      <p:sp>
        <p:nvSpPr>
          <p:cNvPr id="2" name="Text Placeholder 1">
            <a:extLst>
              <a:ext uri="{FF2B5EF4-FFF2-40B4-BE49-F238E27FC236}">
                <a16:creationId xmlns:a16="http://schemas.microsoft.com/office/drawing/2014/main" id="{E064607C-6540-9527-6E29-A83C80875885}"/>
              </a:ext>
            </a:extLst>
          </p:cNvPr>
          <p:cNvSpPr>
            <a:spLocks noGrp="1"/>
          </p:cNvSpPr>
          <p:nvPr>
            <p:ph type="body" sz="quarter" idx="12"/>
          </p:nvPr>
        </p:nvSpPr>
        <p:spPr>
          <a:xfrm>
            <a:off x="12700" y="6070203"/>
            <a:ext cx="12192000" cy="800100"/>
          </a:xfrm>
        </p:spPr>
        <p:txBody>
          <a:bodyPr/>
          <a:lstStyle/>
          <a:p>
            <a:endParaRPr lang="en-US"/>
          </a:p>
        </p:txBody>
      </p:sp>
      <p:sp>
        <p:nvSpPr>
          <p:cNvPr id="6" name="Text Placeholder 5">
            <a:extLst>
              <a:ext uri="{FF2B5EF4-FFF2-40B4-BE49-F238E27FC236}">
                <a16:creationId xmlns:a16="http://schemas.microsoft.com/office/drawing/2014/main" id="{C8B06DB7-0DB7-D1B8-A44E-4CA80FAC5BBE}"/>
              </a:ext>
            </a:extLst>
          </p:cNvPr>
          <p:cNvSpPr>
            <a:spLocks noGrp="1"/>
          </p:cNvSpPr>
          <p:nvPr>
            <p:ph type="body" sz="quarter" idx="13"/>
          </p:nvPr>
        </p:nvSpPr>
        <p:spPr>
          <a:xfrm>
            <a:off x="9924763" y="6293853"/>
            <a:ext cx="1764000" cy="176400"/>
          </a:xfrm>
        </p:spPr>
        <p:txBody>
          <a:bodyPr/>
          <a:lstStyle/>
          <a:p>
            <a:endParaRPr lang="en-US"/>
          </a:p>
        </p:txBody>
      </p:sp>
      <p:sp>
        <p:nvSpPr>
          <p:cNvPr id="4" name="Untertitel 3">
            <a:extLst>
              <a:ext uri="{FF2B5EF4-FFF2-40B4-BE49-F238E27FC236}">
                <a16:creationId xmlns:a16="http://schemas.microsoft.com/office/drawing/2014/main" id="{0426BD7F-A61B-0589-8A08-3856C27E9BBF}"/>
              </a:ext>
            </a:extLst>
          </p:cNvPr>
          <p:cNvSpPr>
            <a:spLocks noGrp="1"/>
          </p:cNvSpPr>
          <p:nvPr>
            <p:ph type="body" sz="quarter" idx="14"/>
          </p:nvPr>
        </p:nvSpPr>
        <p:spPr>
          <a:xfrm>
            <a:off x="1189035" y="1703623"/>
            <a:ext cx="10487027" cy="615553"/>
          </a:xfrm>
        </p:spPr>
        <p:txBody>
          <a:bodyPr/>
          <a:lstStyle/>
          <a:p>
            <a:r>
              <a:rPr lang="en-US"/>
              <a:t>Same performance expanding process options</a:t>
            </a:r>
          </a:p>
        </p:txBody>
      </p:sp>
      <p:graphicFrame>
        <p:nvGraphicFramePr>
          <p:cNvPr id="9" name="think-cell data - do not delete" hidden="1">
            <a:extLst>
              <a:ext uri="{FF2B5EF4-FFF2-40B4-BE49-F238E27FC236}">
                <a16:creationId xmlns:a16="http://schemas.microsoft.com/office/drawing/2014/main" id="{3D766D18-4E94-2C9E-A4B9-B589E449EC0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6" imgW="344" imgH="344" progId="TCLayout.ActiveDocument.1">
                  <p:embed/>
                </p:oleObj>
              </mc:Choice>
              <mc:Fallback>
                <p:oleObj name="think-cell Folie" r:id="rId6" imgW="344" imgH="344" progId="TCLayout.ActiveDocument.1">
                  <p:embed/>
                  <p:pic>
                    <p:nvPicPr>
                      <p:cNvPr id="9" name="think-cell data - do not delete" hidden="1">
                        <a:extLst>
                          <a:ext uri="{FF2B5EF4-FFF2-40B4-BE49-F238E27FC236}">
                            <a16:creationId xmlns:a16="http://schemas.microsoft.com/office/drawing/2014/main" id="{3D766D18-4E94-2C9E-A4B9-B589E449EC0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Text Placeholder 3">
            <a:extLst>
              <a:ext uri="{FF2B5EF4-FFF2-40B4-BE49-F238E27FC236}">
                <a16:creationId xmlns:a16="http://schemas.microsoft.com/office/drawing/2014/main" id="{378C5352-EBDE-A31F-FC9E-11B78B273C21}"/>
              </a:ext>
            </a:extLst>
          </p:cNvPr>
          <p:cNvSpPr txBox="1">
            <a:spLocks/>
          </p:cNvSpPr>
          <p:nvPr/>
        </p:nvSpPr>
        <p:spPr bwMode="gray">
          <a:xfrm>
            <a:off x="1215162" y="2527661"/>
            <a:ext cx="9144000" cy="246221"/>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a:lstStyle>
          <a:p>
            <a:r>
              <a:rPr lang="en-US"/>
              <a:t>PM Humidity and Temperature | February 2025</a:t>
            </a:r>
          </a:p>
        </p:txBody>
      </p:sp>
      <p:pic>
        <p:nvPicPr>
          <p:cNvPr id="28" name="Video 27">
            <a:hlinkClick r:id="" action="ppaction://media"/>
            <a:extLst>
              <a:ext uri="{FF2B5EF4-FFF2-40B4-BE49-F238E27FC236}">
                <a16:creationId xmlns:a16="http://schemas.microsoft.com/office/drawing/2014/main" id="{F3ADFC56-ACE6-170B-3B98-2B52409449C6}"/>
              </a:ext>
            </a:extLst>
          </p:cNvPr>
          <p:cNvPicPr>
            <a:picLocks noChangeAspect="1"/>
          </p:cNvPicPr>
          <p:nvPr>
            <a:videoFile r:link="rId2"/>
            <p:extLst>
              <p:ext uri="{DAA4B4D4-6D71-4841-9C94-3DE7FCFB9230}">
                <p14:media xmlns:p14="http://schemas.microsoft.com/office/powerpoint/2010/main" r:embed="rId3">
                  <p14:trim end="10713"/>
                </p14:media>
              </p:ext>
              <p:ext uri="{42D2F446-02D8-4167-A562-619A0277C38B}">
                <p15:isNarration xmlns:p15="http://schemas.microsoft.com/office/powerpoint/2012/main" val="1"/>
              </p:ext>
            </p:extLst>
          </p:nvPr>
        </p:nvPicPr>
        <p:blipFill>
          <a:blip r:embed="rId8"/>
          <a:srcRect l="21875" r="21875"/>
          <a:stretch>
            <a:fillRect/>
          </a:stretch>
        </p:blipFill>
        <p:spPr>
          <a:xfrm>
            <a:off x="10435286" y="144433"/>
            <a:ext cx="1447365" cy="1447365"/>
          </a:xfrm>
          <a:prstGeom prst="ellipse">
            <a:avLst/>
          </a:prstGeom>
          <a:ln>
            <a:noFill/>
          </a:ln>
          <a:effectLst>
            <a:softEdge rad="127000"/>
          </a:effectLst>
        </p:spPr>
      </p:pic>
    </p:spTree>
    <p:extLst>
      <p:ext uri="{BB962C8B-B14F-4D97-AF65-F5344CB8AC3E}">
        <p14:creationId xmlns:p14="http://schemas.microsoft.com/office/powerpoint/2010/main" val="2644114228"/>
      </p:ext>
    </p:extLst>
  </p:cSld>
  <p:clrMapOvr>
    <a:masterClrMapping/>
  </p:clrMapOvr>
  <mc:AlternateContent xmlns:mc="http://schemas.openxmlformats.org/markup-compatibility/2006">
    <mc:Choice xmlns:p14="http://schemas.microsoft.com/office/powerpoint/2010/main" Requires="p14">
      <p:transition spd="slow" p14:dur="2000" advTm="19823"/>
    </mc:Choice>
    <mc:Fallback>
      <p:transition spd="slow" advTm="19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8"/>
                </p:tgtEl>
              </p:cMediaNode>
            </p:video>
            <p:seq concurrent="1" nextAc="seek">
              <p:cTn id="8" restart="whenNotActive" fill="hold" evtFilter="cancelBubble" nodeType="interactiveSeq">
                <p:stCondLst>
                  <p:cond evt="onClick" delay="0">
                    <p:tgtEl>
                      <p:spTgt spid="2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8"/>
                                        </p:tgtEl>
                                      </p:cBhvr>
                                    </p:cmd>
                                  </p:childTnLst>
                                </p:cTn>
                              </p:par>
                            </p:childTnLst>
                          </p:cTn>
                        </p:par>
                      </p:childTnLst>
                    </p:cTn>
                  </p:par>
                </p:childTnLst>
              </p:cTn>
              <p:nextCondLst>
                <p:cond evt="onClick" delay="0">
                  <p:tgtEl>
                    <p:spTgt spid="2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9505B6EF-DD6B-939E-2B0D-02D80A2CAF67}"/>
              </a:ext>
            </a:extLst>
          </p:cNvPr>
          <p:cNvSpPr>
            <a:spLocks noGrp="1"/>
          </p:cNvSpPr>
          <p:nvPr>
            <p:ph type="ctrTitle"/>
          </p:nvPr>
        </p:nvSpPr>
        <p:spPr/>
        <p:txBody>
          <a:bodyPr/>
          <a:lstStyle/>
          <a:p>
            <a:r>
              <a:rPr lang="en-US"/>
              <a:t>SHT4x Family</a:t>
            </a:r>
          </a:p>
        </p:txBody>
      </p:sp>
      <p:sp>
        <p:nvSpPr>
          <p:cNvPr id="18" name="Text Placeholder 17">
            <a:extLst>
              <a:ext uri="{FF2B5EF4-FFF2-40B4-BE49-F238E27FC236}">
                <a16:creationId xmlns:a16="http://schemas.microsoft.com/office/drawing/2014/main" id="{CCC38A5D-7ABE-91B1-CAE7-2951BD9AFA03}"/>
              </a:ext>
            </a:extLst>
          </p:cNvPr>
          <p:cNvSpPr>
            <a:spLocks noGrp="1"/>
          </p:cNvSpPr>
          <p:nvPr>
            <p:ph type="body" sz="quarter" idx="12"/>
          </p:nvPr>
        </p:nvSpPr>
        <p:spPr>
          <a:xfrm>
            <a:off x="4682487" y="2629727"/>
            <a:ext cx="1800000" cy="2010279"/>
          </a:xfrm>
        </p:spPr>
        <p:txBody>
          <a:bodyPr/>
          <a:lstStyle/>
          <a:p>
            <a:r>
              <a:rPr lang="en-US" sz="2400"/>
              <a:t>±1.8 %RH accuracy</a:t>
            </a:r>
          </a:p>
        </p:txBody>
      </p:sp>
      <p:sp>
        <p:nvSpPr>
          <p:cNvPr id="19" name="Text Placeholder 18">
            <a:extLst>
              <a:ext uri="{FF2B5EF4-FFF2-40B4-BE49-F238E27FC236}">
                <a16:creationId xmlns:a16="http://schemas.microsoft.com/office/drawing/2014/main" id="{BDBC8E07-38AF-5DDD-37A8-26A870BBA251}"/>
              </a:ext>
            </a:extLst>
          </p:cNvPr>
          <p:cNvSpPr>
            <a:spLocks noGrp="1"/>
          </p:cNvSpPr>
          <p:nvPr>
            <p:ph type="body" sz="quarter" idx="13"/>
          </p:nvPr>
        </p:nvSpPr>
        <p:spPr>
          <a:xfrm>
            <a:off x="6572517" y="2629729"/>
            <a:ext cx="2837363" cy="972000"/>
          </a:xfrm>
        </p:spPr>
        <p:txBody>
          <a:bodyPr/>
          <a:lstStyle/>
          <a:p>
            <a:r>
              <a:rPr lang="en-US" sz="2000">
                <a:cs typeface="Segoe UI"/>
              </a:rPr>
              <a:t>0.4 </a:t>
            </a:r>
            <a:r>
              <a:rPr lang="el-GR" sz="2000">
                <a:cs typeface="Segoe UI"/>
              </a:rPr>
              <a:t>μ</a:t>
            </a:r>
            <a:r>
              <a:rPr lang="en-US" sz="2000">
                <a:cs typeface="Segoe UI"/>
              </a:rPr>
              <a:t>A average current consumption</a:t>
            </a:r>
          </a:p>
        </p:txBody>
      </p:sp>
      <p:sp>
        <p:nvSpPr>
          <p:cNvPr id="20" name="Text Placeholder 19">
            <a:extLst>
              <a:ext uri="{FF2B5EF4-FFF2-40B4-BE49-F238E27FC236}">
                <a16:creationId xmlns:a16="http://schemas.microsoft.com/office/drawing/2014/main" id="{F654AE79-24E2-C190-602E-1CBFCEE47868}"/>
              </a:ext>
            </a:extLst>
          </p:cNvPr>
          <p:cNvSpPr>
            <a:spLocks noGrp="1"/>
          </p:cNvSpPr>
          <p:nvPr>
            <p:ph type="body" sz="quarter" idx="14"/>
          </p:nvPr>
        </p:nvSpPr>
        <p:spPr>
          <a:xfrm>
            <a:off x="9493967" y="2629728"/>
            <a:ext cx="1800000" cy="2010280"/>
          </a:xfrm>
        </p:spPr>
        <p:txBody>
          <a:bodyPr/>
          <a:lstStyle/>
          <a:p>
            <a:r>
              <a:rPr lang="en-US" sz="2400"/>
              <a:t>±0.1 °C T accuracy</a:t>
            </a:r>
          </a:p>
        </p:txBody>
      </p:sp>
      <p:sp>
        <p:nvSpPr>
          <p:cNvPr id="21" name="Text Placeholder 20">
            <a:extLst>
              <a:ext uri="{FF2B5EF4-FFF2-40B4-BE49-F238E27FC236}">
                <a16:creationId xmlns:a16="http://schemas.microsoft.com/office/drawing/2014/main" id="{5F580783-D2EC-C8CF-4CB7-876A0E73A5D8}"/>
              </a:ext>
            </a:extLst>
          </p:cNvPr>
          <p:cNvSpPr>
            <a:spLocks noGrp="1"/>
          </p:cNvSpPr>
          <p:nvPr>
            <p:ph type="body" sz="quarter" idx="22"/>
          </p:nvPr>
        </p:nvSpPr>
        <p:spPr>
          <a:xfrm>
            <a:off x="515937" y="845582"/>
            <a:ext cx="11160125" cy="615553"/>
          </a:xfrm>
          <a:noFill/>
        </p:spPr>
        <p:txBody>
          <a:bodyPr/>
          <a:lstStyle/>
          <a:p>
            <a:r>
              <a:rPr lang="en-US"/>
              <a:t>Top of class %RH/T sensors.</a:t>
            </a:r>
          </a:p>
        </p:txBody>
      </p:sp>
      <p:sp>
        <p:nvSpPr>
          <p:cNvPr id="5" name="Text Placeholder 18">
            <a:extLst>
              <a:ext uri="{FF2B5EF4-FFF2-40B4-BE49-F238E27FC236}">
                <a16:creationId xmlns:a16="http://schemas.microsoft.com/office/drawing/2014/main" id="{85772CF5-FD42-A961-DD66-CF39952B3334}"/>
              </a:ext>
            </a:extLst>
          </p:cNvPr>
          <p:cNvSpPr txBox="1">
            <a:spLocks/>
          </p:cNvSpPr>
          <p:nvPr/>
        </p:nvSpPr>
        <p:spPr bwMode="gray">
          <a:xfrm>
            <a:off x="6572517" y="3668008"/>
            <a:ext cx="2837363" cy="972000"/>
          </a:xfrm>
          <a:prstGeom prst="rect">
            <a:avLst/>
          </a:prstGeom>
          <a:solidFill>
            <a:schemeClr val="accent1"/>
          </a:solidFill>
        </p:spPr>
        <p:txBody>
          <a:bodyPr vert="horz" lIns="144000" tIns="108000" rIns="144000" bIns="108000" rtlCol="0" anchor="ctr">
            <a:noAutofit/>
          </a:bodyPr>
          <a:lstStyle>
            <a:lvl1pPr marL="0" indent="0" algn="ctr" defTabSz="914400" rtl="0" eaLnBrk="1" latinLnBrk="0" hangingPunct="1">
              <a:lnSpc>
                <a:spcPct val="100000"/>
              </a:lnSpc>
              <a:spcBef>
                <a:spcPts val="0"/>
              </a:spcBef>
              <a:spcAft>
                <a:spcPts val="0"/>
              </a:spcAft>
              <a:buClr>
                <a:schemeClr val="accent1"/>
              </a:buClr>
              <a:buFont typeface="Arial" panose="020B0604020202020204" pitchFamily="34" charset="0"/>
              <a:buNone/>
              <a:defRPr sz="4000" b="1"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a:lstStyle>
          <a:p>
            <a:r>
              <a:rPr lang="en-US" sz="2400">
                <a:cs typeface="Segoe UI"/>
              </a:rPr>
              <a:t>Integrated heater.</a:t>
            </a:r>
            <a:endParaRPr lang="en-US" sz="2800">
              <a:cs typeface="Segoe UI"/>
            </a:endParaRPr>
          </a:p>
        </p:txBody>
      </p:sp>
      <p:grpSp>
        <p:nvGrpSpPr>
          <p:cNvPr id="13" name="Group 12">
            <a:extLst>
              <a:ext uri="{FF2B5EF4-FFF2-40B4-BE49-F238E27FC236}">
                <a16:creationId xmlns:a16="http://schemas.microsoft.com/office/drawing/2014/main" id="{A8674DF0-22A0-81C9-6429-AABC49CE8DE1}"/>
              </a:ext>
            </a:extLst>
          </p:cNvPr>
          <p:cNvGrpSpPr/>
          <p:nvPr/>
        </p:nvGrpSpPr>
        <p:grpSpPr>
          <a:xfrm>
            <a:off x="511027" y="2123759"/>
            <a:ext cx="3775861" cy="3239850"/>
            <a:chOff x="916465" y="1712750"/>
            <a:chExt cx="3775861" cy="3239850"/>
          </a:xfrm>
        </p:grpSpPr>
        <p:sp>
          <p:nvSpPr>
            <p:cNvPr id="4" name="TextBox 3">
              <a:extLst>
                <a:ext uri="{FF2B5EF4-FFF2-40B4-BE49-F238E27FC236}">
                  <a16:creationId xmlns:a16="http://schemas.microsoft.com/office/drawing/2014/main" id="{652BC667-90FC-8FA9-CC02-1D84284F9697}"/>
                </a:ext>
              </a:extLst>
            </p:cNvPr>
            <p:cNvSpPr txBox="1"/>
            <p:nvPr/>
          </p:nvSpPr>
          <p:spPr>
            <a:xfrm>
              <a:off x="1700214" y="4437862"/>
              <a:ext cx="2208362" cy="514738"/>
            </a:xfrm>
            <a:prstGeom prst="rect">
              <a:avLst/>
            </a:prstGeom>
            <a:noFill/>
            <a:ln>
              <a:noFill/>
            </a:ln>
          </p:spPr>
          <p:txBody>
            <a:bodyPr wrap="square" lIns="72000" tIns="72000" rIns="72000" bIns="72000" rtlCol="0">
              <a:spAutoFit/>
            </a:bodyPr>
            <a:lstStyle/>
            <a:p>
              <a:pPr algn="ctr">
                <a:buClr>
                  <a:schemeClr val="accent1"/>
                </a:buClr>
              </a:pPr>
              <a:r>
                <a:rPr lang="en-US" sz="2400" b="1">
                  <a:solidFill>
                    <a:schemeClr val="accent1"/>
                  </a:solidFill>
                </a:rPr>
                <a:t>SHT4X sensor</a:t>
              </a:r>
            </a:p>
          </p:txBody>
        </p:sp>
        <p:pic>
          <p:nvPicPr>
            <p:cNvPr id="7" name="Picture 6" descr="A picture containing text, electronics&#10;&#10;Description automatically generated">
              <a:extLst>
                <a:ext uri="{FF2B5EF4-FFF2-40B4-BE49-F238E27FC236}">
                  <a16:creationId xmlns:a16="http://schemas.microsoft.com/office/drawing/2014/main" id="{14A8CC99-1622-EF62-044F-02DDB7FD59C7}"/>
                </a:ext>
              </a:extLst>
            </p:cNvPr>
            <p:cNvPicPr>
              <a:picLocks noChangeAspect="1"/>
            </p:cNvPicPr>
            <p:nvPr/>
          </p:nvPicPr>
          <p:blipFill>
            <a:blip r:embed="rId5"/>
            <a:stretch>
              <a:fillRect/>
            </a:stretch>
          </p:blipFill>
          <p:spPr>
            <a:xfrm>
              <a:off x="916465" y="1712750"/>
              <a:ext cx="3775861" cy="2725112"/>
            </a:xfrm>
            <a:prstGeom prst="rect">
              <a:avLst/>
            </a:prstGeom>
          </p:spPr>
        </p:pic>
      </p:grpSp>
      <p:pic>
        <p:nvPicPr>
          <p:cNvPr id="28" name="Video 27">
            <a:hlinkClick r:id="" action="ppaction://media"/>
            <a:extLst>
              <a:ext uri="{FF2B5EF4-FFF2-40B4-BE49-F238E27FC236}">
                <a16:creationId xmlns:a16="http://schemas.microsoft.com/office/drawing/2014/main" id="{B96A0753-1918-B57C-AF2D-C84DCED9D13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587919" y="139534"/>
            <a:ext cx="1412095" cy="1412095"/>
          </a:xfrm>
          <a:prstGeom prst="ellipse">
            <a:avLst/>
          </a:prstGeom>
          <a:ln>
            <a:noFill/>
          </a:ln>
          <a:effectLst>
            <a:softEdge rad="112500"/>
          </a:effectLst>
        </p:spPr>
      </p:pic>
    </p:spTree>
    <p:extLst>
      <p:ext uri="{BB962C8B-B14F-4D97-AF65-F5344CB8AC3E}">
        <p14:creationId xmlns:p14="http://schemas.microsoft.com/office/powerpoint/2010/main" val="1286054565"/>
      </p:ext>
    </p:extLst>
  </p:cSld>
  <p:clrMapOvr>
    <a:masterClrMapping/>
  </p:clrMapOvr>
  <mc:AlternateContent xmlns:mc="http://schemas.openxmlformats.org/markup-compatibility/2006">
    <mc:Choice xmlns:p14="http://schemas.microsoft.com/office/powerpoint/2010/main" Requires="p14">
      <p:transition spd="slow" p14:dur="2000" advTm="32131"/>
    </mc:Choice>
    <mc:Fallback>
      <p:transition spd="slow" advTm="32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8"/>
                </p:tgtEl>
              </p:cMediaNode>
            </p:video>
            <p:seq concurrent="1" nextAc="seek">
              <p:cTn id="8" restart="whenNotActive" fill="hold" evtFilter="cancelBubble" nodeType="interactiveSeq">
                <p:stCondLst>
                  <p:cond evt="onClick" delay="0">
                    <p:tgtEl>
                      <p:spTgt spid="2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8"/>
                                        </p:tgtEl>
                                      </p:cBhvr>
                                    </p:cmd>
                                  </p:childTnLst>
                                </p:cTn>
                              </p:par>
                            </p:childTnLst>
                          </p:cTn>
                        </p:par>
                      </p:childTnLst>
                    </p:cTn>
                  </p:par>
                </p:childTnLst>
              </p:cTn>
              <p:nextCondLst>
                <p:cond evt="onClick" delay="0">
                  <p:tgtEl>
                    <p:spTgt spid="2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1B87897-7B95-BD72-54A2-9CF9CCFF3A42}"/>
              </a:ext>
            </a:extLst>
          </p:cNvPr>
          <p:cNvSpPr/>
          <p:nvPr/>
        </p:nvSpPr>
        <p:spPr>
          <a:xfrm>
            <a:off x="613842" y="1957730"/>
            <a:ext cx="6867523" cy="115285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n-US" dirty="0">
                <a:solidFill>
                  <a:schemeClr val="bg1"/>
                </a:solidFill>
              </a:rPr>
              <a:t>The Polyamide protective cover makes the sensor compatible with aggressive chemicals and elevated temperature processes.</a:t>
            </a:r>
          </a:p>
        </p:txBody>
      </p:sp>
      <p:sp>
        <p:nvSpPr>
          <p:cNvPr id="5" name="Footer Placeholder 4">
            <a:extLst>
              <a:ext uri="{FF2B5EF4-FFF2-40B4-BE49-F238E27FC236}">
                <a16:creationId xmlns:a16="http://schemas.microsoft.com/office/drawing/2014/main" id="{3055DC33-A8A3-1549-3FBE-D29349BDB376}"/>
              </a:ext>
            </a:extLst>
          </p:cNvPr>
          <p:cNvSpPr>
            <a:spLocks noGrp="1"/>
          </p:cNvSpPr>
          <p:nvPr>
            <p:ph type="ftr" sz="quarter" idx="16"/>
          </p:nvPr>
        </p:nvSpPr>
        <p:spPr/>
        <p:txBody>
          <a:bodyPr/>
          <a:lstStyle/>
          <a:p>
            <a:r>
              <a:rPr lang="de-DE"/>
              <a:t>© Copyright Sensirion, Switzerland</a:t>
            </a:r>
          </a:p>
        </p:txBody>
      </p:sp>
      <p:sp>
        <p:nvSpPr>
          <p:cNvPr id="6" name="Slide Number Placeholder 5">
            <a:extLst>
              <a:ext uri="{FF2B5EF4-FFF2-40B4-BE49-F238E27FC236}">
                <a16:creationId xmlns:a16="http://schemas.microsoft.com/office/drawing/2014/main" id="{A2A23006-90D8-BC15-A451-C3EC6B507836}"/>
              </a:ext>
            </a:extLst>
          </p:cNvPr>
          <p:cNvSpPr>
            <a:spLocks noGrp="1"/>
          </p:cNvSpPr>
          <p:nvPr>
            <p:ph type="sldNum" sz="quarter" idx="17"/>
          </p:nvPr>
        </p:nvSpPr>
        <p:spPr/>
        <p:txBody>
          <a:bodyPr/>
          <a:lstStyle/>
          <a:p>
            <a:fld id="{B1E691A1-F3A6-4574-B226-B412272B38A6}" type="slidenum">
              <a:rPr lang="de-DE" smtClean="0"/>
              <a:pPr/>
              <a:t>3</a:t>
            </a:fld>
            <a:endParaRPr lang="de-DE"/>
          </a:p>
        </p:txBody>
      </p:sp>
      <p:sp>
        <p:nvSpPr>
          <p:cNvPr id="21" name="Title 16">
            <a:extLst>
              <a:ext uri="{FF2B5EF4-FFF2-40B4-BE49-F238E27FC236}">
                <a16:creationId xmlns:a16="http://schemas.microsoft.com/office/drawing/2014/main" id="{9505B6EF-DD6B-939E-2B0D-02D80A2CAF67}"/>
              </a:ext>
            </a:extLst>
          </p:cNvPr>
          <p:cNvSpPr>
            <a:spLocks noGrp="1"/>
          </p:cNvSpPr>
          <p:nvPr/>
        </p:nvSpPr>
        <p:spPr bwMode="gray">
          <a:xfrm>
            <a:off x="519221" y="483722"/>
            <a:ext cx="5580063" cy="369332"/>
          </a:xfrm>
          <a:prstGeom prst="rect">
            <a:avLst/>
          </a:prstGeom>
        </p:spPr>
        <p:txBody>
          <a:bodyPr vert="horz" wrap="square" lIns="0" tIns="0" rIns="0" bIns="0" rtlCol="0" anchor="b">
            <a:spAutoFit/>
          </a:bodyPr>
          <a:lstStyle>
            <a:lvl1pPr algn="l" defTabSz="914400" rtl="0" eaLnBrk="1" latinLnBrk="0" hangingPunct="1">
              <a:lnSpc>
                <a:spcPct val="100000"/>
              </a:lnSpc>
              <a:spcBef>
                <a:spcPct val="0"/>
              </a:spcBef>
              <a:buNone/>
              <a:defRPr sz="2400" b="1" kern="1200" cap="all" baseline="0">
                <a:solidFill>
                  <a:schemeClr val="accent1"/>
                </a:solidFill>
                <a:latin typeface="+mj-lt"/>
                <a:ea typeface="+mj-ea"/>
                <a:cs typeface="+mj-cs"/>
              </a:defRPr>
            </a:lvl1pPr>
          </a:lstStyle>
          <a:p>
            <a:r>
              <a:rPr lang="en-US"/>
              <a:t>SHT4x Protective cover</a:t>
            </a:r>
          </a:p>
        </p:txBody>
      </p:sp>
      <p:pic>
        <p:nvPicPr>
          <p:cNvPr id="3" name="Picture 2" descr="A black box with a yellow object&#10;&#10;AI-generated content may be incorrect.">
            <a:extLst>
              <a:ext uri="{FF2B5EF4-FFF2-40B4-BE49-F238E27FC236}">
                <a16:creationId xmlns:a16="http://schemas.microsoft.com/office/drawing/2014/main" id="{136A9A4B-E345-704A-D045-EBDE995919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4069" y="2227193"/>
            <a:ext cx="3459198" cy="2640521"/>
          </a:xfrm>
          <a:prstGeom prst="rect">
            <a:avLst/>
          </a:prstGeom>
        </p:spPr>
      </p:pic>
      <p:sp>
        <p:nvSpPr>
          <p:cNvPr id="15" name="TextBox 14">
            <a:extLst>
              <a:ext uri="{FF2B5EF4-FFF2-40B4-BE49-F238E27FC236}">
                <a16:creationId xmlns:a16="http://schemas.microsoft.com/office/drawing/2014/main" id="{275EBA76-57CF-609C-7203-3449B20DDAB8}"/>
              </a:ext>
            </a:extLst>
          </p:cNvPr>
          <p:cNvSpPr txBox="1"/>
          <p:nvPr/>
        </p:nvSpPr>
        <p:spPr>
          <a:xfrm>
            <a:off x="8187971" y="4967732"/>
            <a:ext cx="3171340" cy="576293"/>
          </a:xfrm>
          <a:prstGeom prst="rect">
            <a:avLst/>
          </a:prstGeom>
          <a:noFill/>
          <a:ln>
            <a:noFill/>
          </a:ln>
        </p:spPr>
        <p:txBody>
          <a:bodyPr wrap="square" lIns="72000" tIns="72000" rIns="72000" bIns="72000" rtlCol="0">
            <a:spAutoFit/>
          </a:bodyPr>
          <a:lstStyle/>
          <a:p>
            <a:pPr algn="ctr">
              <a:buClr>
                <a:schemeClr val="accent1"/>
              </a:buClr>
            </a:pPr>
            <a:r>
              <a:rPr lang="en-US" sz="1400"/>
              <a:t>SHT4x sensor with the protective polyamide cover. </a:t>
            </a:r>
          </a:p>
        </p:txBody>
      </p:sp>
      <p:sp>
        <p:nvSpPr>
          <p:cNvPr id="32" name="Rectangle 31">
            <a:extLst>
              <a:ext uri="{FF2B5EF4-FFF2-40B4-BE49-F238E27FC236}">
                <a16:creationId xmlns:a16="http://schemas.microsoft.com/office/drawing/2014/main" id="{6117266F-98D7-7950-EA47-4BA90ACE648F}"/>
              </a:ext>
            </a:extLst>
          </p:cNvPr>
          <p:cNvSpPr/>
          <p:nvPr/>
        </p:nvSpPr>
        <p:spPr>
          <a:xfrm>
            <a:off x="625021" y="3405207"/>
            <a:ext cx="6867523" cy="11528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n-US" dirty="0">
                <a:solidFill>
                  <a:schemeClr val="bg1"/>
                </a:solidFill>
              </a:rPr>
              <a:t>The easy to remove protective cover allows for seamless integration in assembly lines.</a:t>
            </a:r>
          </a:p>
        </p:txBody>
      </p:sp>
      <p:sp>
        <p:nvSpPr>
          <p:cNvPr id="35" name="Rectangle 34">
            <a:extLst>
              <a:ext uri="{FF2B5EF4-FFF2-40B4-BE49-F238E27FC236}">
                <a16:creationId xmlns:a16="http://schemas.microsoft.com/office/drawing/2014/main" id="{B02FFC75-1813-5FA8-80B7-C54038021801}"/>
              </a:ext>
            </a:extLst>
          </p:cNvPr>
          <p:cNvSpPr/>
          <p:nvPr/>
        </p:nvSpPr>
        <p:spPr>
          <a:xfrm>
            <a:off x="616396" y="4879701"/>
            <a:ext cx="6867523" cy="11528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en-US">
                <a:solidFill>
                  <a:schemeClr val="bg1"/>
                </a:solidFill>
              </a:rPr>
              <a:t>The cost-effective protective cover allows using brush-over and spray-over conformal coating procedures.</a:t>
            </a:r>
          </a:p>
        </p:txBody>
      </p:sp>
      <p:sp>
        <p:nvSpPr>
          <p:cNvPr id="38" name="Text Placeholder 20">
            <a:extLst>
              <a:ext uri="{FF2B5EF4-FFF2-40B4-BE49-F238E27FC236}">
                <a16:creationId xmlns:a16="http://schemas.microsoft.com/office/drawing/2014/main" id="{9B5AA9DF-AF33-750F-6FD4-B51C12ADD80C}"/>
              </a:ext>
            </a:extLst>
          </p:cNvPr>
          <p:cNvSpPr txBox="1">
            <a:spLocks/>
          </p:cNvSpPr>
          <p:nvPr/>
        </p:nvSpPr>
        <p:spPr>
          <a:xfrm>
            <a:off x="515937" y="845582"/>
            <a:ext cx="11160125" cy="615553"/>
          </a:xfrm>
          <a:prstGeom prst="rect">
            <a:avLst/>
          </a:prstGeom>
          <a:noFill/>
        </p:spPr>
        <p:txBody>
          <a:bodyPr/>
          <a:lst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US" sz="4000"/>
              <a:t>Widening the processing possibilities.</a:t>
            </a:r>
          </a:p>
        </p:txBody>
      </p:sp>
      <p:pic>
        <p:nvPicPr>
          <p:cNvPr id="17" name="Video 16">
            <a:hlinkClick r:id="" action="ppaction://media"/>
            <a:extLst>
              <a:ext uri="{FF2B5EF4-FFF2-40B4-BE49-F238E27FC236}">
                <a16:creationId xmlns:a16="http://schemas.microsoft.com/office/drawing/2014/main" id="{40E4BDA9-25EF-F5FB-089C-45A9E7F5C3A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661319" y="155062"/>
            <a:ext cx="1395984" cy="1395984"/>
          </a:xfrm>
          <a:prstGeom prst="ellipse">
            <a:avLst/>
          </a:prstGeom>
          <a:ln>
            <a:noFill/>
          </a:ln>
          <a:effectLst>
            <a:softEdge rad="112500"/>
          </a:effectLst>
        </p:spPr>
      </p:pic>
    </p:spTree>
    <p:extLst>
      <p:ext uri="{BB962C8B-B14F-4D97-AF65-F5344CB8AC3E}">
        <p14:creationId xmlns:p14="http://schemas.microsoft.com/office/powerpoint/2010/main" val="3389191149"/>
      </p:ext>
    </p:extLst>
  </p:cSld>
  <p:clrMapOvr>
    <a:masterClrMapping/>
  </p:clrMapOvr>
  <mc:AlternateContent xmlns:mc="http://schemas.openxmlformats.org/markup-compatibility/2006">
    <mc:Choice xmlns:p14="http://schemas.microsoft.com/office/powerpoint/2010/main" Requires="p14">
      <p:transition spd="slow" p14:dur="2000" advTm="43660"/>
    </mc:Choice>
    <mc:Fallback>
      <p:transition spd="slow" advTm="43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
                </p:tgtEl>
              </p:cMediaNode>
            </p:vide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9515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ensirion Master">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BDBDBD"/>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72000" tIns="72000" rIns="72000" bIns="72000" rtlCol="0">
        <a:spAutoFit/>
      </a:bodyPr>
      <a:lstStyle>
        <a:defPPr algn="l">
          <a:buClr>
            <a:schemeClr val="accent1"/>
          </a:buClr>
          <a:defRPr sz="1400" dirty="0" smtClean="0"/>
        </a:defPPr>
      </a:lstStyle>
    </a:txDef>
  </a:objectDefaults>
  <a:extraClrSchemeLst/>
  <a:extLst>
    <a:ext uri="{05A4C25C-085E-4340-85A3-A5531E510DB2}">
      <thm15:themeFamily xmlns:thm15="http://schemas.microsoft.com/office/thememl/2012/main" name="Presentation1" id="{A2229C6A-8C85-4369-BE5C-0F90A08D888C}" vid="{704E372A-D02F-4979-B6A3-0EEA5C7823FD}"/>
    </a:ext>
  </a:extLst>
</a:theme>
</file>

<file path=ppt/theme/theme2.xml><?xml version="1.0" encoding="utf-8"?>
<a:theme xmlns:a="http://schemas.openxmlformats.org/drawingml/2006/main" name="Offic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2226ec7-1124-4a59-96a7-46494b53e4e8">
      <Terms xmlns="http://schemas.microsoft.com/office/infopath/2007/PartnerControls"/>
    </lcf76f155ced4ddcb4097134ff3c332f>
    <TaxCatchAll xmlns="b1fe39c8-28e8-4fc2-89c1-b80381c4dc8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886A1874FE21B44BAD3A316A1A6FBD9" ma:contentTypeVersion="21" ma:contentTypeDescription="Create a new document." ma:contentTypeScope="" ma:versionID="9369e3724803ae82ca35df04c1878927">
  <xsd:schema xmlns:xsd="http://www.w3.org/2001/XMLSchema" xmlns:xs="http://www.w3.org/2001/XMLSchema" xmlns:p="http://schemas.microsoft.com/office/2006/metadata/properties" xmlns:ns2="b1fe39c8-28e8-4fc2-89c1-b80381c4dc8f" xmlns:ns3="22226ec7-1124-4a59-96a7-46494b53e4e8" targetNamespace="http://schemas.microsoft.com/office/2006/metadata/properties" ma:root="true" ma:fieldsID="1e977a06b8c601b79292eeb9236f1930" ns2:_="" ns3:_="">
    <xsd:import namespace="b1fe39c8-28e8-4fc2-89c1-b80381c4dc8f"/>
    <xsd:import namespace="22226ec7-1124-4a59-96a7-46494b53e4e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fe39c8-28e8-4fc2-89c1-b80381c4dc8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9c4d3853-b94c-4bb2-9452-7e61016c30cd}" ma:internalName="TaxCatchAll" ma:showField="CatchAllData" ma:web="b1fe39c8-28e8-4fc2-89c1-b80381c4dc8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226ec7-1124-4a59-96a7-46494b53e4e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4b8de631-2c85-4ba1-af09-54e0ec8ee11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Inhaltstyp"/>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14DE11-25CA-49F5-BF53-8B8254DCAF4B}">
  <ds:schemaRefs>
    <ds:schemaRef ds:uri="22226ec7-1124-4a59-96a7-46494b53e4e8"/>
    <ds:schemaRef ds:uri="b1fe39c8-28e8-4fc2-89c1-b80381c4dc8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02C82E3-1F3C-43C7-B0BC-05F87C21E2C3}">
  <ds:schemaRefs>
    <ds:schemaRef ds:uri="http://schemas.microsoft.com/sharepoint/v3/contenttype/forms"/>
  </ds:schemaRefs>
</ds:datastoreItem>
</file>

<file path=customXml/itemProps3.xml><?xml version="1.0" encoding="utf-8"?>
<ds:datastoreItem xmlns:ds="http://schemas.openxmlformats.org/officeDocument/2006/customXml" ds:itemID="{49446327-46E4-49E8-B5CD-9806A74430BB}">
  <ds:schemaRefs>
    <ds:schemaRef ds:uri="22226ec7-1124-4a59-96a7-46494b53e4e8"/>
    <ds:schemaRef ds:uri="b1fe39c8-28e8-4fc2-89c1-b80381c4dc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277</Words>
  <Application>Microsoft Office PowerPoint</Application>
  <PresentationFormat>Widescreen</PresentationFormat>
  <Paragraphs>32</Paragraphs>
  <Slides>4</Slides>
  <Notes>2</Notes>
  <HiddenSlides>0</HiddenSlides>
  <MMClips>3</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9" baseType="lpstr">
      <vt:lpstr>Arial</vt:lpstr>
      <vt:lpstr>Arial Narrow</vt:lpstr>
      <vt:lpstr>Segoe UI</vt:lpstr>
      <vt:lpstr>Sensirion Master</vt:lpstr>
      <vt:lpstr>think-cell Folie</vt:lpstr>
      <vt:lpstr>SHT4x protective cover</vt:lpstr>
      <vt:lpstr>SHT4x Family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Leonardo De Haro Amez</dc:creator>
  <cp:lastModifiedBy>Leonardo De Haro Amez</cp:lastModifiedBy>
  <cp:revision>5</cp:revision>
  <dcterms:created xsi:type="dcterms:W3CDTF">2024-10-09T08:51:46Z</dcterms:created>
  <dcterms:modified xsi:type="dcterms:W3CDTF">2025-02-19T08:42:59Z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0x010100F886A1874FE21B44BAD3A316A1A6FBD9</vt:lpwstr>
  </property>
  <property fmtid="{D5CDD505-2E9C-101B-9397-08002B2CF9AE}" pid="3" name="MediaServiceImageTags">
    <vt:lpwstr/>
  </property>
</Properties>
</file>