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147482717" r:id="rId5"/>
    <p:sldId id="2147379781" r:id="rId6"/>
    <p:sldId id="2147482718" r:id="rId7"/>
    <p:sldId id="2147482719" r:id="rId8"/>
    <p:sldId id="275" r:id="rId9"/>
  </p:sldIdLst>
  <p:sldSz cx="12192000" cy="6858000"/>
  <p:notesSz cx="6858000" cy="9144000"/>
  <p:custDataLst>
    <p:tags r:id="rId1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E064F-75D5-98AB-966F-5436E9984DBE}" name="Katharina Jacobi" initials="KJ" userId="S::katharina.jacobi@sensirion.com::76f3eb18-7ccc-4302-b788-668f75c1b81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D"/>
    <a:srgbClr val="66CC33"/>
    <a:srgbClr val="FFFFFF"/>
    <a:srgbClr val="004494"/>
    <a:srgbClr val="EEEEEE"/>
    <a:srgbClr val="2F4A68"/>
    <a:srgbClr val="7F9CB6"/>
    <a:srgbClr val="666666"/>
    <a:srgbClr val="A3E085"/>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CA9E7-0CC6-48FF-A92E-11F0C1E88ADE}" v="1" dt="2026-04-17T12:51:53.25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75061" autoAdjust="0"/>
  </p:normalViewPr>
  <p:slideViewPr>
    <p:cSldViewPr snapToGrid="0" showGuides="1">
      <p:cViewPr varScale="1">
        <p:scale>
          <a:sx n="55" d="100"/>
          <a:sy n="55" d="100"/>
        </p:scale>
        <p:origin x="1236" y="48"/>
      </p:cViewPr>
      <p:guideLst/>
    </p:cSldViewPr>
  </p:slideViewPr>
  <p:notesTextViewPr>
    <p:cViewPr>
      <p:scale>
        <a:sx n="1" d="1"/>
        <a:sy n="1" d="1"/>
      </p:scale>
      <p:origin x="0" y="0"/>
    </p:cViewPr>
  </p:notesTextViewPr>
  <p:sorterViewPr>
    <p:cViewPr varScale="1">
      <p:scale>
        <a:sx n="1" d="1"/>
        <a:sy n="1" d="1"/>
      </p:scale>
      <p:origin x="0" y="-6990"/>
    </p:cViewPr>
  </p:sorterViewPr>
  <p:notesViewPr>
    <p:cSldViewPr snapToGrid="0" showGuides="1">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1F2D97-14DC-3D68-F695-73A2E8626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432E61-330F-A25F-0EB6-75FB4F260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EEF22F-4601-480B-AFDB-0EDCF7C2442C}" type="datetimeFigureOut">
              <a:rPr lang="en-US" smtClean="0"/>
              <a:t>4/17/2026</a:t>
            </a:fld>
            <a:endParaRPr lang="en-US"/>
          </a:p>
        </p:txBody>
      </p:sp>
      <p:sp>
        <p:nvSpPr>
          <p:cNvPr id="4" name="Footer Placeholder 3">
            <a:extLst>
              <a:ext uri="{FF2B5EF4-FFF2-40B4-BE49-F238E27FC236}">
                <a16:creationId xmlns:a16="http://schemas.microsoft.com/office/drawing/2014/main" id="{89441705-911E-87F8-95DF-E1272933A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DA9F20-F66F-1B8A-DB3A-299D371895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387CF-09AA-4FE6-9F5A-B60CE63E1F12}" type="slidenum">
              <a:rPr lang="en-US" smtClean="0"/>
              <a:t>‹#›</a:t>
            </a:fld>
            <a:endParaRPr lang="en-US"/>
          </a:p>
        </p:txBody>
      </p:sp>
    </p:spTree>
    <p:extLst>
      <p:ext uri="{BB962C8B-B14F-4D97-AF65-F5344CB8AC3E}">
        <p14:creationId xmlns:p14="http://schemas.microsoft.com/office/powerpoint/2010/main" val="60466292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792A3-2C7B-47A0-80C9-DAA1E1046924}" type="datetimeFigureOut">
              <a:rPr lang="de-DE" smtClean="0"/>
              <a:t>17.04.2026</a:t>
            </a:fld>
            <a:endParaRPr lang="de-DE"/>
          </a:p>
        </p:txBody>
      </p:sp>
      <p:sp>
        <p:nvSpPr>
          <p:cNvPr id="4" name="Folienbildplatzhalter 3"/>
          <p:cNvSpPr>
            <a:spLocks noGrp="1" noRot="1" noChangeAspect="1"/>
          </p:cNvSpPr>
          <p:nvPr>
            <p:ph type="sldImg" idx="2"/>
          </p:nvPr>
        </p:nvSpPr>
        <p:spPr>
          <a:xfrm>
            <a:off x="1359568" y="932447"/>
            <a:ext cx="4138864" cy="23281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3561347"/>
            <a:ext cx="5486400" cy="4439653"/>
          </a:xfrm>
          <a:prstGeom prst="rect">
            <a:avLst/>
          </a:prstGeom>
        </p:spPr>
        <p:txBody>
          <a:bodyPr vert="horz" lIns="0" tIns="0" rIns="0" bIns="0" rtlCol="0"/>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377EE-D37B-49B0-B274-FAC640F68D07}" type="slidenum">
              <a:rPr lang="de-DE" smtClean="0"/>
              <a:t>‹#›</a:t>
            </a:fld>
            <a:endParaRPr lang="de-DE"/>
          </a:p>
        </p:txBody>
      </p:sp>
    </p:spTree>
    <p:extLst>
      <p:ext uri="{BB962C8B-B14F-4D97-AF65-F5344CB8AC3E}">
        <p14:creationId xmlns:p14="http://schemas.microsoft.com/office/powerpoint/2010/main" val="78712982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39A5-1F64-C745-851D-E379865CF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2163F-2A5C-16C7-E894-296669C7A0BE}"/>
              </a:ext>
            </a:extLst>
          </p:cNvPr>
          <p:cNvSpPr>
            <a:spLocks noGrp="1" noRot="1" noChangeAspect="1"/>
          </p:cNvSpPr>
          <p:nvPr>
            <p:ph type="sldImg"/>
          </p:nvPr>
        </p:nvSpPr>
        <p:spPr>
          <a:xfrm>
            <a:off x="1358900" y="931863"/>
            <a:ext cx="4140200" cy="2328862"/>
          </a:xfrm>
        </p:spPr>
      </p:sp>
      <p:sp>
        <p:nvSpPr>
          <p:cNvPr id="3" name="Notes Placeholder 2">
            <a:extLst>
              <a:ext uri="{FF2B5EF4-FFF2-40B4-BE49-F238E27FC236}">
                <a16:creationId xmlns:a16="http://schemas.microsoft.com/office/drawing/2014/main" id="{BC49E365-56C2-A976-D6D1-CD011B1F522E}"/>
              </a:ext>
            </a:extLst>
          </p:cNvPr>
          <p:cNvSpPr>
            <a:spLocks noGrp="1"/>
          </p:cNvSpPr>
          <p:nvPr>
            <p:ph type="body" idx="1"/>
          </p:nvPr>
        </p:nvSpPr>
        <p:spPr/>
        <p:txBody>
          <a:bodyPr/>
          <a:lstStyle/>
          <a:p>
            <a:pPr marL="0" indent="0" fontAlgn="t">
              <a:buNone/>
            </a:pPr>
            <a:endParaRPr lang="en-US" sz="14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3212FD-946A-3C40-D423-FAA322DB181D}"/>
              </a:ext>
            </a:extLst>
          </p:cNvPr>
          <p:cNvSpPr>
            <a:spLocks noGrp="1"/>
          </p:cNvSpPr>
          <p:nvPr>
            <p:ph type="sldNum" sz="quarter" idx="5"/>
          </p:nvPr>
        </p:nvSpPr>
        <p:spPr/>
        <p:txBody>
          <a:bodyPr/>
          <a:lstStyle/>
          <a:p>
            <a:fld id="{98A377EE-D37B-49B0-B274-FAC640F68D07}" type="slidenum">
              <a:rPr lang="de-DE" smtClean="0"/>
              <a:t>1</a:t>
            </a:fld>
            <a:endParaRPr lang="de-DE"/>
          </a:p>
        </p:txBody>
      </p:sp>
    </p:spTree>
    <p:extLst>
      <p:ext uri="{BB962C8B-B14F-4D97-AF65-F5344CB8AC3E}">
        <p14:creationId xmlns:p14="http://schemas.microsoft.com/office/powerpoint/2010/main" val="93644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pPr marL="0" indent="0" fontAlgn="t">
              <a:buNone/>
            </a:pPr>
            <a:endParaRPr lang="en-US" sz="14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A377EE-D37B-49B0-B274-FAC640F68D07}" type="slidenum">
              <a:rPr lang="de-DE" smtClean="0"/>
              <a:t>2</a:t>
            </a:fld>
            <a:endParaRPr lang="de-DE"/>
          </a:p>
        </p:txBody>
      </p:sp>
    </p:spTree>
    <p:extLst>
      <p:ext uri="{BB962C8B-B14F-4D97-AF65-F5344CB8AC3E}">
        <p14:creationId xmlns:p14="http://schemas.microsoft.com/office/powerpoint/2010/main" val="104859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pPr marL="180000" marR="0" lvl="0" indent="-18000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Char char="•"/>
              <a:tabLst/>
              <a:defRPr/>
            </a:pPr>
            <a:endParaRPr lang="de-CH"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14B059-8E8E-4A7D-A78A-91F308A56FC9}" type="slidenum">
              <a:rPr lang="en-US" smtClean="0"/>
              <a:t>3</a:t>
            </a:fld>
            <a:endParaRPr lang="en-US"/>
          </a:p>
        </p:txBody>
      </p:sp>
    </p:spTree>
    <p:extLst>
      <p:ext uri="{BB962C8B-B14F-4D97-AF65-F5344CB8AC3E}">
        <p14:creationId xmlns:p14="http://schemas.microsoft.com/office/powerpoint/2010/main" val="198343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E53C1-6D53-BCF9-D125-2013CAA1B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4649-F86D-E140-AA6B-B8574482D300}"/>
              </a:ext>
            </a:extLst>
          </p:cNvPr>
          <p:cNvSpPr>
            <a:spLocks noGrp="1" noRot="1" noChangeAspect="1"/>
          </p:cNvSpPr>
          <p:nvPr>
            <p:ph type="sldImg"/>
          </p:nvPr>
        </p:nvSpPr>
        <p:spPr>
          <a:xfrm>
            <a:off x="1358900" y="931863"/>
            <a:ext cx="4140200" cy="2328862"/>
          </a:xfrm>
        </p:spPr>
      </p:sp>
      <p:sp>
        <p:nvSpPr>
          <p:cNvPr id="3" name="Notes Placeholder 2">
            <a:extLst>
              <a:ext uri="{FF2B5EF4-FFF2-40B4-BE49-F238E27FC236}">
                <a16:creationId xmlns:a16="http://schemas.microsoft.com/office/drawing/2014/main" id="{BE04EBC9-F184-4618-A197-0B0D45B8ED9E}"/>
              </a:ext>
            </a:extLst>
          </p:cNvPr>
          <p:cNvSpPr>
            <a:spLocks noGrp="1"/>
          </p:cNvSpPr>
          <p:nvPr>
            <p:ph type="body" idx="1"/>
          </p:nvPr>
        </p:nvSpPr>
        <p:spPr/>
        <p:txBody>
          <a:bodyPr/>
          <a:lstStyle/>
          <a:p>
            <a:pPr marL="180000" marR="0" lvl="0" indent="-180000" algn="l" defTabSz="914400" rtl="0" eaLnBrk="1" fontAlgn="ctr" latinLnBrk="0" hangingPunct="1">
              <a:lnSpc>
                <a:spcPct val="100000"/>
              </a:lnSpc>
              <a:spcBef>
                <a:spcPts val="0"/>
              </a:spcBef>
              <a:spcAft>
                <a:spcPts val="600"/>
              </a:spcAft>
              <a:buClr>
                <a:schemeClr val="accent1"/>
              </a:buClr>
              <a:buSzTx/>
              <a:buFontTx/>
              <a:buChar char="-"/>
              <a:tabLst/>
              <a:defRPr/>
            </a:pPr>
            <a:endParaRPr lang="en-US" sz="1800" noProof="0" dirty="0">
              <a:effectLst/>
              <a:latin typeface="Aptos" panose="020B0004020202020204" pitchFamily="34" charset="0"/>
              <a:ea typeface="DengXian" panose="02010600030101010101" pitchFamily="2" charset="-122"/>
              <a:cs typeface="Calibri" panose="020F0502020204030204" pitchFamily="34" charset="0"/>
              <a:sym typeface="Wingdings" panose="05000000000000000000" pitchFamily="2" charset="2"/>
            </a:endParaRPr>
          </a:p>
        </p:txBody>
      </p:sp>
      <p:sp>
        <p:nvSpPr>
          <p:cNvPr id="4" name="Slide Number Placeholder 3">
            <a:extLst>
              <a:ext uri="{FF2B5EF4-FFF2-40B4-BE49-F238E27FC236}">
                <a16:creationId xmlns:a16="http://schemas.microsoft.com/office/drawing/2014/main" id="{1BF6CB75-8A0C-0EF5-1418-3C068810F9F3}"/>
              </a:ext>
            </a:extLst>
          </p:cNvPr>
          <p:cNvSpPr>
            <a:spLocks noGrp="1"/>
          </p:cNvSpPr>
          <p:nvPr>
            <p:ph type="sldNum" sz="quarter" idx="5"/>
          </p:nvPr>
        </p:nvSpPr>
        <p:spPr/>
        <p:txBody>
          <a:bodyPr/>
          <a:lstStyle/>
          <a:p>
            <a:fld id="{98A377EE-D37B-49B0-B274-FAC640F68D07}" type="slidenum">
              <a:rPr lang="de-DE" smtClean="0"/>
              <a:t>4</a:t>
            </a:fld>
            <a:endParaRPr lang="de-DE"/>
          </a:p>
        </p:txBody>
      </p:sp>
    </p:spTree>
    <p:extLst>
      <p:ext uri="{BB962C8B-B14F-4D97-AF65-F5344CB8AC3E}">
        <p14:creationId xmlns:p14="http://schemas.microsoft.com/office/powerpoint/2010/main" val="8929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pPr marL="0" indent="0" fontAlgn="t">
              <a:buNone/>
            </a:pPr>
            <a:r>
              <a:rPr lang="en-US" sz="1400" b="0" i="0" kern="1200" dirty="0">
                <a:solidFill>
                  <a:schemeClr val="tx1"/>
                </a:solidFill>
                <a:effectLst/>
                <a:latin typeface="+mn-lt"/>
                <a:ea typeface="+mn-ea"/>
                <a:cs typeface="+mn-cs"/>
              </a:rPr>
              <a:t>At Sensirion, we look forward to collaborating closely with our channel partners to identify and unlock new opportunities for the STC42A, driving innovation in the rapidly expanding hydrogen‑sensing market.</a:t>
            </a:r>
          </a:p>
          <a:p>
            <a:pPr marL="0" indent="0">
              <a:buNone/>
            </a:pPr>
            <a:endParaRPr lang="en-US" dirty="0"/>
          </a:p>
        </p:txBody>
      </p:sp>
      <p:sp>
        <p:nvSpPr>
          <p:cNvPr id="4" name="Slide Number Placeholder 3"/>
          <p:cNvSpPr>
            <a:spLocks noGrp="1"/>
          </p:cNvSpPr>
          <p:nvPr>
            <p:ph type="sldNum" sz="quarter" idx="5"/>
          </p:nvPr>
        </p:nvSpPr>
        <p:spPr/>
        <p:txBody>
          <a:bodyPr/>
          <a:lstStyle/>
          <a:p>
            <a:fld id="{98A377EE-D37B-49B0-B274-FAC640F68D07}" type="slidenum">
              <a:rPr lang="de-DE" smtClean="0"/>
              <a:t>5</a:t>
            </a:fld>
            <a:endParaRPr lang="de-DE"/>
          </a:p>
        </p:txBody>
      </p:sp>
    </p:spTree>
    <p:extLst>
      <p:ext uri="{BB962C8B-B14F-4D97-AF65-F5344CB8AC3E}">
        <p14:creationId xmlns:p14="http://schemas.microsoft.com/office/powerpoint/2010/main" val="862518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sv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sv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97752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964959"/>
            <a:ext cx="9144000" cy="738664"/>
          </a:xfrm>
          <a:prstGeom prst="rect">
            <a:avLst/>
          </a:prstGeom>
        </p:spPr>
        <p:txBody>
          <a:bodyPr vert="horz" anchor="b"/>
          <a:lstStyle>
            <a:lvl1pPr algn="l">
              <a:lnSpc>
                <a:spcPct val="100000"/>
              </a:lnSpc>
              <a:defRPr sz="4800" cap="all" baseline="0"/>
            </a:lvl1pPr>
          </a:lstStyle>
          <a:p>
            <a:r>
              <a:rPr lang="en-US" noProof="0" dirty="0"/>
              <a:t>overhead</a:t>
            </a:r>
          </a:p>
        </p:txBody>
      </p:sp>
      <p:sp>
        <p:nvSpPr>
          <p:cNvPr id="6" name="Text Placeholder 5">
            <a:extLst>
              <a:ext uri="{FF2B5EF4-FFF2-40B4-BE49-F238E27FC236}">
                <a16:creationId xmlns:a16="http://schemas.microsoft.com/office/drawing/2014/main" id="{1A4D2577-167E-69EB-1162-5BBAC4F82FD4}"/>
              </a:ext>
            </a:extLst>
          </p:cNvPr>
          <p:cNvSpPr>
            <a:spLocks noGrp="1"/>
          </p:cNvSpPr>
          <p:nvPr>
            <p:ph type="body" sz="quarter" idx="10" hasCustomPrompt="1"/>
          </p:nvPr>
        </p:nvSpPr>
        <p:spPr bwMode="gray">
          <a:xfrm>
            <a:off x="1189036" y="3063969"/>
            <a:ext cx="9144000" cy="214312"/>
          </a:xfrm>
        </p:spPr>
        <p:txBody>
          <a:bodyPr wrap="square">
            <a:spAutoFit/>
          </a:bodyPr>
          <a:lstStyle>
            <a:lvl1pPr marL="0" indent="0">
              <a:lnSpc>
                <a:spcPct val="100000"/>
              </a:lnSpc>
              <a:buNone/>
              <a:defRPr/>
            </a:lvl1pPr>
          </a:lstStyle>
          <a:p>
            <a:pPr lvl="0"/>
            <a:r>
              <a:rPr lang="en-US" noProof="0" dirty="0"/>
              <a:t>Author | Date</a:t>
            </a:r>
          </a:p>
        </p:txBody>
      </p:sp>
      <p:sp>
        <p:nvSpPr>
          <p:cNvPr id="7" name="Text Placeholder 6">
            <a:extLst>
              <a:ext uri="{FF2B5EF4-FFF2-40B4-BE49-F238E27FC236}">
                <a16:creationId xmlns:a16="http://schemas.microsoft.com/office/drawing/2014/main" id="{87869E6D-0360-2933-8C4A-69CBE7710BF1}"/>
              </a:ext>
            </a:extLst>
          </p:cNvPr>
          <p:cNvSpPr>
            <a:spLocks noGrp="1"/>
          </p:cNvSpPr>
          <p:nvPr>
            <p:ph type="body" sz="quarter" idx="12" hasCustomPrompt="1"/>
          </p:nvPr>
        </p:nvSpPr>
        <p:spPr bwMode="gray">
          <a:xfrm>
            <a:off x="0" y="6057900"/>
            <a:ext cx="12192000" cy="800100"/>
          </a:xfrm>
          <a:gradFill>
            <a:gsLst>
              <a:gs pos="19000">
                <a:schemeClr val="bg1">
                  <a:alpha val="80000"/>
                </a:schemeClr>
              </a:gs>
              <a:gs pos="100000">
                <a:schemeClr val="bg1"/>
              </a:gs>
            </a:gsLst>
            <a:lin ang="0" scaled="1"/>
          </a:gradFill>
        </p:spPr>
        <p:txBody>
          <a:bodyPr/>
          <a:lstStyle>
            <a:lvl1pPr marL="0" indent="0">
              <a:buNone/>
              <a:defRPr/>
            </a:lvl1pPr>
          </a:lstStyle>
          <a:p>
            <a:pPr lvl="0"/>
            <a:r>
              <a:rPr lang="en-US" dirty="0"/>
              <a:t> </a:t>
            </a:r>
          </a:p>
        </p:txBody>
      </p:sp>
      <p:sp>
        <p:nvSpPr>
          <p:cNvPr id="20" name="Text Placeholder 19">
            <a:extLst>
              <a:ext uri="{FF2B5EF4-FFF2-40B4-BE49-F238E27FC236}">
                <a16:creationId xmlns:a16="http://schemas.microsoft.com/office/drawing/2014/main" id="{885E7427-45FF-59FD-D7C2-D246E3C50A76}"/>
              </a:ext>
            </a:extLst>
          </p:cNvPr>
          <p:cNvSpPr>
            <a:spLocks noGrp="1"/>
          </p:cNvSpPr>
          <p:nvPr>
            <p:ph type="body" sz="quarter" idx="13" hasCustomPrompt="1"/>
          </p:nvPr>
        </p:nvSpPr>
        <p:spPr bwMode="gray">
          <a:xfrm>
            <a:off x="9912063" y="6301582"/>
            <a:ext cx="1764000" cy="176400"/>
          </a:xfrm>
          <a:blipFill>
            <a:blip>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9" name="Textplatzhalter 8">
            <a:extLst>
              <a:ext uri="{FF2B5EF4-FFF2-40B4-BE49-F238E27FC236}">
                <a16:creationId xmlns:a16="http://schemas.microsoft.com/office/drawing/2014/main" id="{64775200-1551-8488-CA6F-C4CF768DB1DB}"/>
              </a:ext>
            </a:extLst>
          </p:cNvPr>
          <p:cNvSpPr>
            <a:spLocks noGrp="1"/>
          </p:cNvSpPr>
          <p:nvPr>
            <p:ph type="body" sz="quarter" idx="14" hasCustomPrompt="1"/>
          </p:nvPr>
        </p:nvSpPr>
        <p:spPr>
          <a:xfrm>
            <a:off x="1189036" y="1703623"/>
            <a:ext cx="9144000" cy="1231106"/>
          </a:xfrm>
        </p:spPr>
        <p:txBody>
          <a:bodyPr>
            <a:spAutoFit/>
          </a:bodyPr>
          <a:lstStyle>
            <a:lvl1pPr marL="0" indent="0">
              <a:spcAft>
                <a:spcPts val="0"/>
              </a:spcAft>
              <a:buNone/>
              <a:defRPr sz="4000"/>
            </a:lvl1pPr>
          </a:lstStyle>
          <a:p>
            <a:pPr lvl="0"/>
            <a:r>
              <a:rPr lang="en-US" dirty="0"/>
              <a:t>Descriptive and more informative presentation header (position variable)</a:t>
            </a:r>
          </a:p>
        </p:txBody>
      </p:sp>
    </p:spTree>
    <p:extLst>
      <p:ext uri="{BB962C8B-B14F-4D97-AF65-F5344CB8AC3E}">
        <p14:creationId xmlns:p14="http://schemas.microsoft.com/office/powerpoint/2010/main" val="205424579"/>
      </p:ext>
    </p:extLst>
  </p:cSld>
  <p:clrMapOvr>
    <a:masterClrMapping/>
  </p:clrMapOvr>
  <p:extLst>
    <p:ext uri="{DCECCB84-F9BA-43D5-87BE-67443E8EF086}">
      <p15:sldGuideLst xmlns:p15="http://schemas.microsoft.com/office/powerpoint/2012/main">
        <p15:guide id="1" orient="horz" pos="3816"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666877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dirty="0"/>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dirty="0"/>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Tree>
    <p:extLst>
      <p:ext uri="{BB962C8B-B14F-4D97-AF65-F5344CB8AC3E}">
        <p14:creationId xmlns:p14="http://schemas.microsoft.com/office/powerpoint/2010/main" val="2920932642"/>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4067"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6096000" y="0"/>
            <a:ext cx="6096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10659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515938" y="921522"/>
            <a:ext cx="5219701" cy="276999"/>
          </a:xfrm>
        </p:spPr>
        <p:txBody>
          <a:bodyPr wrap="square">
            <a:spAutoFit/>
          </a:bodyPr>
          <a:lstStyle>
            <a:lvl1pPr marL="0" indent="0">
              <a:buNone/>
              <a:defRPr sz="1800"/>
            </a:lvl1pPr>
          </a:lstStyle>
          <a:p>
            <a:pPr lvl="0"/>
            <a:r>
              <a:rPr lang="en-US" dirty="0"/>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515937" y="1449388"/>
            <a:ext cx="5219701"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476250"/>
            <a:ext cx="5219701" cy="430887"/>
          </a:xfrm>
        </p:spPr>
        <p:txBody>
          <a:bodyPr vert="horz"/>
          <a:lstStyle/>
          <a:p>
            <a:r>
              <a:rPr lang="en-US" dirty="0"/>
              <a:t>Click to edit title</a:t>
            </a:r>
          </a:p>
        </p:txBody>
      </p:sp>
      <p:sp>
        <p:nvSpPr>
          <p:cNvPr id="2" name="Textfeld 1">
            <a:extLst>
              <a:ext uri="{FF2B5EF4-FFF2-40B4-BE49-F238E27FC236}">
                <a16:creationId xmlns:a16="http://schemas.microsoft.com/office/drawing/2014/main" id="{56437736-CFA1-CDD9-8686-D532BC412AAA}"/>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1249023530"/>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3613"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ollage and informa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1" y="2903025"/>
            <a:ext cx="4053600" cy="39564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848827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6456364" y="921522"/>
            <a:ext cx="5219701" cy="276999"/>
          </a:xfrm>
        </p:spPr>
        <p:txBody>
          <a:bodyPr wrap="square">
            <a:spAutoFit/>
          </a:bodyPr>
          <a:lstStyle>
            <a:lvl1pPr marL="0" indent="0">
              <a:buNone/>
              <a:defRPr sz="1800"/>
            </a:lvl1pPr>
          </a:lstStyle>
          <a:p>
            <a:pPr lvl="0"/>
            <a:r>
              <a:rPr lang="en-US" dirty="0"/>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6456363" y="1449388"/>
            <a:ext cx="5219701"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6456363" y="476250"/>
            <a:ext cx="5219701" cy="430887"/>
          </a:xfrm>
        </p:spPr>
        <p:txBody>
          <a:bodyPr vert="horz"/>
          <a:lstStyle/>
          <a:p>
            <a:r>
              <a:rPr lang="en-US" dirty="0"/>
              <a:t>Click to edit title</a:t>
            </a:r>
          </a:p>
        </p:txBody>
      </p:sp>
      <p:sp>
        <p:nvSpPr>
          <p:cNvPr id="2" name="Picture Placeholder 7">
            <a:extLst>
              <a:ext uri="{FF2B5EF4-FFF2-40B4-BE49-F238E27FC236}">
                <a16:creationId xmlns:a16="http://schemas.microsoft.com/office/drawing/2014/main" id="{070EB6FF-BDB8-BC57-43D8-64D1EFB9A77C}"/>
              </a:ext>
            </a:extLst>
          </p:cNvPr>
          <p:cNvSpPr>
            <a:spLocks noGrp="1"/>
          </p:cNvSpPr>
          <p:nvPr>
            <p:ph type="pic" sz="quarter" idx="18" hasCustomPrompt="1"/>
          </p:nvPr>
        </p:nvSpPr>
        <p:spPr bwMode="gray">
          <a:xfrm>
            <a:off x="2044799" y="0"/>
            <a:ext cx="2008800" cy="28656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sp>
        <p:nvSpPr>
          <p:cNvPr id="5" name="Picture Placeholder 7">
            <a:extLst>
              <a:ext uri="{FF2B5EF4-FFF2-40B4-BE49-F238E27FC236}">
                <a16:creationId xmlns:a16="http://schemas.microsoft.com/office/drawing/2014/main" id="{34A790C3-EB46-C493-10F9-1874E4BDD5AB}"/>
              </a:ext>
            </a:extLst>
          </p:cNvPr>
          <p:cNvSpPr>
            <a:spLocks noGrp="1"/>
          </p:cNvSpPr>
          <p:nvPr>
            <p:ph type="pic" sz="quarter" idx="19" hasCustomPrompt="1"/>
          </p:nvPr>
        </p:nvSpPr>
        <p:spPr bwMode="gray">
          <a:xfrm>
            <a:off x="4087999" y="0"/>
            <a:ext cx="2008800" cy="1764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4,9 c</a:t>
            </a:r>
          </a:p>
        </p:txBody>
      </p:sp>
      <p:sp>
        <p:nvSpPr>
          <p:cNvPr id="11" name="Picture Placeholder 7">
            <a:extLst>
              <a:ext uri="{FF2B5EF4-FFF2-40B4-BE49-F238E27FC236}">
                <a16:creationId xmlns:a16="http://schemas.microsoft.com/office/drawing/2014/main" id="{5604904C-2CE1-5025-AED5-7AD531C88649}"/>
              </a:ext>
            </a:extLst>
          </p:cNvPr>
          <p:cNvSpPr>
            <a:spLocks noGrp="1"/>
          </p:cNvSpPr>
          <p:nvPr>
            <p:ph type="pic" sz="quarter" idx="20" hasCustomPrompt="1"/>
          </p:nvPr>
        </p:nvSpPr>
        <p:spPr bwMode="gray">
          <a:xfrm>
            <a:off x="4087999" y="1798125"/>
            <a:ext cx="2008800" cy="29772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sp>
        <p:nvSpPr>
          <p:cNvPr id="12" name="Text Placeholder 6">
            <a:extLst>
              <a:ext uri="{FF2B5EF4-FFF2-40B4-BE49-F238E27FC236}">
                <a16:creationId xmlns:a16="http://schemas.microsoft.com/office/drawing/2014/main" id="{E12DF83D-A7E2-50CC-12C7-794751D711C6}"/>
              </a:ext>
            </a:extLst>
          </p:cNvPr>
          <p:cNvSpPr>
            <a:spLocks noGrp="1"/>
          </p:cNvSpPr>
          <p:nvPr>
            <p:ph type="body" sz="quarter" idx="12" hasCustomPrompt="1"/>
          </p:nvPr>
        </p:nvSpPr>
        <p:spPr bwMode="gray">
          <a:xfrm>
            <a:off x="-1" y="0"/>
            <a:ext cx="2008800" cy="2865600"/>
          </a:xfrm>
          <a:solidFill>
            <a:schemeClr val="bg2"/>
          </a:solidFill>
        </p:spPr>
        <p:txBody>
          <a:bodyPr lIns="216000" tIns="144000" rIns="216000" bIns="144000" anchor="ctr"/>
          <a:lstStyle>
            <a:lvl1pPr marL="0" indent="0" algn="ctr">
              <a:spcAft>
                <a:spcPts val="0"/>
              </a:spcAft>
              <a:buNone/>
              <a:defRPr b="0"/>
            </a:lvl1pPr>
          </a:lstStyle>
          <a:p>
            <a:pPr lvl="0"/>
            <a:r>
              <a:rPr lang="en-US" dirty="0"/>
              <a:t>Text</a:t>
            </a:r>
          </a:p>
        </p:txBody>
      </p:sp>
      <p:sp>
        <p:nvSpPr>
          <p:cNvPr id="13" name="Text Placeholder 6">
            <a:extLst>
              <a:ext uri="{FF2B5EF4-FFF2-40B4-BE49-F238E27FC236}">
                <a16:creationId xmlns:a16="http://schemas.microsoft.com/office/drawing/2014/main" id="{1B4CE3C8-260E-4092-DCF2-14AA83498B85}"/>
              </a:ext>
            </a:extLst>
          </p:cNvPr>
          <p:cNvSpPr>
            <a:spLocks noGrp="1"/>
          </p:cNvSpPr>
          <p:nvPr>
            <p:ph type="body" sz="quarter" idx="21" hasCustomPrompt="1"/>
          </p:nvPr>
        </p:nvSpPr>
        <p:spPr bwMode="gray">
          <a:xfrm>
            <a:off x="4087999" y="4811201"/>
            <a:ext cx="2008800" cy="2048400"/>
          </a:xfrm>
          <a:solidFill>
            <a:schemeClr val="accent1"/>
          </a:solidFill>
        </p:spPr>
        <p:txBody>
          <a:bodyPr lIns="216000" tIns="144000" rIns="216000" bIns="144000" anchor="ctr"/>
          <a:lstStyle>
            <a:lvl1pPr marL="0" indent="0" algn="ctr">
              <a:spcAft>
                <a:spcPts val="0"/>
              </a:spcAft>
              <a:buNone/>
              <a:defRPr sz="2800" b="1">
                <a:solidFill>
                  <a:schemeClr val="bg1"/>
                </a:solidFill>
              </a:defRPr>
            </a:lvl1pPr>
          </a:lstStyle>
          <a:p>
            <a:pPr lvl="0"/>
            <a:r>
              <a:rPr lang="en-US" dirty="0"/>
              <a:t>Text</a:t>
            </a:r>
          </a:p>
        </p:txBody>
      </p:sp>
    </p:spTree>
    <p:extLst>
      <p:ext uri="{BB962C8B-B14F-4D97-AF65-F5344CB8AC3E}">
        <p14:creationId xmlns:p14="http://schemas.microsoft.com/office/powerpoint/2010/main" val="970001423"/>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4067" userDrawn="1">
          <p15:clr>
            <a:srgbClr val="F26B43"/>
          </p15:clr>
        </p15:guide>
        <p15:guide id="7" pos="384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 short text">
    <p:spTree>
      <p:nvGrpSpPr>
        <p:cNvPr id="1" name=""/>
        <p:cNvGrpSpPr/>
        <p:nvPr/>
      </p:nvGrpSpPr>
      <p:grpSpPr>
        <a:xfrm>
          <a:off x="0" y="0"/>
          <a:ext cx="0" cy="0"/>
          <a:chOff x="0" y="0"/>
          <a:chExt cx="0" cy="0"/>
        </a:xfrm>
      </p:grpSpPr>
      <p:sp>
        <p:nvSpPr>
          <p:cNvPr id="4" name="Rechteck 16">
            <a:extLst>
              <a:ext uri="{FF2B5EF4-FFF2-40B4-BE49-F238E27FC236}">
                <a16:creationId xmlns:a16="http://schemas.microsoft.com/office/drawing/2014/main" id="{654104DA-6ABA-2977-3F0C-6ED439081925}"/>
              </a:ext>
            </a:extLst>
          </p:cNvPr>
          <p:cNvSpPr>
            <a:spLocks/>
          </p:cNvSpPr>
          <p:nvPr userDrawn="1"/>
        </p:nvSpPr>
        <p:spPr bwMode="gray">
          <a:xfrm>
            <a:off x="6095999" y="4262322"/>
            <a:ext cx="6096000" cy="2595678"/>
          </a:xfrm>
          <a:prstGeom prst="rect">
            <a:avLst/>
          </a:prstGeom>
          <a:solidFill>
            <a:srgbClr val="66CC33"/>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Narrow"/>
              <a:ea typeface="+mn-ea"/>
              <a:cs typeface="+mn-cs"/>
            </a:endParaRPr>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50759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dirty="0"/>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22590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dirty="0"/>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grpSp>
        <p:nvGrpSpPr>
          <p:cNvPr id="6" name="Gruppieren 9">
            <a:extLst>
              <a:ext uri="{FF2B5EF4-FFF2-40B4-BE49-F238E27FC236}">
                <a16:creationId xmlns:a16="http://schemas.microsoft.com/office/drawing/2014/main" id="{77D196A1-72F4-4E77-D00E-CAC43B13229E}"/>
              </a:ext>
            </a:extLst>
          </p:cNvPr>
          <p:cNvGrpSpPr/>
          <p:nvPr userDrawn="1"/>
        </p:nvGrpSpPr>
        <p:grpSpPr bwMode="gray">
          <a:xfrm>
            <a:off x="10375900" y="6308725"/>
            <a:ext cx="1300163" cy="130175"/>
            <a:chOff x="10390188" y="6381750"/>
            <a:chExt cx="1300163" cy="130175"/>
          </a:xfrm>
          <a:solidFill>
            <a:schemeClr val="bg1"/>
          </a:solidFill>
        </p:grpSpPr>
        <p:sp>
          <p:nvSpPr>
            <p:cNvPr id="9" name="Freeform 5">
              <a:extLst>
                <a:ext uri="{FF2B5EF4-FFF2-40B4-BE49-F238E27FC236}">
                  <a16:creationId xmlns:a16="http://schemas.microsoft.com/office/drawing/2014/main" id="{842708C1-6BDF-B7DA-245B-7FED966C4D43}"/>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0" name="Freeform 6">
              <a:extLst>
                <a:ext uri="{FF2B5EF4-FFF2-40B4-BE49-F238E27FC236}">
                  <a16:creationId xmlns:a16="http://schemas.microsoft.com/office/drawing/2014/main" id="{8486788C-1B91-D9B0-03C0-6872DE49568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1" name="Freeform 7">
              <a:extLst>
                <a:ext uri="{FF2B5EF4-FFF2-40B4-BE49-F238E27FC236}">
                  <a16:creationId xmlns:a16="http://schemas.microsoft.com/office/drawing/2014/main" id="{EF30CC10-46A7-579D-925C-0F3140C7AEB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2" name="Freeform 8">
              <a:extLst>
                <a:ext uri="{FF2B5EF4-FFF2-40B4-BE49-F238E27FC236}">
                  <a16:creationId xmlns:a16="http://schemas.microsoft.com/office/drawing/2014/main" id="{31D896FC-A4CF-6966-0929-21CE9AF9E7EE}"/>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3" name="Rectangle 9">
              <a:extLst>
                <a:ext uri="{FF2B5EF4-FFF2-40B4-BE49-F238E27FC236}">
                  <a16:creationId xmlns:a16="http://schemas.microsoft.com/office/drawing/2014/main" id="{989BD606-B1B7-9B25-CDC2-7984E9E5115F}"/>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4" name="Freeform 10">
              <a:extLst>
                <a:ext uri="{FF2B5EF4-FFF2-40B4-BE49-F238E27FC236}">
                  <a16:creationId xmlns:a16="http://schemas.microsoft.com/office/drawing/2014/main" id="{FC58B466-965C-8B1B-08EC-E485C91DFAF8}"/>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5" name="Rectangle 11">
              <a:extLst>
                <a:ext uri="{FF2B5EF4-FFF2-40B4-BE49-F238E27FC236}">
                  <a16:creationId xmlns:a16="http://schemas.microsoft.com/office/drawing/2014/main" id="{87A0DC9C-BE52-1A5D-84E9-73AD0A681F1B}"/>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7" name="Freeform 12">
              <a:extLst>
                <a:ext uri="{FF2B5EF4-FFF2-40B4-BE49-F238E27FC236}">
                  <a16:creationId xmlns:a16="http://schemas.microsoft.com/office/drawing/2014/main" id="{32A56C7D-800E-90B4-234B-79671DC74A97}"/>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9" name="Freeform 13">
              <a:extLst>
                <a:ext uri="{FF2B5EF4-FFF2-40B4-BE49-F238E27FC236}">
                  <a16:creationId xmlns:a16="http://schemas.microsoft.com/office/drawing/2014/main" id="{09C07526-4DC6-E3C3-3361-B7A9A66EE90F}"/>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22" name="Text Placeholder 21">
            <a:extLst>
              <a:ext uri="{FF2B5EF4-FFF2-40B4-BE49-F238E27FC236}">
                <a16:creationId xmlns:a16="http://schemas.microsoft.com/office/drawing/2014/main" id="{19F1BABE-ACD0-0AE7-DBC8-B7D3751D4D34}"/>
              </a:ext>
            </a:extLst>
          </p:cNvPr>
          <p:cNvSpPr>
            <a:spLocks noGrp="1"/>
          </p:cNvSpPr>
          <p:nvPr>
            <p:ph type="body" sz="quarter" idx="18" hasCustomPrompt="1"/>
          </p:nvPr>
        </p:nvSpPr>
        <p:spPr bwMode="gray">
          <a:xfrm>
            <a:off x="6456362" y="4553706"/>
            <a:ext cx="5219700" cy="1383544"/>
          </a:xfrm>
        </p:spPr>
        <p:txBody>
          <a:bodyPr/>
          <a:lstStyle>
            <a:lvl1pPr marL="0" indent="0">
              <a:buNone/>
              <a:defRPr sz="2800">
                <a:solidFill>
                  <a:schemeClr val="bg1"/>
                </a:solidFill>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noProof="0" dirty="0"/>
              <a:t>"Here could be a big quotation. Please write a short and meaningful text."</a:t>
            </a:r>
          </a:p>
        </p:txBody>
      </p:sp>
    </p:spTree>
    <p:extLst>
      <p:ext uri="{BB962C8B-B14F-4D97-AF65-F5344CB8AC3E}">
        <p14:creationId xmlns:p14="http://schemas.microsoft.com/office/powerpoint/2010/main" val="1675644209"/>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text and highlighted text">
    <p:spTree>
      <p:nvGrpSpPr>
        <p:cNvPr id="1" name=""/>
        <p:cNvGrpSpPr/>
        <p:nvPr/>
      </p:nvGrpSpPr>
      <p:grpSpPr>
        <a:xfrm>
          <a:off x="0" y="0"/>
          <a:ext cx="0" cy="0"/>
          <a:chOff x="0" y="0"/>
          <a:chExt cx="0" cy="0"/>
        </a:xfrm>
      </p:grpSpPr>
      <p:sp>
        <p:nvSpPr>
          <p:cNvPr id="23" name="Rechteck 16">
            <a:extLst>
              <a:ext uri="{FF2B5EF4-FFF2-40B4-BE49-F238E27FC236}">
                <a16:creationId xmlns:a16="http://schemas.microsoft.com/office/drawing/2014/main" id="{91D5211F-56ED-4CDB-97CF-483B92C7E91A}"/>
              </a:ext>
            </a:extLst>
          </p:cNvPr>
          <p:cNvSpPr>
            <a:spLocks/>
          </p:cNvSpPr>
          <p:nvPr userDrawn="1"/>
        </p:nvSpPr>
        <p:spPr bwMode="gray">
          <a:xfrm>
            <a:off x="6095999" y="2780387"/>
            <a:ext cx="6096000" cy="4077613"/>
          </a:xfrm>
          <a:prstGeom prst="rect">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96403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dirty="0"/>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dirty="0"/>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6456363" y="1449388"/>
            <a:ext cx="5219700" cy="892552"/>
          </a:xfrm>
        </p:spPr>
        <p:txBody>
          <a:bodyPr>
            <a:spAutoFit/>
          </a:bodyPr>
          <a:lstStyle>
            <a:lvl1pPr>
              <a:defRPr/>
            </a:lvl1pPr>
          </a:lstStyle>
          <a:p>
            <a:pPr lvl="0"/>
            <a:r>
              <a:rPr lang="en-US" dirty="0"/>
              <a:t>First level</a:t>
            </a:r>
          </a:p>
          <a:p>
            <a:pPr lvl="1"/>
            <a:r>
              <a:rPr lang="en-US" dirty="0"/>
              <a:t>Second level</a:t>
            </a:r>
          </a:p>
          <a:p>
            <a:pPr lvl="2"/>
            <a:r>
              <a:rPr lang="en-US" dirty="0"/>
              <a:t>Third level</a:t>
            </a:r>
          </a:p>
        </p:txBody>
      </p:sp>
      <p:grpSp>
        <p:nvGrpSpPr>
          <p:cNvPr id="24" name="Gruppieren 9">
            <a:extLst>
              <a:ext uri="{FF2B5EF4-FFF2-40B4-BE49-F238E27FC236}">
                <a16:creationId xmlns:a16="http://schemas.microsoft.com/office/drawing/2014/main" id="{0F44FDDE-CC04-474D-24D7-55C182638E86}"/>
              </a:ext>
            </a:extLst>
          </p:cNvPr>
          <p:cNvGrpSpPr/>
          <p:nvPr userDrawn="1"/>
        </p:nvGrpSpPr>
        <p:grpSpPr bwMode="gray">
          <a:xfrm>
            <a:off x="10375900" y="6308725"/>
            <a:ext cx="1300163" cy="130175"/>
            <a:chOff x="10390188" y="6381750"/>
            <a:chExt cx="1300163" cy="130175"/>
          </a:xfrm>
        </p:grpSpPr>
        <p:sp>
          <p:nvSpPr>
            <p:cNvPr id="25" name="Freeform 5">
              <a:extLst>
                <a:ext uri="{FF2B5EF4-FFF2-40B4-BE49-F238E27FC236}">
                  <a16:creationId xmlns:a16="http://schemas.microsoft.com/office/drawing/2014/main" id="{1A28078A-8714-93CE-BE26-2963BA47565E}"/>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6" name="Freeform 6">
              <a:extLst>
                <a:ext uri="{FF2B5EF4-FFF2-40B4-BE49-F238E27FC236}">
                  <a16:creationId xmlns:a16="http://schemas.microsoft.com/office/drawing/2014/main" id="{90788C78-3565-F69B-E358-3D82EE142E53}"/>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7" name="Freeform 7">
              <a:extLst>
                <a:ext uri="{FF2B5EF4-FFF2-40B4-BE49-F238E27FC236}">
                  <a16:creationId xmlns:a16="http://schemas.microsoft.com/office/drawing/2014/main" id="{E78A2A55-B9BB-12F1-4E0E-B27C0D226DE9}"/>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8" name="Freeform 8">
              <a:extLst>
                <a:ext uri="{FF2B5EF4-FFF2-40B4-BE49-F238E27FC236}">
                  <a16:creationId xmlns:a16="http://schemas.microsoft.com/office/drawing/2014/main" id="{327D1575-AE29-CF3A-427F-8917FCF8B397}"/>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9" name="Rectangle 9">
              <a:extLst>
                <a:ext uri="{FF2B5EF4-FFF2-40B4-BE49-F238E27FC236}">
                  <a16:creationId xmlns:a16="http://schemas.microsoft.com/office/drawing/2014/main" id="{374EC2BB-8E73-7D8C-2546-89E564A97973}"/>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0" name="Freeform 10">
              <a:extLst>
                <a:ext uri="{FF2B5EF4-FFF2-40B4-BE49-F238E27FC236}">
                  <a16:creationId xmlns:a16="http://schemas.microsoft.com/office/drawing/2014/main" id="{08981905-DDB7-CF12-44BE-C91ABAD26437}"/>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1" name="Rectangle 11">
              <a:extLst>
                <a:ext uri="{FF2B5EF4-FFF2-40B4-BE49-F238E27FC236}">
                  <a16:creationId xmlns:a16="http://schemas.microsoft.com/office/drawing/2014/main" id="{6FCAD919-4F93-86F1-EECF-938EDE1FBADC}"/>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2" name="Freeform 12">
              <a:extLst>
                <a:ext uri="{FF2B5EF4-FFF2-40B4-BE49-F238E27FC236}">
                  <a16:creationId xmlns:a16="http://schemas.microsoft.com/office/drawing/2014/main" id="{7A5264F1-7C86-CA50-C155-CAA2BD881D44}"/>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3" name="Freeform 13">
              <a:extLst>
                <a:ext uri="{FF2B5EF4-FFF2-40B4-BE49-F238E27FC236}">
                  <a16:creationId xmlns:a16="http://schemas.microsoft.com/office/drawing/2014/main" id="{86E6E369-7AC0-6A21-5058-7AD60DDE0255}"/>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35" name="Text Placeholder 34">
            <a:extLst>
              <a:ext uri="{FF2B5EF4-FFF2-40B4-BE49-F238E27FC236}">
                <a16:creationId xmlns:a16="http://schemas.microsoft.com/office/drawing/2014/main" id="{54F6975E-DC59-631E-F3F8-235D6AE75E66}"/>
              </a:ext>
            </a:extLst>
          </p:cNvPr>
          <p:cNvSpPr>
            <a:spLocks noGrp="1"/>
          </p:cNvSpPr>
          <p:nvPr>
            <p:ph type="body" sz="quarter" idx="19" hasCustomPrompt="1"/>
          </p:nvPr>
        </p:nvSpPr>
        <p:spPr bwMode="gray">
          <a:xfrm>
            <a:off x="6456363" y="3149600"/>
            <a:ext cx="5219700" cy="2908300"/>
          </a:xfrm>
        </p:spPr>
        <p:txBody>
          <a:bodyPr/>
          <a:lstStyle>
            <a:lvl1pPr>
              <a:defRPr/>
            </a:lvl1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Tree>
    <p:extLst>
      <p:ext uri="{BB962C8B-B14F-4D97-AF65-F5344CB8AC3E}">
        <p14:creationId xmlns:p14="http://schemas.microsoft.com/office/powerpoint/2010/main" val="3615227027"/>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8256588"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379659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8616951" y="3067822"/>
            <a:ext cx="3059112" cy="276999"/>
          </a:xfrm>
        </p:spPr>
        <p:txBody>
          <a:bodyPr wrap="square">
            <a:spAutoFit/>
          </a:bodyPr>
          <a:lstStyle>
            <a:lvl1pPr marL="0" indent="0">
              <a:buNone/>
              <a:defRPr sz="1800"/>
            </a:lvl1pPr>
          </a:lstStyle>
          <a:p>
            <a:pPr lvl="0"/>
            <a:r>
              <a:rPr lang="en-US" dirty="0"/>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8616950" y="2622550"/>
            <a:ext cx="3059112" cy="430887"/>
          </a:xfrm>
        </p:spPr>
        <p:txBody>
          <a:bodyPr vert="horz" anchor="b"/>
          <a:lstStyle/>
          <a:p>
            <a:r>
              <a:rPr lang="en-US" dirty="0"/>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8616951" y="3595688"/>
            <a:ext cx="3059112" cy="892552"/>
          </a:xfrm>
        </p:spPr>
        <p:txBody>
          <a:bodyPr wrap="square">
            <a:spAutoFit/>
          </a:bodyPr>
          <a:lstStyle>
            <a:lvl1pPr>
              <a:defRPr/>
            </a:lvl1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945275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guide id="7" pos="5201" userDrawn="1">
          <p15:clr>
            <a:srgbClr val="F26B43"/>
          </p15:clr>
        </p15:guide>
        <p15:guide id="8" pos="5428"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bleed imag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859096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Picture Placeholder 50">
            <a:extLst>
              <a:ext uri="{FF2B5EF4-FFF2-40B4-BE49-F238E27FC236}">
                <a16:creationId xmlns:a16="http://schemas.microsoft.com/office/drawing/2014/main" id="{3C433125-54EC-A604-9A0C-E54F6326E923}"/>
              </a:ext>
            </a:extLst>
          </p:cNvPr>
          <p:cNvSpPr>
            <a:spLocks noGrp="1"/>
          </p:cNvSpPr>
          <p:nvPr>
            <p:ph type="pic" sz="quarter" idx="11" hasCustomPrompt="1"/>
          </p:nvPr>
        </p:nvSpPr>
        <p:spPr bwMode="gray">
          <a:xfrm>
            <a:off x="0" y="0"/>
            <a:ext cx="12192000" cy="6858000"/>
          </a:xfrm>
          <a:prstGeom prst="rect">
            <a:avLst/>
          </a:prstGeom>
          <a:pattFill prst="wdUpDiag">
            <a:fgClr>
              <a:schemeClr val="bg1"/>
            </a:fgClr>
            <a:bgClr>
              <a:schemeClr val="bg2"/>
            </a:bgClr>
          </a:pattFill>
        </p:spPr>
        <p:txBody>
          <a:bodyPr wrap="square" anchor="ctr">
            <a:noAutofit/>
          </a:bodyPr>
          <a:lstStyle>
            <a:lvl1pPr marL="0" indent="0" algn="ctr">
              <a:lnSpc>
                <a:spcPct val="100000"/>
              </a:lnSpc>
              <a:buNone/>
              <a:defRPr sz="1000" b="1" i="1">
                <a:solidFill>
                  <a:srgbClr val="BDBDBD"/>
                </a:solidFill>
              </a:defRPr>
            </a:lvl1pPr>
          </a:lstStyle>
          <a:p>
            <a:r>
              <a:rPr lang="en-US" noProof="0" dirty="0"/>
              <a:t> Image placeholder</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53" name="Titel 1">
            <a:extLst>
              <a:ext uri="{FF2B5EF4-FFF2-40B4-BE49-F238E27FC236}">
                <a16:creationId xmlns:a16="http://schemas.microsoft.com/office/drawing/2014/main" id="{5C74850C-4D12-087B-508D-3C1B844F2A3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dirty="0"/>
              <a:t>overhead</a:t>
            </a:r>
          </a:p>
        </p:txBody>
      </p:sp>
      <p:sp>
        <p:nvSpPr>
          <p:cNvPr id="42" name="Text Placeholder 19">
            <a:extLst>
              <a:ext uri="{FF2B5EF4-FFF2-40B4-BE49-F238E27FC236}">
                <a16:creationId xmlns:a16="http://schemas.microsoft.com/office/drawing/2014/main" id="{76C5E18E-2B9C-928E-C108-9EE58EFA0FA1}"/>
              </a:ext>
            </a:extLst>
          </p:cNvPr>
          <p:cNvSpPr>
            <a:spLocks noGrp="1"/>
          </p:cNvSpPr>
          <p:nvPr>
            <p:ph type="body" sz="quarter" idx="13" hasCustomPrompt="1"/>
          </p:nvPr>
        </p:nvSpPr>
        <p:spPr bwMode="gray">
          <a:xfrm>
            <a:off x="10377489" y="6302981"/>
            <a:ext cx="1300954" cy="139281"/>
          </a:xfrm>
          <a:blipFill>
            <a:blip>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 name="Textplatzhalter 8">
            <a:extLst>
              <a:ext uri="{FF2B5EF4-FFF2-40B4-BE49-F238E27FC236}">
                <a16:creationId xmlns:a16="http://schemas.microsoft.com/office/drawing/2014/main" id="{2179DAAC-9178-39A5-E378-93A77FC91136}"/>
              </a:ext>
            </a:extLst>
          </p:cNvPr>
          <p:cNvSpPr>
            <a:spLocks noGrp="1"/>
          </p:cNvSpPr>
          <p:nvPr>
            <p:ph type="body" sz="quarter" idx="14" hasCustomPrompt="1"/>
          </p:nvPr>
        </p:nvSpPr>
        <p:spPr>
          <a:xfrm>
            <a:off x="515937" y="845582"/>
            <a:ext cx="11160126" cy="1231106"/>
          </a:xfrm>
        </p:spPr>
        <p:txBody>
          <a:bodyPr wrap="square">
            <a:spAutoFit/>
          </a:bodyPr>
          <a:lstStyle>
            <a:lvl1pPr marL="0" indent="0">
              <a:spcAft>
                <a:spcPts val="0"/>
              </a:spcAft>
              <a:buNone/>
              <a:defRPr sz="4000"/>
            </a:lvl1pPr>
          </a:lstStyle>
          <a:p>
            <a:pPr lvl="0"/>
            <a:r>
              <a:rPr lang="en-US" dirty="0"/>
              <a:t>Descriptive and more informative presentation header (position variable)</a:t>
            </a:r>
          </a:p>
        </p:txBody>
      </p:sp>
    </p:spTree>
    <p:extLst>
      <p:ext uri="{BB962C8B-B14F-4D97-AF65-F5344CB8AC3E}">
        <p14:creationId xmlns:p14="http://schemas.microsoft.com/office/powerpoint/2010/main" val="279778928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key number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32121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endParaRPr lang="de-DE" dirty="0"/>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dirty="0"/>
              <a:t>overhead</a:t>
            </a:r>
          </a:p>
        </p:txBody>
      </p:sp>
      <p:sp>
        <p:nvSpPr>
          <p:cNvPr id="4" name="Text Placeholder 6">
            <a:extLst>
              <a:ext uri="{FF2B5EF4-FFF2-40B4-BE49-F238E27FC236}">
                <a16:creationId xmlns:a16="http://schemas.microsoft.com/office/drawing/2014/main" id="{783F72AC-0CBE-E186-9952-E60DB0E74486}"/>
              </a:ext>
            </a:extLst>
          </p:cNvPr>
          <p:cNvSpPr>
            <a:spLocks noGrp="1"/>
          </p:cNvSpPr>
          <p:nvPr>
            <p:ph type="body" sz="quarter" idx="12" hasCustomPrompt="1"/>
          </p:nvPr>
        </p:nvSpPr>
        <p:spPr bwMode="gray">
          <a:xfrm>
            <a:off x="515938"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dirty="0"/>
              <a:t>00%</a:t>
            </a:r>
          </a:p>
        </p:txBody>
      </p:sp>
      <p:sp>
        <p:nvSpPr>
          <p:cNvPr id="6" name="Text Placeholder 6">
            <a:extLst>
              <a:ext uri="{FF2B5EF4-FFF2-40B4-BE49-F238E27FC236}">
                <a16:creationId xmlns:a16="http://schemas.microsoft.com/office/drawing/2014/main" id="{C8F2AC20-5F87-7AC3-8355-B5B96BFDB3F9}"/>
              </a:ext>
            </a:extLst>
          </p:cNvPr>
          <p:cNvSpPr>
            <a:spLocks noGrp="1"/>
          </p:cNvSpPr>
          <p:nvPr>
            <p:ph type="body" sz="quarter" idx="13" hasCustomPrompt="1"/>
          </p:nvPr>
        </p:nvSpPr>
        <p:spPr bwMode="gray">
          <a:xfrm>
            <a:off x="2405969"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dirty="0"/>
              <a:t>0 Mio</a:t>
            </a:r>
          </a:p>
        </p:txBody>
      </p:sp>
      <p:sp>
        <p:nvSpPr>
          <p:cNvPr id="10" name="Text Placeholder 6">
            <a:extLst>
              <a:ext uri="{FF2B5EF4-FFF2-40B4-BE49-F238E27FC236}">
                <a16:creationId xmlns:a16="http://schemas.microsoft.com/office/drawing/2014/main" id="{CFA3BF58-70A4-801F-861A-566DC4A4E7E1}"/>
              </a:ext>
            </a:extLst>
          </p:cNvPr>
          <p:cNvSpPr>
            <a:spLocks noGrp="1"/>
          </p:cNvSpPr>
          <p:nvPr>
            <p:ph type="body" sz="quarter" idx="14" hasCustomPrompt="1"/>
          </p:nvPr>
        </p:nvSpPr>
        <p:spPr bwMode="gray">
          <a:xfrm>
            <a:off x="4296000"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dirty="0"/>
              <a:t>20XY</a:t>
            </a:r>
          </a:p>
        </p:txBody>
      </p:sp>
      <p:sp>
        <p:nvSpPr>
          <p:cNvPr id="7" name="Textfeld 6">
            <a:extLst>
              <a:ext uri="{FF2B5EF4-FFF2-40B4-BE49-F238E27FC236}">
                <a16:creationId xmlns:a16="http://schemas.microsoft.com/office/drawing/2014/main" id="{BF627B82-BAE1-728D-079F-4BDC3D0385E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
        <p:nvSpPr>
          <p:cNvPr id="9" name="Textplatzhalter 8">
            <a:extLst>
              <a:ext uri="{FF2B5EF4-FFF2-40B4-BE49-F238E27FC236}">
                <a16:creationId xmlns:a16="http://schemas.microsoft.com/office/drawing/2014/main" id="{5AFF93A4-4D7F-2C80-AAC0-F02F1BA39CE4}"/>
              </a:ext>
            </a:extLst>
          </p:cNvPr>
          <p:cNvSpPr>
            <a:spLocks noGrp="1"/>
          </p:cNvSpPr>
          <p:nvPr>
            <p:ph type="body" sz="quarter" idx="22" hasCustomPrompt="1"/>
          </p:nvPr>
        </p:nvSpPr>
        <p:spPr>
          <a:xfrm>
            <a:off x="515937" y="845582"/>
            <a:ext cx="11160126" cy="615553"/>
          </a:xfrm>
        </p:spPr>
        <p:txBody>
          <a:bodyPr wrap="square">
            <a:spAutoFit/>
          </a:bodyPr>
          <a:lstStyle>
            <a:lvl1pPr marL="0" indent="0">
              <a:spcAft>
                <a:spcPts val="0"/>
              </a:spcAft>
              <a:buNone/>
              <a:defRPr sz="4000"/>
            </a:lvl1pPr>
          </a:lstStyle>
          <a:p>
            <a:pPr lvl="0"/>
            <a:r>
              <a:rPr lang="en-US" dirty="0"/>
              <a:t>Descriptive, informative presentation header</a:t>
            </a:r>
          </a:p>
        </p:txBody>
      </p:sp>
    </p:spTree>
    <p:extLst>
      <p:ext uri="{BB962C8B-B14F-4D97-AF65-F5344CB8AC3E}">
        <p14:creationId xmlns:p14="http://schemas.microsoft.com/office/powerpoint/2010/main" val="2572802073"/>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2288" userDrawn="1">
          <p15:clr>
            <a:srgbClr val="F26B43"/>
          </p15:clr>
        </p15:guide>
        <p15:guide id="3" orient="horz" pos="3465"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cts and Figur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11F65-0243-C583-47AE-B8C1C1605595}"/>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dirty="0"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64011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endParaRPr lang="de-DE" dirty="0"/>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5580063" cy="369332"/>
          </a:xfrm>
          <a:prstGeom prst="rect">
            <a:avLst/>
          </a:prstGeom>
        </p:spPr>
        <p:txBody>
          <a:bodyPr vert="horz" anchor="b"/>
          <a:lstStyle>
            <a:lvl1pPr algn="l">
              <a:lnSpc>
                <a:spcPct val="100000"/>
              </a:lnSpc>
              <a:defRPr sz="2400" cap="all" baseline="0"/>
            </a:lvl1pPr>
          </a:lstStyle>
          <a:p>
            <a:r>
              <a:rPr lang="en-US" noProof="0" dirty="0"/>
              <a:t>overhead</a:t>
            </a:r>
          </a:p>
        </p:txBody>
      </p:sp>
      <p:sp>
        <p:nvSpPr>
          <p:cNvPr id="6" name="Text Placeholder 6">
            <a:extLst>
              <a:ext uri="{FF2B5EF4-FFF2-40B4-BE49-F238E27FC236}">
                <a16:creationId xmlns:a16="http://schemas.microsoft.com/office/drawing/2014/main" id="{D96E3213-01DD-6CDB-B5B1-3441A96565B7}"/>
              </a:ext>
            </a:extLst>
          </p:cNvPr>
          <p:cNvSpPr>
            <a:spLocks noGrp="1"/>
          </p:cNvSpPr>
          <p:nvPr>
            <p:ph type="body" sz="quarter" idx="12" hasCustomPrompt="1"/>
          </p:nvPr>
        </p:nvSpPr>
        <p:spPr bwMode="gray">
          <a:xfrm>
            <a:off x="515938"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dirty="0"/>
              <a:t>00%</a:t>
            </a:r>
          </a:p>
        </p:txBody>
      </p:sp>
      <p:sp>
        <p:nvSpPr>
          <p:cNvPr id="10" name="Text Placeholder 6">
            <a:extLst>
              <a:ext uri="{FF2B5EF4-FFF2-40B4-BE49-F238E27FC236}">
                <a16:creationId xmlns:a16="http://schemas.microsoft.com/office/drawing/2014/main" id="{C8772DF6-A6AE-7370-A35E-06C67B09DD20}"/>
              </a:ext>
            </a:extLst>
          </p:cNvPr>
          <p:cNvSpPr>
            <a:spLocks noGrp="1"/>
          </p:cNvSpPr>
          <p:nvPr>
            <p:ph type="body" sz="quarter" idx="13" hasCustomPrompt="1"/>
          </p:nvPr>
        </p:nvSpPr>
        <p:spPr bwMode="gray">
          <a:xfrm>
            <a:off x="2405969"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dirty="0"/>
              <a:t>0 Mio</a:t>
            </a:r>
          </a:p>
        </p:txBody>
      </p:sp>
      <p:sp>
        <p:nvSpPr>
          <p:cNvPr id="11" name="Text Placeholder 6">
            <a:extLst>
              <a:ext uri="{FF2B5EF4-FFF2-40B4-BE49-F238E27FC236}">
                <a16:creationId xmlns:a16="http://schemas.microsoft.com/office/drawing/2014/main" id="{CE9D3FEE-C577-F74B-1629-DFFC856C6ECD}"/>
              </a:ext>
            </a:extLst>
          </p:cNvPr>
          <p:cNvSpPr>
            <a:spLocks noGrp="1"/>
          </p:cNvSpPr>
          <p:nvPr>
            <p:ph type="body" sz="quarter" idx="14" hasCustomPrompt="1"/>
          </p:nvPr>
        </p:nvSpPr>
        <p:spPr bwMode="gray">
          <a:xfrm>
            <a:off x="4296000"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dirty="0"/>
              <a:t>20XY</a:t>
            </a:r>
          </a:p>
        </p:txBody>
      </p:sp>
      <p:sp>
        <p:nvSpPr>
          <p:cNvPr id="13" name="Text Placeholder 12">
            <a:extLst>
              <a:ext uri="{FF2B5EF4-FFF2-40B4-BE49-F238E27FC236}">
                <a16:creationId xmlns:a16="http://schemas.microsoft.com/office/drawing/2014/main" id="{F6886565-4CB8-E065-18D3-4742E7B0E0C3}"/>
              </a:ext>
            </a:extLst>
          </p:cNvPr>
          <p:cNvSpPr>
            <a:spLocks noGrp="1"/>
          </p:cNvSpPr>
          <p:nvPr>
            <p:ph type="body" sz="quarter" idx="23" hasCustomPrompt="1"/>
          </p:nvPr>
        </p:nvSpPr>
        <p:spPr bwMode="gray">
          <a:xfrm>
            <a:off x="515937" y="2351941"/>
            <a:ext cx="5539837" cy="984885"/>
          </a:xfrm>
        </p:spPr>
        <p:txBody>
          <a:bodyPr>
            <a:spAutoFit/>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dirty="0"/>
              <a:t>Please insert your informative text here. Please insert your informative text here. Please insert your informative text here. Please insert your informative text here. Please insert your informative text here. Please insert your informative text here. </a:t>
            </a:r>
          </a:p>
        </p:txBody>
      </p:sp>
      <p:sp>
        <p:nvSpPr>
          <p:cNvPr id="18" name="Content Placeholder 17">
            <a:extLst>
              <a:ext uri="{FF2B5EF4-FFF2-40B4-BE49-F238E27FC236}">
                <a16:creationId xmlns:a16="http://schemas.microsoft.com/office/drawing/2014/main" id="{617CFD3D-B343-29AA-FD1F-47C1DE17260F}"/>
              </a:ext>
            </a:extLst>
          </p:cNvPr>
          <p:cNvSpPr>
            <a:spLocks noGrp="1"/>
          </p:cNvSpPr>
          <p:nvPr>
            <p:ph sz="quarter" idx="24" hasCustomPrompt="1"/>
          </p:nvPr>
        </p:nvSpPr>
        <p:spPr bwMode="gray">
          <a:xfrm>
            <a:off x="6456364" y="476250"/>
            <a:ext cx="5219700" cy="5026025"/>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7" name="Textfeld 6">
            <a:extLst>
              <a:ext uri="{FF2B5EF4-FFF2-40B4-BE49-F238E27FC236}">
                <a16:creationId xmlns:a16="http://schemas.microsoft.com/office/drawing/2014/main" id="{DCBBC41F-AA48-5A95-BD22-EDF913E79FCD}"/>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
        <p:nvSpPr>
          <p:cNvPr id="8" name="Textplatzhalter 8">
            <a:extLst>
              <a:ext uri="{FF2B5EF4-FFF2-40B4-BE49-F238E27FC236}">
                <a16:creationId xmlns:a16="http://schemas.microsoft.com/office/drawing/2014/main" id="{3F2B394E-FF4F-A13B-82E3-DC3EC336F9BA}"/>
              </a:ext>
            </a:extLst>
          </p:cNvPr>
          <p:cNvSpPr>
            <a:spLocks noGrp="1"/>
          </p:cNvSpPr>
          <p:nvPr>
            <p:ph type="body" sz="quarter" idx="22" hasCustomPrompt="1"/>
          </p:nvPr>
        </p:nvSpPr>
        <p:spPr>
          <a:xfrm>
            <a:off x="515937" y="845582"/>
            <a:ext cx="5580063" cy="1231106"/>
          </a:xfrm>
        </p:spPr>
        <p:txBody>
          <a:bodyPr wrap="square">
            <a:spAutoFit/>
          </a:bodyPr>
          <a:lstStyle>
            <a:lvl1pPr marL="0" indent="0">
              <a:spcAft>
                <a:spcPts val="0"/>
              </a:spcAft>
              <a:buNone/>
              <a:defRPr sz="4000"/>
            </a:lvl1pPr>
          </a:lstStyle>
          <a:p>
            <a:pPr lvl="0"/>
            <a:r>
              <a:rPr lang="en-US" dirty="0"/>
              <a:t>Headline</a:t>
            </a:r>
          </a:p>
          <a:p>
            <a:pPr lvl="0"/>
            <a:r>
              <a:rPr lang="en-US" dirty="0"/>
              <a:t>Second line</a:t>
            </a:r>
          </a:p>
        </p:txBody>
      </p:sp>
    </p:spTree>
    <p:extLst>
      <p:ext uri="{BB962C8B-B14F-4D97-AF65-F5344CB8AC3E}">
        <p14:creationId xmlns:p14="http://schemas.microsoft.com/office/powerpoint/2010/main" val="2989349200"/>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1480" userDrawn="1">
          <p15:clr>
            <a:srgbClr val="F26B43"/>
          </p15:clr>
        </p15:guide>
        <p15:guide id="3" orient="horz" pos="2286" userDrawn="1">
          <p15:clr>
            <a:srgbClr val="F26B43"/>
          </p15:clr>
        </p15:guide>
        <p15:guide id="4" pos="3840" userDrawn="1">
          <p15:clr>
            <a:srgbClr val="F26B43"/>
          </p15:clr>
        </p15:guide>
        <p15:guide id="5" orient="horz" pos="3465" userDrawn="1">
          <p15:clr>
            <a:srgbClr val="F26B43"/>
          </p15:clr>
        </p15:guide>
        <p15:guide id="6" pos="4067"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4369594" y="0"/>
            <a:ext cx="7822406"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295834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1449388"/>
            <a:ext cx="3484563" cy="615553"/>
          </a:xfrm>
        </p:spPr>
        <p:txBody>
          <a:bodyPr vert="horz"/>
          <a:lstStyle>
            <a:lvl1pPr>
              <a:defRPr sz="4000" cap="all" baseline="0"/>
            </a:lvl1pPr>
          </a:lstStyle>
          <a:p>
            <a:r>
              <a:rPr lang="en-US" dirty="0"/>
              <a:t>Contact</a:t>
            </a:r>
          </a:p>
        </p:txBody>
      </p:sp>
      <p:sp>
        <p:nvSpPr>
          <p:cNvPr id="12" name="Text Placeholder 11">
            <a:extLst>
              <a:ext uri="{FF2B5EF4-FFF2-40B4-BE49-F238E27FC236}">
                <a16:creationId xmlns:a16="http://schemas.microsoft.com/office/drawing/2014/main" id="{968A28B4-9AD6-D64F-46E1-2CD6D443217A}"/>
              </a:ext>
            </a:extLst>
          </p:cNvPr>
          <p:cNvSpPr>
            <a:spLocks noGrp="1"/>
          </p:cNvSpPr>
          <p:nvPr>
            <p:ph type="body" sz="quarter" idx="18" hasCustomPrompt="1"/>
          </p:nvPr>
        </p:nvSpPr>
        <p:spPr bwMode="gray">
          <a:xfrm>
            <a:off x="515938" y="2422525"/>
            <a:ext cx="1789112" cy="492443"/>
          </a:xfrm>
        </p:spPr>
        <p:txBody>
          <a:bodyPr wrap="square">
            <a:spAutoFit/>
          </a:bodyPr>
          <a:lstStyle>
            <a:lvl1pPr marL="0" indent="0">
              <a:spcAft>
                <a:spcPts val="0"/>
              </a:spcAft>
              <a:buNone/>
              <a:defRPr b="1"/>
            </a:lvl1pPr>
          </a:lstStyle>
          <a:p>
            <a:pPr lvl="0"/>
            <a:r>
              <a:rPr lang="en-US" dirty="0"/>
              <a:t>First name</a:t>
            </a:r>
          </a:p>
          <a:p>
            <a:pPr lvl="0"/>
            <a:r>
              <a:rPr lang="en-US" dirty="0"/>
              <a:t>Last name</a:t>
            </a:r>
          </a:p>
        </p:txBody>
      </p:sp>
      <p:sp>
        <p:nvSpPr>
          <p:cNvPr id="13" name="Text Placeholder 11">
            <a:extLst>
              <a:ext uri="{FF2B5EF4-FFF2-40B4-BE49-F238E27FC236}">
                <a16:creationId xmlns:a16="http://schemas.microsoft.com/office/drawing/2014/main" id="{0E2BC42F-49BB-5EC3-11AB-85D6295A0A2F}"/>
              </a:ext>
            </a:extLst>
          </p:cNvPr>
          <p:cNvSpPr>
            <a:spLocks noGrp="1"/>
          </p:cNvSpPr>
          <p:nvPr>
            <p:ph type="body" sz="quarter" idx="19" hasCustomPrompt="1"/>
          </p:nvPr>
        </p:nvSpPr>
        <p:spPr bwMode="gray">
          <a:xfrm>
            <a:off x="2390775" y="2422525"/>
            <a:ext cx="1609725" cy="615553"/>
          </a:xfrm>
        </p:spPr>
        <p:txBody>
          <a:bodyPr>
            <a:spAutoFit/>
          </a:bodyPr>
          <a:lstStyle>
            <a:lvl1pPr marL="0" indent="0">
              <a:spcAft>
                <a:spcPts val="600"/>
              </a:spcAft>
              <a:buNone/>
              <a:defRPr sz="1000" b="0"/>
            </a:lvl1pPr>
          </a:lstStyle>
          <a:p>
            <a:r>
              <a:rPr lang="en-US" dirty="0"/>
              <a:t>E-mail</a:t>
            </a:r>
          </a:p>
          <a:p>
            <a:pPr lvl="0"/>
            <a:r>
              <a:rPr lang="en-US" dirty="0"/>
              <a:t>Phone</a:t>
            </a:r>
          </a:p>
          <a:p>
            <a:pPr lvl="0"/>
            <a:r>
              <a:rPr lang="en-US" dirty="0"/>
              <a:t>Address</a:t>
            </a:r>
          </a:p>
        </p:txBody>
      </p:sp>
      <p:sp>
        <p:nvSpPr>
          <p:cNvPr id="14" name="Text Placeholder 11">
            <a:extLst>
              <a:ext uri="{FF2B5EF4-FFF2-40B4-BE49-F238E27FC236}">
                <a16:creationId xmlns:a16="http://schemas.microsoft.com/office/drawing/2014/main" id="{3935B3FD-4FD7-1142-C3FC-23D71F2A2105}"/>
              </a:ext>
            </a:extLst>
          </p:cNvPr>
          <p:cNvSpPr>
            <a:spLocks noGrp="1"/>
          </p:cNvSpPr>
          <p:nvPr>
            <p:ph type="body" sz="quarter" idx="20" hasCustomPrompt="1"/>
          </p:nvPr>
        </p:nvSpPr>
        <p:spPr bwMode="gray">
          <a:xfrm>
            <a:off x="515938" y="3422650"/>
            <a:ext cx="1789112" cy="492443"/>
          </a:xfrm>
        </p:spPr>
        <p:txBody>
          <a:bodyPr wrap="square">
            <a:spAutoFit/>
          </a:bodyPr>
          <a:lstStyle>
            <a:lvl1pPr marL="0" indent="0">
              <a:spcAft>
                <a:spcPts val="0"/>
              </a:spcAft>
              <a:buNone/>
              <a:defRPr b="1"/>
            </a:lvl1pPr>
          </a:lstStyle>
          <a:p>
            <a:pPr lvl="0"/>
            <a:r>
              <a:rPr lang="en-US" dirty="0"/>
              <a:t>First name</a:t>
            </a:r>
          </a:p>
          <a:p>
            <a:pPr lvl="0"/>
            <a:r>
              <a:rPr lang="en-US" dirty="0"/>
              <a:t>Last name</a:t>
            </a:r>
          </a:p>
        </p:txBody>
      </p:sp>
      <p:sp>
        <p:nvSpPr>
          <p:cNvPr id="15" name="Text Placeholder 11">
            <a:extLst>
              <a:ext uri="{FF2B5EF4-FFF2-40B4-BE49-F238E27FC236}">
                <a16:creationId xmlns:a16="http://schemas.microsoft.com/office/drawing/2014/main" id="{DFCFADD4-BDD7-C835-1085-0A971CE578AF}"/>
              </a:ext>
            </a:extLst>
          </p:cNvPr>
          <p:cNvSpPr>
            <a:spLocks noGrp="1"/>
          </p:cNvSpPr>
          <p:nvPr>
            <p:ph type="body" sz="quarter" idx="21" hasCustomPrompt="1"/>
          </p:nvPr>
        </p:nvSpPr>
        <p:spPr bwMode="gray">
          <a:xfrm>
            <a:off x="2390775" y="3422650"/>
            <a:ext cx="1609725" cy="615553"/>
          </a:xfrm>
        </p:spPr>
        <p:txBody>
          <a:bodyPr>
            <a:spAutoFit/>
          </a:bodyPr>
          <a:lstStyle>
            <a:lvl1pPr marL="0" indent="0">
              <a:spcAft>
                <a:spcPts val="600"/>
              </a:spcAft>
              <a:buNone/>
              <a:defRPr sz="1000" b="0"/>
            </a:lvl1pPr>
          </a:lstStyle>
          <a:p>
            <a:r>
              <a:rPr lang="en-US" dirty="0"/>
              <a:t>E-mail</a:t>
            </a:r>
          </a:p>
          <a:p>
            <a:pPr lvl="0"/>
            <a:r>
              <a:rPr lang="en-US" dirty="0"/>
              <a:t>Phone</a:t>
            </a:r>
          </a:p>
          <a:p>
            <a:pPr lvl="0"/>
            <a:r>
              <a:rPr lang="en-US" dirty="0"/>
              <a:t>Address</a:t>
            </a:r>
          </a:p>
        </p:txBody>
      </p:sp>
      <p:sp>
        <p:nvSpPr>
          <p:cNvPr id="16" name="Text Placeholder 11">
            <a:extLst>
              <a:ext uri="{FF2B5EF4-FFF2-40B4-BE49-F238E27FC236}">
                <a16:creationId xmlns:a16="http://schemas.microsoft.com/office/drawing/2014/main" id="{365E10C3-0988-8B7A-CEBD-ABE2BDA7F1D7}"/>
              </a:ext>
            </a:extLst>
          </p:cNvPr>
          <p:cNvSpPr>
            <a:spLocks noGrp="1"/>
          </p:cNvSpPr>
          <p:nvPr>
            <p:ph type="body" sz="quarter" idx="22" hasCustomPrompt="1"/>
          </p:nvPr>
        </p:nvSpPr>
        <p:spPr bwMode="gray">
          <a:xfrm>
            <a:off x="515938" y="4422775"/>
            <a:ext cx="1789112" cy="492443"/>
          </a:xfrm>
        </p:spPr>
        <p:txBody>
          <a:bodyPr wrap="square">
            <a:spAutoFit/>
          </a:bodyPr>
          <a:lstStyle>
            <a:lvl1pPr marL="0" indent="0">
              <a:spcAft>
                <a:spcPts val="0"/>
              </a:spcAft>
              <a:buNone/>
              <a:defRPr b="1"/>
            </a:lvl1pPr>
          </a:lstStyle>
          <a:p>
            <a:pPr lvl="0"/>
            <a:r>
              <a:rPr lang="en-US" dirty="0"/>
              <a:t>First name</a:t>
            </a:r>
          </a:p>
          <a:p>
            <a:pPr lvl="0"/>
            <a:r>
              <a:rPr lang="en-US" dirty="0"/>
              <a:t>Last name</a:t>
            </a:r>
          </a:p>
        </p:txBody>
      </p:sp>
      <p:sp>
        <p:nvSpPr>
          <p:cNvPr id="17" name="Text Placeholder 11">
            <a:extLst>
              <a:ext uri="{FF2B5EF4-FFF2-40B4-BE49-F238E27FC236}">
                <a16:creationId xmlns:a16="http://schemas.microsoft.com/office/drawing/2014/main" id="{D92315C8-74E3-7E7B-DA7E-6FFA0BBEBDFF}"/>
              </a:ext>
            </a:extLst>
          </p:cNvPr>
          <p:cNvSpPr>
            <a:spLocks noGrp="1"/>
          </p:cNvSpPr>
          <p:nvPr>
            <p:ph type="body" sz="quarter" idx="23" hasCustomPrompt="1"/>
          </p:nvPr>
        </p:nvSpPr>
        <p:spPr bwMode="gray">
          <a:xfrm>
            <a:off x="2390775" y="4422775"/>
            <a:ext cx="1609725" cy="615553"/>
          </a:xfrm>
        </p:spPr>
        <p:txBody>
          <a:bodyPr>
            <a:spAutoFit/>
          </a:bodyPr>
          <a:lstStyle>
            <a:lvl1pPr marL="0" indent="0">
              <a:spcAft>
                <a:spcPts val="600"/>
              </a:spcAft>
              <a:buNone/>
              <a:defRPr sz="1000" b="0"/>
            </a:lvl1pPr>
          </a:lstStyle>
          <a:p>
            <a:r>
              <a:rPr lang="en-US" dirty="0"/>
              <a:t>E-mail</a:t>
            </a:r>
          </a:p>
          <a:p>
            <a:pPr lvl="0"/>
            <a:r>
              <a:rPr lang="en-US" dirty="0"/>
              <a:t>Phone</a:t>
            </a:r>
          </a:p>
          <a:p>
            <a:pPr lvl="0"/>
            <a:r>
              <a:rPr lang="en-US" dirty="0"/>
              <a:t>Address</a:t>
            </a:r>
          </a:p>
        </p:txBody>
      </p:sp>
      <p:sp>
        <p:nvSpPr>
          <p:cNvPr id="22" name="Text Placeholder 21">
            <a:extLst>
              <a:ext uri="{FF2B5EF4-FFF2-40B4-BE49-F238E27FC236}">
                <a16:creationId xmlns:a16="http://schemas.microsoft.com/office/drawing/2014/main" id="{06340F3A-9AB1-D342-7190-230CAC35531B}"/>
              </a:ext>
            </a:extLst>
          </p:cNvPr>
          <p:cNvSpPr>
            <a:spLocks noGrp="1"/>
          </p:cNvSpPr>
          <p:nvPr>
            <p:ph type="body" sz="quarter" idx="24" hasCustomPrompt="1"/>
          </p:nvPr>
        </p:nvSpPr>
        <p:spPr bwMode="gray">
          <a:xfrm>
            <a:off x="515939" y="3207505"/>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dirty="0"/>
              <a:t> </a:t>
            </a:r>
          </a:p>
        </p:txBody>
      </p:sp>
      <p:sp>
        <p:nvSpPr>
          <p:cNvPr id="23" name="Text Placeholder 21">
            <a:extLst>
              <a:ext uri="{FF2B5EF4-FFF2-40B4-BE49-F238E27FC236}">
                <a16:creationId xmlns:a16="http://schemas.microsoft.com/office/drawing/2014/main" id="{C716B27B-8D03-8B76-8793-65296174B477}"/>
              </a:ext>
            </a:extLst>
          </p:cNvPr>
          <p:cNvSpPr>
            <a:spLocks noGrp="1"/>
          </p:cNvSpPr>
          <p:nvPr>
            <p:ph type="body" sz="quarter" idx="25" hasCustomPrompt="1"/>
          </p:nvPr>
        </p:nvSpPr>
        <p:spPr bwMode="gray">
          <a:xfrm>
            <a:off x="515939" y="4207629"/>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813941894"/>
      </p:ext>
    </p:extLst>
  </p:cSld>
  <p:clrMapOvr>
    <a:masterClrMapping/>
  </p:clrMapOvr>
  <p:extLst>
    <p:ext uri="{DCECCB84-F9BA-43D5-87BE-67443E8EF086}">
      <p15:sldGuideLst xmlns:p15="http://schemas.microsoft.com/office/powerpoint/2012/main">
        <p15:guide id="1" orient="horz" pos="913">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2520" userDrawn="1">
          <p15:clr>
            <a:srgbClr val="F26B43"/>
          </p15:clr>
        </p15:guide>
        <p15:guide id="7" pos="27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98748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dirty="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3774289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7612064" cy="369332"/>
          </a:xfrm>
          <a:prstGeom prst="rect">
            <a:avLst/>
          </a:prstGeom>
        </p:spPr>
        <p:txBody>
          <a:bodyPr vert="horz" anchor="b"/>
          <a:lstStyle>
            <a:lvl1pPr algn="l">
              <a:lnSpc>
                <a:spcPct val="100000"/>
              </a:lnSpc>
              <a:defRPr sz="2400" cap="all" baseline="0"/>
            </a:lvl1pPr>
          </a:lstStyle>
          <a:p>
            <a:r>
              <a:rPr lang="de-DE" dirty="0"/>
              <a:t>Chapter 1</a:t>
            </a:r>
          </a:p>
        </p:txBody>
      </p:sp>
      <p:sp>
        <p:nvSpPr>
          <p:cNvPr id="4" name="Textplatzhalter 8">
            <a:extLst>
              <a:ext uri="{FF2B5EF4-FFF2-40B4-BE49-F238E27FC236}">
                <a16:creationId xmlns:a16="http://schemas.microsoft.com/office/drawing/2014/main" id="{6B697B09-1663-F3FE-7753-55104D18A158}"/>
              </a:ext>
            </a:extLst>
          </p:cNvPr>
          <p:cNvSpPr>
            <a:spLocks noGrp="1"/>
          </p:cNvSpPr>
          <p:nvPr>
            <p:ph type="body" sz="quarter" idx="14" hasCustomPrompt="1"/>
          </p:nvPr>
        </p:nvSpPr>
        <p:spPr>
          <a:xfrm>
            <a:off x="1189036" y="1703623"/>
            <a:ext cx="7612064" cy="1231106"/>
          </a:xfrm>
        </p:spPr>
        <p:txBody>
          <a:bodyPr wrap="square">
            <a:spAutoFit/>
          </a:bodyPr>
          <a:lstStyle>
            <a:lvl1pPr marL="0" indent="0">
              <a:spcAft>
                <a:spcPts val="0"/>
              </a:spcAft>
              <a:buNone/>
              <a:defRPr sz="4000"/>
            </a:lvl1pPr>
          </a:lstStyle>
          <a:p>
            <a:pPr lvl="0"/>
            <a:r>
              <a:rPr lang="en-US" dirty="0"/>
              <a:t>Chapter title</a:t>
            </a:r>
          </a:p>
          <a:p>
            <a:pPr lvl="0"/>
            <a:r>
              <a:rPr lang="en-US" dirty="0"/>
              <a:t>(Position variable)</a:t>
            </a:r>
          </a:p>
        </p:txBody>
      </p:sp>
    </p:spTree>
    <p:extLst>
      <p:ext uri="{BB962C8B-B14F-4D97-AF65-F5344CB8AC3E}">
        <p14:creationId xmlns:p14="http://schemas.microsoft.com/office/powerpoint/2010/main" val="4147481199"/>
      </p:ext>
    </p:extLst>
  </p:cSld>
  <p:clrMapOvr>
    <a:masterClrMapping/>
  </p:clrMapOvr>
  <p:extLst>
    <p:ext uri="{DCECCB84-F9BA-43D5-87BE-67443E8EF086}">
      <p15:sldGuideLst xmlns:p15="http://schemas.microsoft.com/office/powerpoint/2012/main">
        <p15:guide id="1" pos="622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58368B-6ED4-3E65-BBE2-7282F6944C35}"/>
              </a:ext>
            </a:extLst>
          </p:cNvPr>
          <p:cNvSpPr/>
          <p:nvPr userDrawn="1"/>
        </p:nvSpPr>
        <p:spPr bwMode="gray">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dirty="0" err="1"/>
          </a:p>
        </p:txBody>
      </p:sp>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grpSp>
    </p:spTree>
    <p:extLst>
      <p:ext uri="{BB962C8B-B14F-4D97-AF65-F5344CB8AC3E}">
        <p14:creationId xmlns:p14="http://schemas.microsoft.com/office/powerpoint/2010/main" val="234457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grey">
    <p:spTree>
      <p:nvGrpSpPr>
        <p:cNvPr id="1" name=""/>
        <p:cNvGrpSpPr/>
        <p:nvPr/>
      </p:nvGrpSpPr>
      <p:grpSpPr>
        <a:xfrm>
          <a:off x="0" y="0"/>
          <a:ext cx="0" cy="0"/>
          <a:chOff x="0" y="0"/>
          <a:chExt cx="0" cy="0"/>
        </a:xfrm>
      </p:grpSpPr>
      <p:pic>
        <p:nvPicPr>
          <p:cNvPr id="2" name="Grafik 15" descr="Ein Bild, das Verschwommen, Nebel, Screenshot enthält.&#10;&#10;Automatisch generierte Beschreibung">
            <a:extLst>
              <a:ext uri="{FF2B5EF4-FFF2-40B4-BE49-F238E27FC236}">
                <a16:creationId xmlns:a16="http://schemas.microsoft.com/office/drawing/2014/main" id="{204F183D-37BD-47B8-5474-702251703F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504" b="12504"/>
          <a:stretch/>
        </p:blipFill>
        <p:spPr bwMode="gray">
          <a:xfrm>
            <a:off x="0" y="0"/>
            <a:ext cx="12192000" cy="6858000"/>
          </a:xfrm>
          <a:prstGeom prst="rect">
            <a:avLst/>
          </a:prstGeom>
        </p:spPr>
      </p:pic>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grpSp>
    </p:spTree>
    <p:extLst>
      <p:ext uri="{BB962C8B-B14F-4D97-AF65-F5344CB8AC3E}">
        <p14:creationId xmlns:p14="http://schemas.microsoft.com/office/powerpoint/2010/main" val="63662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dirty="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65497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9144000" cy="369332"/>
          </a:xfrm>
          <a:prstGeom prst="rect">
            <a:avLst/>
          </a:prstGeom>
        </p:spPr>
        <p:txBody>
          <a:bodyPr vert="horz" anchor="b"/>
          <a:lstStyle>
            <a:lvl1pPr algn="l">
              <a:lnSpc>
                <a:spcPct val="100000"/>
              </a:lnSpc>
              <a:defRPr sz="2400" cap="all" baseline="0"/>
            </a:lvl1pPr>
          </a:lstStyle>
          <a:p>
            <a:r>
              <a:rPr lang="en-US" noProof="0" dirty="0"/>
              <a:t>Agenda</a:t>
            </a:r>
          </a:p>
        </p:txBody>
      </p:sp>
      <p:sp>
        <p:nvSpPr>
          <p:cNvPr id="7" name="Text Placeholder 6">
            <a:extLst>
              <a:ext uri="{FF2B5EF4-FFF2-40B4-BE49-F238E27FC236}">
                <a16:creationId xmlns:a16="http://schemas.microsoft.com/office/drawing/2014/main" id="{54780551-0AC8-CC10-4203-E0F948B252FC}"/>
              </a:ext>
            </a:extLst>
          </p:cNvPr>
          <p:cNvSpPr>
            <a:spLocks noGrp="1"/>
          </p:cNvSpPr>
          <p:nvPr>
            <p:ph type="body" sz="quarter" idx="12" hasCustomPrompt="1"/>
          </p:nvPr>
        </p:nvSpPr>
        <p:spPr bwMode="gray">
          <a:xfrm>
            <a:off x="1189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dirty="0"/>
              <a:t>Chapter title</a:t>
            </a:r>
          </a:p>
          <a:p>
            <a:pPr lvl="0"/>
            <a:r>
              <a:rPr lang="en-US" dirty="0"/>
              <a:t>Placeholder</a:t>
            </a:r>
          </a:p>
          <a:p>
            <a:pPr lvl="0"/>
            <a:r>
              <a:rPr lang="en-US" dirty="0"/>
              <a:t>Third line</a:t>
            </a:r>
          </a:p>
        </p:txBody>
      </p:sp>
      <p:sp>
        <p:nvSpPr>
          <p:cNvPr id="9" name="Text Placeholder 6">
            <a:extLst>
              <a:ext uri="{FF2B5EF4-FFF2-40B4-BE49-F238E27FC236}">
                <a16:creationId xmlns:a16="http://schemas.microsoft.com/office/drawing/2014/main" id="{CC4BB3A0-56D7-008F-2F5E-749DA502114B}"/>
              </a:ext>
            </a:extLst>
          </p:cNvPr>
          <p:cNvSpPr>
            <a:spLocks noGrp="1"/>
          </p:cNvSpPr>
          <p:nvPr>
            <p:ph type="body" sz="quarter" idx="13" hasCustomPrompt="1"/>
          </p:nvPr>
        </p:nvSpPr>
        <p:spPr bwMode="gray">
          <a:xfrm>
            <a:off x="3665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dirty="0"/>
              <a:t>Chapter title</a:t>
            </a:r>
          </a:p>
          <a:p>
            <a:pPr lvl="0"/>
            <a:r>
              <a:rPr lang="en-US" dirty="0"/>
              <a:t>Placeholder</a:t>
            </a:r>
          </a:p>
          <a:p>
            <a:pPr lvl="0"/>
            <a:r>
              <a:rPr lang="en-US" dirty="0"/>
              <a:t>Third line</a:t>
            </a:r>
          </a:p>
        </p:txBody>
      </p:sp>
      <p:sp>
        <p:nvSpPr>
          <p:cNvPr id="20" name="Text Placeholder 6">
            <a:extLst>
              <a:ext uri="{FF2B5EF4-FFF2-40B4-BE49-F238E27FC236}">
                <a16:creationId xmlns:a16="http://schemas.microsoft.com/office/drawing/2014/main" id="{5F8F1682-426D-A92C-5CC0-F70B368876DA}"/>
              </a:ext>
            </a:extLst>
          </p:cNvPr>
          <p:cNvSpPr>
            <a:spLocks noGrp="1"/>
          </p:cNvSpPr>
          <p:nvPr>
            <p:ph type="body" sz="quarter" idx="14" hasCustomPrompt="1"/>
          </p:nvPr>
        </p:nvSpPr>
        <p:spPr bwMode="gray">
          <a:xfrm>
            <a:off x="6142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dirty="0"/>
              <a:t>Chapter title</a:t>
            </a:r>
          </a:p>
          <a:p>
            <a:pPr lvl="0"/>
            <a:r>
              <a:rPr lang="en-US" dirty="0"/>
              <a:t>Placeholder</a:t>
            </a:r>
          </a:p>
          <a:p>
            <a:pPr lvl="0"/>
            <a:r>
              <a:rPr lang="en-US" dirty="0"/>
              <a:t>Third line</a:t>
            </a:r>
          </a:p>
        </p:txBody>
      </p:sp>
      <p:sp>
        <p:nvSpPr>
          <p:cNvPr id="21" name="Text Placeholder 6">
            <a:extLst>
              <a:ext uri="{FF2B5EF4-FFF2-40B4-BE49-F238E27FC236}">
                <a16:creationId xmlns:a16="http://schemas.microsoft.com/office/drawing/2014/main" id="{C3FD7D7A-E9B6-0D5D-1997-DF07855352F6}"/>
              </a:ext>
            </a:extLst>
          </p:cNvPr>
          <p:cNvSpPr>
            <a:spLocks noGrp="1"/>
          </p:cNvSpPr>
          <p:nvPr>
            <p:ph type="body" sz="quarter" idx="15" hasCustomPrompt="1"/>
          </p:nvPr>
        </p:nvSpPr>
        <p:spPr bwMode="gray">
          <a:xfrm>
            <a:off x="8618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dirty="0"/>
              <a:t>Chapter title</a:t>
            </a:r>
          </a:p>
          <a:p>
            <a:pPr lvl="0"/>
            <a:r>
              <a:rPr lang="en-US" dirty="0"/>
              <a:t>Placeholder</a:t>
            </a:r>
          </a:p>
          <a:p>
            <a:pPr lvl="0"/>
            <a:r>
              <a:rPr lang="en-US" dirty="0"/>
              <a:t>Third line</a:t>
            </a:r>
          </a:p>
        </p:txBody>
      </p:sp>
      <p:sp>
        <p:nvSpPr>
          <p:cNvPr id="23" name="Text Placeholder 22">
            <a:extLst>
              <a:ext uri="{FF2B5EF4-FFF2-40B4-BE49-F238E27FC236}">
                <a16:creationId xmlns:a16="http://schemas.microsoft.com/office/drawing/2014/main" id="{8B0D683F-3864-D1CF-A46B-232B304F7C5E}"/>
              </a:ext>
            </a:extLst>
          </p:cNvPr>
          <p:cNvSpPr>
            <a:spLocks noGrp="1"/>
          </p:cNvSpPr>
          <p:nvPr>
            <p:ph type="body" sz="quarter" idx="16" hasCustomPrompt="1"/>
          </p:nvPr>
        </p:nvSpPr>
        <p:spPr bwMode="gray">
          <a:xfrm>
            <a:off x="14016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dirty="0"/>
              <a:t>Chapter 1</a:t>
            </a:r>
          </a:p>
        </p:txBody>
      </p:sp>
      <p:sp>
        <p:nvSpPr>
          <p:cNvPr id="24" name="Text Placeholder 22">
            <a:extLst>
              <a:ext uri="{FF2B5EF4-FFF2-40B4-BE49-F238E27FC236}">
                <a16:creationId xmlns:a16="http://schemas.microsoft.com/office/drawing/2014/main" id="{B08603D7-4ECD-E027-4BF6-9BA21A7C9C6E}"/>
              </a:ext>
            </a:extLst>
          </p:cNvPr>
          <p:cNvSpPr>
            <a:spLocks noGrp="1"/>
          </p:cNvSpPr>
          <p:nvPr>
            <p:ph type="body" sz="quarter" idx="17" hasCustomPrompt="1"/>
          </p:nvPr>
        </p:nvSpPr>
        <p:spPr bwMode="gray">
          <a:xfrm>
            <a:off x="38781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dirty="0"/>
              <a:t>Chapter 2</a:t>
            </a:r>
          </a:p>
        </p:txBody>
      </p:sp>
      <p:sp>
        <p:nvSpPr>
          <p:cNvPr id="25" name="Text Placeholder 22">
            <a:extLst>
              <a:ext uri="{FF2B5EF4-FFF2-40B4-BE49-F238E27FC236}">
                <a16:creationId xmlns:a16="http://schemas.microsoft.com/office/drawing/2014/main" id="{5445746D-239C-F4A1-A97C-3AF8E2BA705C}"/>
              </a:ext>
            </a:extLst>
          </p:cNvPr>
          <p:cNvSpPr>
            <a:spLocks noGrp="1"/>
          </p:cNvSpPr>
          <p:nvPr>
            <p:ph type="body" sz="quarter" idx="18" hasCustomPrompt="1"/>
          </p:nvPr>
        </p:nvSpPr>
        <p:spPr bwMode="gray">
          <a:xfrm>
            <a:off x="63546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dirty="0"/>
              <a:t>Chapter 3</a:t>
            </a:r>
          </a:p>
        </p:txBody>
      </p:sp>
      <p:sp>
        <p:nvSpPr>
          <p:cNvPr id="26" name="Text Placeholder 22">
            <a:extLst>
              <a:ext uri="{FF2B5EF4-FFF2-40B4-BE49-F238E27FC236}">
                <a16:creationId xmlns:a16="http://schemas.microsoft.com/office/drawing/2014/main" id="{AB140772-9837-E177-41C4-06F402B02DA2}"/>
              </a:ext>
            </a:extLst>
          </p:cNvPr>
          <p:cNvSpPr>
            <a:spLocks noGrp="1"/>
          </p:cNvSpPr>
          <p:nvPr>
            <p:ph type="body" sz="quarter" idx="19" hasCustomPrompt="1"/>
          </p:nvPr>
        </p:nvSpPr>
        <p:spPr bwMode="gray">
          <a:xfrm>
            <a:off x="88311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dirty="0"/>
              <a:t>Chapter 4</a:t>
            </a:r>
          </a:p>
        </p:txBody>
      </p:sp>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endParaRPr lang="de-DE" dirty="0"/>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4" name="Textfeld 3">
            <a:extLst>
              <a:ext uri="{FF2B5EF4-FFF2-40B4-BE49-F238E27FC236}">
                <a16:creationId xmlns:a16="http://schemas.microsoft.com/office/drawing/2014/main" id="{939FCACE-9BDD-8052-C056-6D9D8D43E37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
        <p:nvSpPr>
          <p:cNvPr id="11" name="Textplatzhalter 8">
            <a:extLst>
              <a:ext uri="{FF2B5EF4-FFF2-40B4-BE49-F238E27FC236}">
                <a16:creationId xmlns:a16="http://schemas.microsoft.com/office/drawing/2014/main" id="{E52A1870-45CF-BBEE-B594-FA64290C3279}"/>
              </a:ext>
            </a:extLst>
          </p:cNvPr>
          <p:cNvSpPr>
            <a:spLocks noGrp="1"/>
          </p:cNvSpPr>
          <p:nvPr>
            <p:ph type="body" sz="quarter" idx="22" hasCustomPrompt="1"/>
          </p:nvPr>
        </p:nvSpPr>
        <p:spPr>
          <a:xfrm>
            <a:off x="1189036" y="1703623"/>
            <a:ext cx="9144000" cy="615553"/>
          </a:xfrm>
        </p:spPr>
        <p:txBody>
          <a:bodyPr>
            <a:spAutoFit/>
          </a:bodyPr>
          <a:lstStyle>
            <a:lvl1pPr marL="0" indent="0">
              <a:spcAft>
                <a:spcPts val="0"/>
              </a:spcAft>
              <a:buNone/>
              <a:defRPr sz="4000"/>
            </a:lvl1pPr>
          </a:lstStyle>
          <a:p>
            <a:pPr lvl="0"/>
            <a:r>
              <a:rPr lang="en-US" dirty="0"/>
              <a:t>Headline</a:t>
            </a:r>
          </a:p>
        </p:txBody>
      </p:sp>
    </p:spTree>
    <p:extLst>
      <p:ext uri="{BB962C8B-B14F-4D97-AF65-F5344CB8AC3E}">
        <p14:creationId xmlns:p14="http://schemas.microsoft.com/office/powerpoint/2010/main" val="1394390255"/>
      </p:ext>
    </p:extLst>
  </p:cSld>
  <p:clrMapOvr>
    <a:masterClrMapping/>
  </p:clrMapOvr>
  <p:extLst>
    <p:ext uri="{DCECCB84-F9BA-43D5-87BE-67443E8EF086}">
      <p15:sldGuideLst xmlns:p15="http://schemas.microsoft.com/office/powerpoint/2012/main">
        <p15:guide id="1" orient="horz" pos="381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57855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dirty="0"/>
              <a:t>Subtitle</a:t>
            </a:r>
          </a:p>
        </p:txBody>
      </p:sp>
      <p:sp>
        <p:nvSpPr>
          <p:cNvPr id="2" name="Title 1">
            <a:extLst>
              <a:ext uri="{FF2B5EF4-FFF2-40B4-BE49-F238E27FC236}">
                <a16:creationId xmlns:a16="http://schemas.microsoft.com/office/drawing/2014/main" id="{2857EDF7-6D11-2BD0-D719-AE9C55860BD0}"/>
              </a:ext>
            </a:extLst>
          </p:cNvPr>
          <p:cNvSpPr>
            <a:spLocks noGrp="1"/>
          </p:cNvSpPr>
          <p:nvPr>
            <p:ph type="title" hasCustomPrompt="1"/>
          </p:nvPr>
        </p:nvSpPr>
        <p:spPr bwMode="gray"/>
        <p:txBody>
          <a:bodyPr vert="horz"/>
          <a:lstStyle/>
          <a:p>
            <a:r>
              <a:rPr lang="en-US" dirty="0"/>
              <a:t>Click to edit title</a:t>
            </a:r>
          </a:p>
        </p:txBody>
      </p:sp>
      <p:sp>
        <p:nvSpPr>
          <p:cNvPr id="5" name="Footer Placeholder 4">
            <a:extLst>
              <a:ext uri="{FF2B5EF4-FFF2-40B4-BE49-F238E27FC236}">
                <a16:creationId xmlns:a16="http://schemas.microsoft.com/office/drawing/2014/main" id="{EE8853C1-9697-12F7-AC00-B3FBDCA5F7FB}"/>
              </a:ext>
            </a:extLst>
          </p:cNvPr>
          <p:cNvSpPr>
            <a:spLocks noGrp="1"/>
          </p:cNvSpPr>
          <p:nvPr>
            <p:ph type="ftr" sz="quarter" idx="15"/>
          </p:nvPr>
        </p:nvSpPr>
        <p:spPr bwMode="gray">
          <a:xfrm>
            <a:off x="1249680" y="6310083"/>
            <a:ext cx="2746800" cy="153888"/>
          </a:xfrm>
        </p:spPr>
        <p:txBody>
          <a:bodyPr/>
          <a:lstStyle/>
          <a:p>
            <a:r>
              <a:rPr lang="de-DE" dirty="0"/>
              <a:t>© Copyright </a:t>
            </a:r>
            <a:r>
              <a:rPr lang="de-DE" dirty="0" err="1"/>
              <a:t>Sensirion</a:t>
            </a:r>
            <a:r>
              <a:rPr lang="de-DE" dirty="0"/>
              <a:t>, </a:t>
            </a:r>
            <a:r>
              <a:rPr lang="de-DE" dirty="0" err="1"/>
              <a:t>Switzerland</a:t>
            </a:r>
            <a:endParaRPr lang="de-DE" dirty="0"/>
          </a:p>
        </p:txBody>
      </p:sp>
      <p:sp>
        <p:nvSpPr>
          <p:cNvPr id="6" name="Slide Number Placeholder 5">
            <a:extLst>
              <a:ext uri="{FF2B5EF4-FFF2-40B4-BE49-F238E27FC236}">
                <a16:creationId xmlns:a16="http://schemas.microsoft.com/office/drawing/2014/main" id="{58261214-1D1D-D6A6-57CA-ABCC75DAE253}"/>
              </a:ext>
            </a:extLst>
          </p:cNvPr>
          <p:cNvSpPr>
            <a:spLocks noGrp="1"/>
          </p:cNvSpPr>
          <p:nvPr>
            <p:ph type="sldNum" sz="quarter" idx="16"/>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C63355AB-FAD5-F43D-E6F6-D41B3E6D955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2553339533"/>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2151762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dirty="0"/>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11160126" cy="460851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dirty="0"/>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endParaRPr lang="de-DE" dirty="0"/>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64C115DD-6EA6-34AA-FD09-A8081C9328CC}"/>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1315337689"/>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3x Content">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184998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dirty="0"/>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3481200"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dirty="0"/>
              <a:t>Click to edit title</a:t>
            </a:r>
          </a:p>
        </p:txBody>
      </p:sp>
      <p:sp>
        <p:nvSpPr>
          <p:cNvPr id="6" name="Inhaltsplatzhalter 4">
            <a:extLst>
              <a:ext uri="{FF2B5EF4-FFF2-40B4-BE49-F238E27FC236}">
                <a16:creationId xmlns:a16="http://schemas.microsoft.com/office/drawing/2014/main" id="{8F1908BE-39C9-327A-2C04-66DD57487143}"/>
              </a:ext>
            </a:extLst>
          </p:cNvPr>
          <p:cNvSpPr>
            <a:spLocks noGrp="1"/>
          </p:cNvSpPr>
          <p:nvPr>
            <p:ph sz="quarter" idx="16" hasCustomPrompt="1"/>
          </p:nvPr>
        </p:nvSpPr>
        <p:spPr bwMode="gray">
          <a:xfrm>
            <a:off x="4355400" y="1449388"/>
            <a:ext cx="3481200"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7" name="Inhaltsplatzhalter 4">
            <a:extLst>
              <a:ext uri="{FF2B5EF4-FFF2-40B4-BE49-F238E27FC236}">
                <a16:creationId xmlns:a16="http://schemas.microsoft.com/office/drawing/2014/main" id="{5AC1E2D8-EBA5-8468-C828-FB753DBBC50D}"/>
              </a:ext>
            </a:extLst>
          </p:cNvPr>
          <p:cNvSpPr>
            <a:spLocks noGrp="1"/>
          </p:cNvSpPr>
          <p:nvPr>
            <p:ph sz="quarter" idx="17" hasCustomPrompt="1"/>
          </p:nvPr>
        </p:nvSpPr>
        <p:spPr bwMode="gray">
          <a:xfrm>
            <a:off x="8194862" y="1449388"/>
            <a:ext cx="3481200" cy="4608512"/>
          </a:xfrm>
        </p:spPr>
        <p:txBody>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de-DE"/>
              <a:t>© Copyright Sensirion, Switzerland</a:t>
            </a:r>
            <a:endParaRPr lang="de-DE" dirty="0"/>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1523A57E-EC4E-CE7A-1491-2B3B7FFA66A6}"/>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3365147904"/>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title + 6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9E8E17E-26E4-A3D6-87C5-AFB07C98EC5F}"/>
              </a:ext>
            </a:extLst>
          </p:cNvPr>
          <p:cNvSpPr>
            <a:spLocks noGrp="1"/>
          </p:cNvSpPr>
          <p:nvPr>
            <p:ph type="body" sz="quarter" idx="23" hasCustomPrompt="1"/>
          </p:nvPr>
        </p:nvSpPr>
        <p:spPr bwMode="gray">
          <a:xfrm>
            <a:off x="515937" y="1449388"/>
            <a:ext cx="3482976" cy="2126715"/>
          </a:xfrm>
          <a:solidFill>
            <a:schemeClr val="bg2"/>
          </a:solidFill>
        </p:spPr>
        <p:txBody>
          <a:bodyPr anchor="ctr"/>
          <a:lstStyle>
            <a:lvl1pPr marL="0" indent="0" algn="ctr">
              <a:buNone/>
              <a:defRPr sz="1600" b="0"/>
            </a:lvl1pPr>
          </a:lstStyle>
          <a:p>
            <a:pPr lvl="0"/>
            <a:r>
              <a:rPr lang="en-US" dirty="0"/>
              <a:t>Please insert text here.</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35285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dirty="0"/>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dirty="0"/>
              <a:t>Click to edit title</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de-DE"/>
              <a:t>© Copyright Sensirion, Switzerland</a:t>
            </a:r>
            <a:endParaRPr lang="de-DE" dirty="0"/>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de-DE" smtClean="0"/>
              <a:pPr/>
              <a:t>‹#›</a:t>
            </a:fld>
            <a:endParaRPr lang="de-DE"/>
          </a:p>
        </p:txBody>
      </p:sp>
      <p:sp>
        <p:nvSpPr>
          <p:cNvPr id="15" name="Text Placeholder 13">
            <a:extLst>
              <a:ext uri="{FF2B5EF4-FFF2-40B4-BE49-F238E27FC236}">
                <a16:creationId xmlns:a16="http://schemas.microsoft.com/office/drawing/2014/main" id="{5308B52D-65E6-1464-379E-C8CF0122CCD6}"/>
              </a:ext>
            </a:extLst>
          </p:cNvPr>
          <p:cNvSpPr>
            <a:spLocks noGrp="1"/>
          </p:cNvSpPr>
          <p:nvPr>
            <p:ph type="body" sz="quarter" idx="24" hasCustomPrompt="1"/>
          </p:nvPr>
        </p:nvSpPr>
        <p:spPr bwMode="gray">
          <a:xfrm>
            <a:off x="4355400" y="1449388"/>
            <a:ext cx="3482976" cy="2126715"/>
          </a:xfrm>
          <a:solidFill>
            <a:schemeClr val="bg2"/>
          </a:solidFill>
        </p:spPr>
        <p:txBody>
          <a:bodyPr anchor="ctr"/>
          <a:lstStyle>
            <a:lvl1pPr marL="0" indent="0" algn="ctr">
              <a:buNone/>
              <a:defRPr sz="1600" b="0"/>
            </a:lvl1pPr>
          </a:lstStyle>
          <a:p>
            <a:pPr lvl="0"/>
            <a:r>
              <a:rPr lang="en-US" dirty="0"/>
              <a:t>Please insert text here.</a:t>
            </a:r>
          </a:p>
        </p:txBody>
      </p:sp>
      <p:sp>
        <p:nvSpPr>
          <p:cNvPr id="17" name="Text Placeholder 13">
            <a:extLst>
              <a:ext uri="{FF2B5EF4-FFF2-40B4-BE49-F238E27FC236}">
                <a16:creationId xmlns:a16="http://schemas.microsoft.com/office/drawing/2014/main" id="{2629594C-3B97-746E-C8B2-909437FE0A2E}"/>
              </a:ext>
            </a:extLst>
          </p:cNvPr>
          <p:cNvSpPr>
            <a:spLocks noGrp="1"/>
          </p:cNvSpPr>
          <p:nvPr>
            <p:ph type="body" sz="quarter" idx="25" hasCustomPrompt="1"/>
          </p:nvPr>
        </p:nvSpPr>
        <p:spPr bwMode="gray">
          <a:xfrm>
            <a:off x="8194862" y="1449388"/>
            <a:ext cx="3482976" cy="2126715"/>
          </a:xfrm>
          <a:solidFill>
            <a:schemeClr val="bg2"/>
          </a:solidFill>
        </p:spPr>
        <p:txBody>
          <a:bodyPr anchor="ctr"/>
          <a:lstStyle>
            <a:lvl1pPr marL="0" indent="0" algn="ctr">
              <a:buNone/>
              <a:defRPr sz="1600" b="0"/>
            </a:lvl1pPr>
          </a:lstStyle>
          <a:p>
            <a:pPr lvl="0"/>
            <a:r>
              <a:rPr lang="en-US" dirty="0"/>
              <a:t>Please insert text here.</a:t>
            </a:r>
          </a:p>
        </p:txBody>
      </p:sp>
      <p:sp>
        <p:nvSpPr>
          <p:cNvPr id="19" name="Text Placeholder 13">
            <a:extLst>
              <a:ext uri="{FF2B5EF4-FFF2-40B4-BE49-F238E27FC236}">
                <a16:creationId xmlns:a16="http://schemas.microsoft.com/office/drawing/2014/main" id="{A82E4A71-EAC5-941D-0166-198F720BA3DA}"/>
              </a:ext>
            </a:extLst>
          </p:cNvPr>
          <p:cNvSpPr>
            <a:spLocks noGrp="1"/>
          </p:cNvSpPr>
          <p:nvPr>
            <p:ph type="body" sz="quarter" idx="26" hasCustomPrompt="1"/>
          </p:nvPr>
        </p:nvSpPr>
        <p:spPr bwMode="gray">
          <a:xfrm>
            <a:off x="515937" y="3932501"/>
            <a:ext cx="3482976" cy="2126715"/>
          </a:xfrm>
          <a:solidFill>
            <a:schemeClr val="bg2"/>
          </a:solidFill>
        </p:spPr>
        <p:txBody>
          <a:bodyPr anchor="ctr"/>
          <a:lstStyle>
            <a:lvl1pPr marL="0" indent="0" algn="ctr">
              <a:buNone/>
              <a:defRPr sz="1600" b="0"/>
            </a:lvl1pPr>
          </a:lstStyle>
          <a:p>
            <a:pPr lvl="0"/>
            <a:r>
              <a:rPr lang="en-US" dirty="0"/>
              <a:t>Please insert text here.</a:t>
            </a:r>
          </a:p>
        </p:txBody>
      </p:sp>
      <p:sp>
        <p:nvSpPr>
          <p:cNvPr id="20" name="Text Placeholder 13">
            <a:extLst>
              <a:ext uri="{FF2B5EF4-FFF2-40B4-BE49-F238E27FC236}">
                <a16:creationId xmlns:a16="http://schemas.microsoft.com/office/drawing/2014/main" id="{A3825208-F370-3CE7-BDB5-3EF611DDDE62}"/>
              </a:ext>
            </a:extLst>
          </p:cNvPr>
          <p:cNvSpPr>
            <a:spLocks noGrp="1"/>
          </p:cNvSpPr>
          <p:nvPr>
            <p:ph type="body" sz="quarter" idx="27" hasCustomPrompt="1"/>
          </p:nvPr>
        </p:nvSpPr>
        <p:spPr bwMode="gray">
          <a:xfrm>
            <a:off x="4355400" y="3932501"/>
            <a:ext cx="3482976" cy="2126715"/>
          </a:xfrm>
          <a:solidFill>
            <a:schemeClr val="bg2"/>
          </a:solidFill>
        </p:spPr>
        <p:txBody>
          <a:bodyPr anchor="ctr"/>
          <a:lstStyle>
            <a:lvl1pPr marL="0" indent="0" algn="ctr">
              <a:buNone/>
              <a:defRPr sz="1600" b="0"/>
            </a:lvl1pPr>
          </a:lstStyle>
          <a:p>
            <a:pPr lvl="0"/>
            <a:r>
              <a:rPr lang="en-US" dirty="0"/>
              <a:t>Please insert text here.</a:t>
            </a:r>
          </a:p>
        </p:txBody>
      </p:sp>
      <p:sp>
        <p:nvSpPr>
          <p:cNvPr id="21" name="Text Placeholder 13">
            <a:extLst>
              <a:ext uri="{FF2B5EF4-FFF2-40B4-BE49-F238E27FC236}">
                <a16:creationId xmlns:a16="http://schemas.microsoft.com/office/drawing/2014/main" id="{D26EACE3-3CB7-3CF8-8D76-628CF8F4A601}"/>
              </a:ext>
            </a:extLst>
          </p:cNvPr>
          <p:cNvSpPr>
            <a:spLocks noGrp="1"/>
          </p:cNvSpPr>
          <p:nvPr>
            <p:ph type="body" sz="quarter" idx="28" hasCustomPrompt="1"/>
          </p:nvPr>
        </p:nvSpPr>
        <p:spPr bwMode="gray">
          <a:xfrm>
            <a:off x="8194862" y="3932501"/>
            <a:ext cx="3482976" cy="2126715"/>
          </a:xfrm>
          <a:solidFill>
            <a:schemeClr val="bg2"/>
          </a:solidFill>
        </p:spPr>
        <p:txBody>
          <a:bodyPr anchor="ctr"/>
          <a:lstStyle>
            <a:lvl1pPr marL="0" indent="0" algn="ctr">
              <a:buNone/>
              <a:defRPr sz="1600" b="0"/>
            </a:lvl1pPr>
          </a:lstStyle>
          <a:p>
            <a:pPr lvl="0"/>
            <a:r>
              <a:rPr lang="en-US" dirty="0"/>
              <a:t>Please insert text here.</a:t>
            </a:r>
          </a:p>
        </p:txBody>
      </p:sp>
      <p:sp>
        <p:nvSpPr>
          <p:cNvPr id="3" name="Textfeld 2">
            <a:extLst>
              <a:ext uri="{FF2B5EF4-FFF2-40B4-BE49-F238E27FC236}">
                <a16:creationId xmlns:a16="http://schemas.microsoft.com/office/drawing/2014/main" id="{140B66FC-1B01-85BA-CC2D-5A34D3877441}"/>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2678304372"/>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guide id="10" orient="horz" pos="2253" userDrawn="1">
          <p15:clr>
            <a:srgbClr val="F26B43"/>
          </p15:clr>
        </p15:guide>
        <p15:guide id="11" orient="horz" pos="2478"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dirty="0"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de-DE"/>
              <a:t>© Copyright Sensirion, Switzerland</a:t>
            </a:r>
            <a:endParaRPr lang="de-DE" dirty="0"/>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bg1"/>
                </a:solidFill>
              </a:defRPr>
            </a:lvl1pPr>
          </a:lstStyle>
          <a:p>
            <a:pPr lvl="0"/>
            <a:r>
              <a:rPr lang="en-US" dirty="0"/>
              <a:t>Please insert your quotation here. This is a placeholder for your text. Lorem ipsum dolor sit </a:t>
            </a:r>
            <a:r>
              <a:rPr lang="en-US" dirty="0" err="1"/>
              <a:t>amet</a:t>
            </a:r>
            <a:r>
              <a:rPr lang="en-US" dirty="0"/>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bg1"/>
          </a:solidFill>
          <a:ln w="9525" cap="flat">
            <a:noFill/>
            <a:prstDash val="solid"/>
            <a:miter/>
          </a:ln>
        </p:spPr>
        <p:txBody>
          <a:bodyPr rtlCol="0" anchor="ctr"/>
          <a:lstStyle/>
          <a:p>
            <a:endParaRPr lang="en-US"/>
          </a:p>
        </p:txBody>
      </p:sp>
      <p:sp>
        <p:nvSpPr>
          <p:cNvPr id="27" name="Text Placeholder 20">
            <a:extLst>
              <a:ext uri="{FF2B5EF4-FFF2-40B4-BE49-F238E27FC236}">
                <a16:creationId xmlns:a16="http://schemas.microsoft.com/office/drawing/2014/main" id="{454D9A05-F8D2-B6AE-6EFC-1A27396F7E7E}"/>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3480543 w 3571983"/>
              <a:gd name="connsiteY0" fmla="*/ 0 h 288147"/>
              <a:gd name="connsiteX1" fmla="*/ 3480543 w 3571983"/>
              <a:gd name="connsiteY1" fmla="*/ 288147 h 288147"/>
              <a:gd name="connsiteX2" fmla="*/ 0 w 3571983"/>
              <a:gd name="connsiteY2" fmla="*/ 288147 h 288147"/>
              <a:gd name="connsiteX3" fmla="*/ 0 w 3571983"/>
              <a:gd name="connsiteY3" fmla="*/ 0 h 288147"/>
              <a:gd name="connsiteX4" fmla="*/ 3571983 w 3571983"/>
              <a:gd name="connsiteY4" fmla="*/ 91440 h 288147"/>
              <a:gd name="connsiteX0" fmla="*/ 3480543 w 3480543"/>
              <a:gd name="connsiteY0" fmla="*/ 0 h 288147"/>
              <a:gd name="connsiteX1" fmla="*/ 3480543 w 3480543"/>
              <a:gd name="connsiteY1" fmla="*/ 288147 h 288147"/>
              <a:gd name="connsiteX2" fmla="*/ 0 w 3480543"/>
              <a:gd name="connsiteY2" fmla="*/ 288147 h 288147"/>
              <a:gd name="connsiteX3" fmla="*/ 0 w 3480543"/>
              <a:gd name="connsiteY3" fmla="*/ 0 h 288147"/>
              <a:gd name="connsiteX0" fmla="*/ 3480543 w 3480543"/>
              <a:gd name="connsiteY0" fmla="*/ 288147 h 288147"/>
              <a:gd name="connsiteX1" fmla="*/ 0 w 3480543"/>
              <a:gd name="connsiteY1" fmla="*/ 288147 h 288147"/>
              <a:gd name="connsiteX2" fmla="*/ 0 w 3480543"/>
              <a:gd name="connsiteY2" fmla="*/ 0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bg1"/>
            </a:solidFill>
          </a:ln>
        </p:spPr>
        <p:txBody>
          <a:bodyPr wrap="square" bIns="72000" anchor="b">
            <a:noAutofit/>
          </a:bodyPr>
          <a:lstStyle>
            <a:lvl1pPr marL="0" indent="0">
              <a:buNone/>
              <a:defRPr sz="1600">
                <a:solidFill>
                  <a:schemeClr val="bg1"/>
                </a:solidFill>
              </a:defRPr>
            </a:lvl1pPr>
          </a:lstStyle>
          <a:p>
            <a:pPr lvl="0"/>
            <a:r>
              <a:rPr lang="en-US" dirty="0"/>
              <a:t>First name, last name</a:t>
            </a:r>
          </a:p>
        </p:txBody>
      </p:sp>
      <p:sp>
        <p:nvSpPr>
          <p:cNvPr id="3" name="Textfeld 2">
            <a:extLst>
              <a:ext uri="{FF2B5EF4-FFF2-40B4-BE49-F238E27FC236}">
                <a16:creationId xmlns:a16="http://schemas.microsoft.com/office/drawing/2014/main" id="{1D6E50B3-9626-29E8-2932-2971A3323537}"/>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2891417635"/>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dirty="0"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de-DE"/>
              <a:t>© Copyright Sensirion, Switzerland</a:t>
            </a:r>
            <a:endParaRPr lang="de-DE" dirty="0"/>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tx1"/>
                </a:solidFill>
              </a:defRPr>
            </a:lvl1pPr>
          </a:lstStyle>
          <a:p>
            <a:pPr lvl="0"/>
            <a:r>
              <a:rPr lang="en-US" dirty="0"/>
              <a:t>Please insert your quotation here. This is a placeholder for your text. Lorem ipsum dolor sit </a:t>
            </a:r>
            <a:r>
              <a:rPr lang="en-US" dirty="0" err="1"/>
              <a:t>amet</a:t>
            </a:r>
            <a:r>
              <a:rPr lang="en-US" dirty="0"/>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accent1"/>
          </a:solidFill>
          <a:ln w="9525" cap="flat">
            <a:noFill/>
            <a:prstDash val="solid"/>
            <a:miter/>
          </a:ln>
        </p:spPr>
        <p:txBody>
          <a:bodyPr rtlCol="0" anchor="ctr"/>
          <a:lstStyle/>
          <a:p>
            <a:endParaRPr lang="en-US"/>
          </a:p>
        </p:txBody>
      </p:sp>
      <p:sp>
        <p:nvSpPr>
          <p:cNvPr id="2" name="Text Placeholder 20">
            <a:extLst>
              <a:ext uri="{FF2B5EF4-FFF2-40B4-BE49-F238E27FC236}">
                <a16:creationId xmlns:a16="http://schemas.microsoft.com/office/drawing/2014/main" id="{77B10B0C-BD78-1DCA-2424-E743077D6B81}"/>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91440 w 3480543"/>
              <a:gd name="connsiteY4" fmla="*/ 9144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0" fmla="*/ 3480543 w 3480543"/>
              <a:gd name="connsiteY0" fmla="*/ 0 h 288147"/>
              <a:gd name="connsiteX1" fmla="*/ 3480543 w 3480543"/>
              <a:gd name="connsiteY1" fmla="*/ 288147 h 288147"/>
              <a:gd name="connsiteX2" fmla="*/ 0 w 3480543"/>
              <a:gd name="connsiteY2" fmla="*/ 288147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accent1"/>
            </a:solidFill>
          </a:ln>
        </p:spPr>
        <p:txBody>
          <a:bodyPr wrap="square" bIns="72000" anchor="b">
            <a:noAutofit/>
          </a:bodyPr>
          <a:lstStyle>
            <a:lvl1pPr marL="0" indent="0">
              <a:buNone/>
              <a:defRPr sz="1600">
                <a:solidFill>
                  <a:schemeClr val="tx1"/>
                </a:solidFill>
              </a:defRPr>
            </a:lvl1pPr>
          </a:lstStyle>
          <a:p>
            <a:pPr lvl="0"/>
            <a:r>
              <a:rPr lang="en-US" dirty="0"/>
              <a:t>First name, last name</a:t>
            </a:r>
          </a:p>
        </p:txBody>
      </p:sp>
      <p:sp>
        <p:nvSpPr>
          <p:cNvPr id="3" name="Textfeld 2">
            <a:extLst>
              <a:ext uri="{FF2B5EF4-FFF2-40B4-BE49-F238E27FC236}">
                <a16:creationId xmlns:a16="http://schemas.microsoft.com/office/drawing/2014/main" id="{FBB56ED4-50B3-844F-4EE9-A69F77AB23E3}"/>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dirty="0">
                <a:solidFill>
                  <a:schemeClr val="accent2"/>
                </a:solidFill>
                <a:latin typeface="+mn-lt"/>
                <a:ea typeface="+mn-ea"/>
                <a:cs typeface="+mn-cs"/>
              </a:rPr>
              <a:t>Confidential</a:t>
            </a:r>
          </a:p>
        </p:txBody>
      </p:sp>
    </p:spTree>
    <p:extLst>
      <p:ext uri="{BB962C8B-B14F-4D97-AF65-F5344CB8AC3E}">
        <p14:creationId xmlns:p14="http://schemas.microsoft.com/office/powerpoint/2010/main" val="3967712307"/>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E52C96-6720-7E7E-D0D5-5474F4868481}"/>
              </a:ext>
            </a:extLst>
          </p:cNvPr>
          <p:cNvGraphicFramePr>
            <a:graphicFrameLocks noChangeAspect="1"/>
          </p:cNvGraphicFramePr>
          <p:nvPr userDrawn="1">
            <p:custDataLst>
              <p:tags r:id="rId23"/>
            </p:custDataLst>
            <p:extLst>
              <p:ext uri="{D42A27DB-BD31-4B8C-83A1-F6EECF244321}">
                <p14:modId xmlns:p14="http://schemas.microsoft.com/office/powerpoint/2010/main" val="4139855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4" imgW="306" imgH="306" progId="TCLayout.ActiveDocument.1">
                  <p:embed/>
                </p:oleObj>
              </mc:Choice>
              <mc:Fallback>
                <p:oleObj name="think-cell Folie" r:id="rId24" imgW="306" imgH="306" progId="TCLayout.ActiveDocument.1">
                  <p:embed/>
                  <p:pic>
                    <p:nvPicPr>
                      <p:cNvPr id="8" name="think-cell data - do not delete" hidden="1">
                        <a:extLst>
                          <a:ext uri="{FF2B5EF4-FFF2-40B4-BE49-F238E27FC236}">
                            <a16:creationId xmlns:a16="http://schemas.microsoft.com/office/drawing/2014/main" id="{FFE52C96-6720-7E7E-D0D5-5474F486848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 name="Textplatzhalter 2">
            <a:extLst>
              <a:ext uri="{FF2B5EF4-FFF2-40B4-BE49-F238E27FC236}">
                <a16:creationId xmlns:a16="http://schemas.microsoft.com/office/drawing/2014/main" id="{A5979798-D702-7237-52EB-487BC7C93621}"/>
              </a:ext>
            </a:extLst>
          </p:cNvPr>
          <p:cNvSpPr>
            <a:spLocks noGrp="1"/>
          </p:cNvSpPr>
          <p:nvPr>
            <p:ph type="body" idx="1"/>
          </p:nvPr>
        </p:nvSpPr>
        <p:spPr bwMode="gray">
          <a:xfrm>
            <a:off x="515937" y="1449388"/>
            <a:ext cx="11160125" cy="4608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5" name="Fußzeilenplatzhalter 4">
            <a:extLst>
              <a:ext uri="{FF2B5EF4-FFF2-40B4-BE49-F238E27FC236}">
                <a16:creationId xmlns:a16="http://schemas.microsoft.com/office/drawing/2014/main" id="{FE47393F-4923-78D3-4CFF-3E48B72ACF31}"/>
              </a:ext>
            </a:extLst>
          </p:cNvPr>
          <p:cNvSpPr>
            <a:spLocks noGrp="1"/>
          </p:cNvSpPr>
          <p:nvPr>
            <p:ph type="ftr" sz="quarter" idx="3"/>
          </p:nvPr>
        </p:nvSpPr>
        <p:spPr bwMode="gray">
          <a:xfrm>
            <a:off x="1249680" y="6310083"/>
            <a:ext cx="2746800" cy="153888"/>
          </a:xfrm>
          <a:prstGeom prst="rect">
            <a:avLst/>
          </a:prstGeom>
        </p:spPr>
        <p:txBody>
          <a:bodyPr vert="horz" lIns="0" tIns="0" rIns="0" bIns="0" rtlCol="0" anchor="ctr">
            <a:spAutoFit/>
          </a:bodyPr>
          <a:lstStyle>
            <a:lvl1pPr algn="l">
              <a:lnSpc>
                <a:spcPct val="100000"/>
              </a:lnSpc>
              <a:defRPr sz="1000">
                <a:solidFill>
                  <a:schemeClr val="accent2"/>
                </a:solidFill>
              </a:defRPr>
            </a:lvl1pPr>
          </a:lstStyle>
          <a:p>
            <a:r>
              <a:rPr lang="de-DE"/>
              <a:t>© Copyright Sensirion, Switzerland</a:t>
            </a:r>
            <a:endParaRPr lang="de-DE" dirty="0"/>
          </a:p>
        </p:txBody>
      </p:sp>
      <p:sp>
        <p:nvSpPr>
          <p:cNvPr id="6" name="Foliennummernplatzhalter 5">
            <a:extLst>
              <a:ext uri="{FF2B5EF4-FFF2-40B4-BE49-F238E27FC236}">
                <a16:creationId xmlns:a16="http://schemas.microsoft.com/office/drawing/2014/main" id="{E2816682-44E5-FDC4-D40C-E9568FC89F81}"/>
              </a:ext>
            </a:extLst>
          </p:cNvPr>
          <p:cNvSpPr>
            <a:spLocks noGrp="1"/>
          </p:cNvSpPr>
          <p:nvPr>
            <p:ph type="sldNum" sz="quarter" idx="4"/>
          </p:nvPr>
        </p:nvSpPr>
        <p:spPr bwMode="gray">
          <a:xfrm>
            <a:off x="515937" y="6310083"/>
            <a:ext cx="680403" cy="153888"/>
          </a:xfrm>
          <a:prstGeom prst="rect">
            <a:avLst/>
          </a:prstGeom>
        </p:spPr>
        <p:txBody>
          <a:bodyPr vert="horz" wrap="square" lIns="0" tIns="0" rIns="0" bIns="0" rtlCol="0" anchor="ctr">
            <a:spAutoFit/>
          </a:bodyPr>
          <a:lstStyle>
            <a:lvl1pPr algn="l">
              <a:lnSpc>
                <a:spcPct val="100000"/>
              </a:lnSpc>
              <a:defRPr sz="1000">
                <a:solidFill>
                  <a:schemeClr val="accent2"/>
                </a:solidFill>
              </a:defRPr>
            </a:lvl1pPr>
          </a:lstStyle>
          <a:p>
            <a:fld id="{B1E691A1-F3A6-4574-B226-B412272B38A6}" type="slidenum">
              <a:rPr lang="de-DE" smtClean="0"/>
              <a:pPr/>
              <a:t>‹#›</a:t>
            </a:fld>
            <a:endParaRPr lang="de-DE"/>
          </a:p>
        </p:txBody>
      </p:sp>
      <p:grpSp>
        <p:nvGrpSpPr>
          <p:cNvPr id="10" name="Gruppieren 9">
            <a:extLst>
              <a:ext uri="{FF2B5EF4-FFF2-40B4-BE49-F238E27FC236}">
                <a16:creationId xmlns:a16="http://schemas.microsoft.com/office/drawing/2014/main" id="{589BAB36-386A-4190-A977-53CCEAC0AA1B}"/>
              </a:ext>
            </a:extLst>
          </p:cNvPr>
          <p:cNvGrpSpPr/>
          <p:nvPr userDrawn="1"/>
        </p:nvGrpSpPr>
        <p:grpSpPr bwMode="gray">
          <a:xfrm>
            <a:off x="10375900" y="6308725"/>
            <a:ext cx="1300163" cy="130175"/>
            <a:chOff x="10390188" y="6381750"/>
            <a:chExt cx="1300163" cy="130175"/>
          </a:xfrm>
        </p:grpSpPr>
        <p:sp>
          <p:nvSpPr>
            <p:cNvPr id="11" name="Freeform 5">
              <a:extLst>
                <a:ext uri="{FF2B5EF4-FFF2-40B4-BE49-F238E27FC236}">
                  <a16:creationId xmlns:a16="http://schemas.microsoft.com/office/drawing/2014/main" id="{2AC79C31-0A46-35AB-8FD6-861E9002F905}"/>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2" name="Freeform 6">
              <a:extLst>
                <a:ext uri="{FF2B5EF4-FFF2-40B4-BE49-F238E27FC236}">
                  <a16:creationId xmlns:a16="http://schemas.microsoft.com/office/drawing/2014/main" id="{D5A4F163-9763-7F50-7898-5C3B411A2A1E}"/>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3" name="Freeform 7">
              <a:extLst>
                <a:ext uri="{FF2B5EF4-FFF2-40B4-BE49-F238E27FC236}">
                  <a16:creationId xmlns:a16="http://schemas.microsoft.com/office/drawing/2014/main" id="{85900EEB-4E63-3574-F6B4-B8DC63DB9ED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4" name="Freeform 8">
              <a:extLst>
                <a:ext uri="{FF2B5EF4-FFF2-40B4-BE49-F238E27FC236}">
                  <a16:creationId xmlns:a16="http://schemas.microsoft.com/office/drawing/2014/main" id="{6D1E6D4C-3A7B-C62B-F18B-6508ED07622A}"/>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5" name="Rectangle 9">
              <a:extLst>
                <a:ext uri="{FF2B5EF4-FFF2-40B4-BE49-F238E27FC236}">
                  <a16:creationId xmlns:a16="http://schemas.microsoft.com/office/drawing/2014/main" id="{D32E3D8B-D9DB-5946-DDA3-563C35F77C55}"/>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6" name="Freeform 10">
              <a:extLst>
                <a:ext uri="{FF2B5EF4-FFF2-40B4-BE49-F238E27FC236}">
                  <a16:creationId xmlns:a16="http://schemas.microsoft.com/office/drawing/2014/main" id="{B0C285FB-7B3E-B133-CBEB-6F9C65A19C26}"/>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7" name="Rectangle 11">
              <a:extLst>
                <a:ext uri="{FF2B5EF4-FFF2-40B4-BE49-F238E27FC236}">
                  <a16:creationId xmlns:a16="http://schemas.microsoft.com/office/drawing/2014/main" id="{AA5AE9D2-21E5-6654-A0AB-2C7D2E905172}"/>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8" name="Freeform 12">
              <a:extLst>
                <a:ext uri="{FF2B5EF4-FFF2-40B4-BE49-F238E27FC236}">
                  <a16:creationId xmlns:a16="http://schemas.microsoft.com/office/drawing/2014/main" id="{AE4D3AFD-7F9C-4F1E-B7D9-5EC57CDBEA8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9" name="Freeform 13">
              <a:extLst>
                <a:ext uri="{FF2B5EF4-FFF2-40B4-BE49-F238E27FC236}">
                  <a16:creationId xmlns:a16="http://schemas.microsoft.com/office/drawing/2014/main" id="{DD47989A-E843-AE51-6B2D-83AF32BA64EC}"/>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4" name="Title Placeholder 3">
            <a:extLst>
              <a:ext uri="{FF2B5EF4-FFF2-40B4-BE49-F238E27FC236}">
                <a16:creationId xmlns:a16="http://schemas.microsoft.com/office/drawing/2014/main" id="{830B595B-5B20-F6F9-CB75-ECE01D213F36}"/>
              </a:ext>
            </a:extLst>
          </p:cNvPr>
          <p:cNvSpPr>
            <a:spLocks noGrp="1"/>
          </p:cNvSpPr>
          <p:nvPr>
            <p:ph type="title"/>
          </p:nvPr>
        </p:nvSpPr>
        <p:spPr bwMode="gray">
          <a:xfrm>
            <a:off x="515937" y="476250"/>
            <a:ext cx="11160125" cy="430887"/>
          </a:xfrm>
          <a:prstGeom prst="rect">
            <a:avLst/>
          </a:prstGeom>
        </p:spPr>
        <p:txBody>
          <a:bodyPr vert="horz" wrap="square" lIns="0" tIns="0" rIns="0" bIns="0" rtlCol="0" anchor="t">
            <a:spAutoFit/>
          </a:bodyPr>
          <a:lstStyle/>
          <a:p>
            <a:r>
              <a:rPr lang="en-US" dirty="0"/>
              <a:t>Click to edit title</a:t>
            </a:r>
          </a:p>
        </p:txBody>
      </p:sp>
    </p:spTree>
    <p:extLst>
      <p:ext uri="{BB962C8B-B14F-4D97-AF65-F5344CB8AC3E}">
        <p14:creationId xmlns:p14="http://schemas.microsoft.com/office/powerpoint/2010/main" val="57929057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5" r:id="rId4"/>
    <p:sldLayoutId id="2147483656"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hf hdr="0" dt="0"/>
  <p:txStyles>
    <p:titleStyle>
      <a:lvl1pPr algn="l" defTabSz="914400"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00"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23.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9EDBE-65FB-D928-9E68-3483EDF89B60}"/>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0F217D7-F49A-03AA-3D6D-65E644C793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80" imgH="481" progId="TCLayout.ActiveDocument.1">
                  <p:embed/>
                </p:oleObj>
              </mc:Choice>
              <mc:Fallback>
                <p:oleObj name="think-cell Folie" r:id="rId4" imgW="480" imgH="481" progId="TCLayout.ActiveDocument.1">
                  <p:embed/>
                  <p:pic>
                    <p:nvPicPr>
                      <p:cNvPr id="8" name="Object 7" hidden="1">
                        <a:extLst>
                          <a:ext uri="{FF2B5EF4-FFF2-40B4-BE49-F238E27FC236}">
                            <a16:creationId xmlns:a16="http://schemas.microsoft.com/office/drawing/2014/main" id="{F0F217D7-F49A-03AA-3D6D-65E644C793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Grafik 1" descr="Ein Bild, das Luftfotografie, draußen, Himmel, Wasser enthält.&#10;&#10;Automatisch generierte Beschreibung">
            <a:extLst>
              <a:ext uri="{FF2B5EF4-FFF2-40B4-BE49-F238E27FC236}">
                <a16:creationId xmlns:a16="http://schemas.microsoft.com/office/drawing/2014/main" id="{1DCB64D4-88BF-5E30-966C-FFD907B9BF52}"/>
              </a:ext>
            </a:extLst>
          </p:cNvPr>
          <p:cNvPicPr>
            <a:picLocks noGrp="1" noChangeAspect="1"/>
          </p:cNvPicPr>
          <p:nvPr>
            <p:ph type="pic" sz="quarter" idx="11"/>
          </p:nvPr>
        </p:nvPicPr>
        <p:blipFill rotWithShape="1">
          <a:blip r:embed="rId6" cstate="screen">
            <a:extLst>
              <a:ext uri="{28A0092B-C50C-407E-A947-70E740481C1C}">
                <a14:useLocalDpi xmlns:a14="http://schemas.microsoft.com/office/drawing/2010/main"/>
              </a:ext>
            </a:extLst>
          </a:blip>
          <a:srcRect t="14" b="14"/>
          <a:stretch/>
        </p:blipFill>
        <p:spPr/>
      </p:pic>
      <p:sp>
        <p:nvSpPr>
          <p:cNvPr id="3" name="Title 2">
            <a:extLst>
              <a:ext uri="{FF2B5EF4-FFF2-40B4-BE49-F238E27FC236}">
                <a16:creationId xmlns:a16="http://schemas.microsoft.com/office/drawing/2014/main" id="{6CB2A73B-BFF0-6991-E619-1AC00EA402B6}"/>
              </a:ext>
            </a:extLst>
          </p:cNvPr>
          <p:cNvSpPr>
            <a:spLocks noGrp="1"/>
          </p:cNvSpPr>
          <p:nvPr>
            <p:ph type="ctrTitle"/>
          </p:nvPr>
        </p:nvSpPr>
        <p:spPr/>
        <p:txBody>
          <a:bodyPr vert="horz"/>
          <a:lstStyle/>
          <a:p>
            <a:r>
              <a:rPr lang="en-US" dirty="0"/>
              <a:t>STC42A Hydrogen Sensor</a:t>
            </a:r>
          </a:p>
        </p:txBody>
      </p:sp>
      <p:sp>
        <p:nvSpPr>
          <p:cNvPr id="4" name="Subtitle 3">
            <a:extLst>
              <a:ext uri="{FF2B5EF4-FFF2-40B4-BE49-F238E27FC236}">
                <a16:creationId xmlns:a16="http://schemas.microsoft.com/office/drawing/2014/main" id="{4669A61B-452F-690C-4B90-C0985C7EA901}"/>
              </a:ext>
            </a:extLst>
          </p:cNvPr>
          <p:cNvSpPr>
            <a:spLocks noGrp="1"/>
          </p:cNvSpPr>
          <p:nvPr>
            <p:ph type="body" sz="quarter" idx="10"/>
          </p:nvPr>
        </p:nvSpPr>
        <p:spPr>
          <a:xfrm>
            <a:off x="1189036" y="3063969"/>
            <a:ext cx="9144000" cy="246221"/>
          </a:xfrm>
        </p:spPr>
        <p:txBody>
          <a:bodyPr/>
          <a:lstStyle/>
          <a:p>
            <a:endParaRPr lang="en-US" dirty="0"/>
          </a:p>
        </p:txBody>
      </p:sp>
      <p:sp>
        <p:nvSpPr>
          <p:cNvPr id="15" name="Textplatzhalter 14">
            <a:extLst>
              <a:ext uri="{FF2B5EF4-FFF2-40B4-BE49-F238E27FC236}">
                <a16:creationId xmlns:a16="http://schemas.microsoft.com/office/drawing/2014/main" id="{691192D5-D66B-C819-730E-94DB323112D9}"/>
              </a:ext>
            </a:extLst>
          </p:cNvPr>
          <p:cNvSpPr>
            <a:spLocks noGrp="1"/>
          </p:cNvSpPr>
          <p:nvPr>
            <p:ph type="body" sz="quarter" idx="12"/>
          </p:nvPr>
        </p:nvSpPr>
        <p:spPr/>
        <p:txBody>
          <a:bodyPr/>
          <a:lstStyle/>
          <a:p>
            <a:endParaRPr lang="en-US"/>
          </a:p>
        </p:txBody>
      </p:sp>
      <p:sp>
        <p:nvSpPr>
          <p:cNvPr id="16" name="Textplatzhalter 15">
            <a:extLst>
              <a:ext uri="{FF2B5EF4-FFF2-40B4-BE49-F238E27FC236}">
                <a16:creationId xmlns:a16="http://schemas.microsoft.com/office/drawing/2014/main" id="{469ECF85-A004-37BD-71FB-1118115B4989}"/>
              </a:ext>
            </a:extLst>
          </p:cNvPr>
          <p:cNvSpPr>
            <a:spLocks noGrp="1"/>
          </p:cNvSpPr>
          <p:nvPr>
            <p:ph type="body" sz="quarter" idx="13"/>
          </p:nvPr>
        </p:nvSpPr>
        <p:spPr/>
        <p:txBody>
          <a:bodyPr/>
          <a:lstStyle/>
          <a:p>
            <a:endParaRPr lang="en-US"/>
          </a:p>
        </p:txBody>
      </p:sp>
      <p:sp>
        <p:nvSpPr>
          <p:cNvPr id="17" name="Textplatzhalter 16">
            <a:extLst>
              <a:ext uri="{FF2B5EF4-FFF2-40B4-BE49-F238E27FC236}">
                <a16:creationId xmlns:a16="http://schemas.microsoft.com/office/drawing/2014/main" id="{9C54D6B4-A160-8AE5-12E9-1F8C8E4F9535}"/>
              </a:ext>
            </a:extLst>
          </p:cNvPr>
          <p:cNvSpPr>
            <a:spLocks noGrp="1"/>
          </p:cNvSpPr>
          <p:nvPr>
            <p:ph type="body" sz="quarter" idx="14"/>
          </p:nvPr>
        </p:nvSpPr>
        <p:spPr>
          <a:xfrm>
            <a:off x="1189036" y="1703623"/>
            <a:ext cx="9813928" cy="1231106"/>
          </a:xfrm>
        </p:spPr>
        <p:txBody>
          <a:bodyPr/>
          <a:lstStyle/>
          <a:p>
            <a:r>
              <a:rPr lang="en-US" dirty="0"/>
              <a:t>Automotive Compliant (AEC-Q100 Grade 2)</a:t>
            </a:r>
          </a:p>
        </p:txBody>
      </p:sp>
      <p:sp>
        <p:nvSpPr>
          <p:cNvPr id="6" name="Oval 5">
            <a:extLst>
              <a:ext uri="{FF2B5EF4-FFF2-40B4-BE49-F238E27FC236}">
                <a16:creationId xmlns:a16="http://schemas.microsoft.com/office/drawing/2014/main" id="{14142174-E77E-3355-6905-E1473A4E74DC}"/>
              </a:ext>
            </a:extLst>
          </p:cNvPr>
          <p:cNvSpPr/>
          <p:nvPr/>
        </p:nvSpPr>
        <p:spPr>
          <a:xfrm>
            <a:off x="8918436" y="2932820"/>
            <a:ext cx="2880000" cy="22241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dirty="0" err="1"/>
          </a:p>
        </p:txBody>
      </p:sp>
      <p:pic>
        <p:nvPicPr>
          <p:cNvPr id="5" name="Picture 4" descr="A black rectangular object with gold text&#10;&#10;AI-generated content may be incorrect.">
            <a:extLst>
              <a:ext uri="{FF2B5EF4-FFF2-40B4-BE49-F238E27FC236}">
                <a16:creationId xmlns:a16="http://schemas.microsoft.com/office/drawing/2014/main" id="{31A64D3E-C531-4D77-96F4-89F3C9C87A9A}"/>
              </a:ext>
            </a:extLst>
          </p:cNvPr>
          <p:cNvPicPr>
            <a:picLocks noChangeAspect="1"/>
          </p:cNvPicPr>
          <p:nvPr/>
        </p:nvPicPr>
        <p:blipFill>
          <a:blip r:embed="rId7">
            <a:extLst>
              <a:ext uri="{28A0092B-C50C-407E-A947-70E740481C1C}">
                <a14:useLocalDpi xmlns:a14="http://schemas.microsoft.com/office/drawing/2010/main" val="0"/>
              </a:ext>
            </a:extLst>
          </a:blip>
          <a:srcRect l="14058" t="21592" r="21060" b="12246"/>
          <a:stretch/>
        </p:blipFill>
        <p:spPr>
          <a:xfrm>
            <a:off x="8726460" y="3178411"/>
            <a:ext cx="3008339" cy="1917270"/>
          </a:xfrm>
          <a:prstGeom prst="rect">
            <a:avLst/>
          </a:prstGeom>
        </p:spPr>
      </p:pic>
    </p:spTree>
    <p:extLst>
      <p:ext uri="{BB962C8B-B14F-4D97-AF65-F5344CB8AC3E}">
        <p14:creationId xmlns:p14="http://schemas.microsoft.com/office/powerpoint/2010/main" val="421979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388C7ED4-4971-7F6D-5A06-6164139C6FB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833" b="5833"/>
          <a:stretch/>
        </p:blipFill>
        <p:spPr>
          <a:xfrm>
            <a:off x="0" y="0"/>
            <a:ext cx="12192000" cy="6858000"/>
          </a:xfrm>
        </p:spPr>
      </p:pic>
      <p:sp>
        <p:nvSpPr>
          <p:cNvPr id="7" name="Footer Placeholder 6">
            <a:extLst>
              <a:ext uri="{FF2B5EF4-FFF2-40B4-BE49-F238E27FC236}">
                <a16:creationId xmlns:a16="http://schemas.microsoft.com/office/drawing/2014/main" id="{66D1941A-9B34-BDF6-2EEA-4DEE1436E28F}"/>
              </a:ext>
            </a:extLst>
          </p:cNvPr>
          <p:cNvSpPr>
            <a:spLocks noGrp="1"/>
          </p:cNvSpPr>
          <p:nvPr>
            <p:ph type="ftr" sz="quarter" idx="20"/>
          </p:nvPr>
        </p:nvSpPr>
        <p:spPr/>
        <p:txBody>
          <a:bodyPr/>
          <a:lstStyle/>
          <a:p>
            <a:r>
              <a:rPr lang="en-US" noProof="0"/>
              <a:t>© Copyright Sensirion, Switzerland</a:t>
            </a:r>
          </a:p>
        </p:txBody>
      </p:sp>
      <p:sp>
        <p:nvSpPr>
          <p:cNvPr id="8" name="Slide Number Placeholder 7">
            <a:extLst>
              <a:ext uri="{FF2B5EF4-FFF2-40B4-BE49-F238E27FC236}">
                <a16:creationId xmlns:a16="http://schemas.microsoft.com/office/drawing/2014/main" id="{A280F6AF-3560-8285-4497-2B249D3FA9A9}"/>
              </a:ext>
            </a:extLst>
          </p:cNvPr>
          <p:cNvSpPr>
            <a:spLocks noGrp="1"/>
          </p:cNvSpPr>
          <p:nvPr>
            <p:ph type="sldNum" sz="quarter" idx="21"/>
          </p:nvPr>
        </p:nvSpPr>
        <p:spPr/>
        <p:txBody>
          <a:bodyPr/>
          <a:lstStyle/>
          <a:p>
            <a:fld id="{B1E691A1-F3A6-4574-B226-B412272B38A6}" type="slidenum">
              <a:rPr lang="en-US" noProof="0" smtClean="0"/>
              <a:pPr/>
              <a:t>2</a:t>
            </a:fld>
            <a:endParaRPr lang="en-US" noProof="0"/>
          </a:p>
        </p:txBody>
      </p:sp>
      <p:sp>
        <p:nvSpPr>
          <p:cNvPr id="11" name="Text Placeholder 10">
            <a:extLst>
              <a:ext uri="{FF2B5EF4-FFF2-40B4-BE49-F238E27FC236}">
                <a16:creationId xmlns:a16="http://schemas.microsoft.com/office/drawing/2014/main" id="{23D12091-85C0-55F9-6190-33341EBFC60C}"/>
              </a:ext>
            </a:extLst>
          </p:cNvPr>
          <p:cNvSpPr>
            <a:spLocks noGrp="1"/>
          </p:cNvSpPr>
          <p:nvPr>
            <p:ph type="body" sz="quarter" idx="12"/>
          </p:nvPr>
        </p:nvSpPr>
        <p:spPr>
          <a:solidFill>
            <a:srgbClr val="FFFFFF">
              <a:alpha val="80000"/>
            </a:srgbClr>
          </a:solidFill>
        </p:spPr>
        <p:txBody>
          <a:bodyPr/>
          <a:lstStyle/>
          <a:p>
            <a:r>
              <a:rPr lang="en-US" noProof="0"/>
              <a:t>USA</a:t>
            </a:r>
          </a:p>
          <a:p>
            <a:r>
              <a:rPr lang="en-US" sz="1600" noProof="0"/>
              <a:t>FMVSS 305a </a:t>
            </a:r>
            <a:endParaRPr lang="en-US" sz="2000" noProof="0"/>
          </a:p>
        </p:txBody>
      </p:sp>
      <p:sp>
        <p:nvSpPr>
          <p:cNvPr id="12" name="Text Placeholder 11">
            <a:extLst>
              <a:ext uri="{FF2B5EF4-FFF2-40B4-BE49-F238E27FC236}">
                <a16:creationId xmlns:a16="http://schemas.microsoft.com/office/drawing/2014/main" id="{C404D418-B74D-E712-C3D9-9530BF91A2C8}"/>
              </a:ext>
            </a:extLst>
          </p:cNvPr>
          <p:cNvSpPr>
            <a:spLocks noGrp="1"/>
          </p:cNvSpPr>
          <p:nvPr>
            <p:ph type="body" sz="quarter" idx="13"/>
          </p:nvPr>
        </p:nvSpPr>
        <p:spPr>
          <a:solidFill>
            <a:srgbClr val="FFFFFF">
              <a:alpha val="80000"/>
            </a:srgbClr>
          </a:solidFill>
        </p:spPr>
        <p:txBody>
          <a:bodyPr/>
          <a:lstStyle/>
          <a:p>
            <a:r>
              <a:rPr lang="en-US" noProof="0"/>
              <a:t>CN</a:t>
            </a:r>
          </a:p>
          <a:p>
            <a:r>
              <a:rPr lang="en-US" sz="1600" noProof="0"/>
              <a:t>GB 38031-2025 </a:t>
            </a:r>
          </a:p>
        </p:txBody>
      </p:sp>
      <p:sp>
        <p:nvSpPr>
          <p:cNvPr id="13" name="Text Placeholder 12">
            <a:extLst>
              <a:ext uri="{FF2B5EF4-FFF2-40B4-BE49-F238E27FC236}">
                <a16:creationId xmlns:a16="http://schemas.microsoft.com/office/drawing/2014/main" id="{24660EF7-7E07-A933-BB02-9DBFD5C506A2}"/>
              </a:ext>
            </a:extLst>
          </p:cNvPr>
          <p:cNvSpPr>
            <a:spLocks noGrp="1"/>
          </p:cNvSpPr>
          <p:nvPr>
            <p:ph type="body" sz="quarter" idx="14"/>
          </p:nvPr>
        </p:nvSpPr>
        <p:spPr>
          <a:solidFill>
            <a:srgbClr val="FFFFFF">
              <a:alpha val="80000"/>
            </a:srgbClr>
          </a:solidFill>
        </p:spPr>
        <p:txBody>
          <a:bodyPr/>
          <a:lstStyle/>
          <a:p>
            <a:r>
              <a:rPr lang="en-US" noProof="0"/>
              <a:t>World</a:t>
            </a:r>
          </a:p>
          <a:p>
            <a:r>
              <a:rPr lang="en-US" sz="1400" noProof="0"/>
              <a:t>GTR20 Phase2</a:t>
            </a:r>
            <a:endParaRPr lang="en-US" noProof="0"/>
          </a:p>
        </p:txBody>
      </p:sp>
      <p:sp>
        <p:nvSpPr>
          <p:cNvPr id="22" name="Title 7">
            <a:extLst>
              <a:ext uri="{FF2B5EF4-FFF2-40B4-BE49-F238E27FC236}">
                <a16:creationId xmlns:a16="http://schemas.microsoft.com/office/drawing/2014/main" id="{4A17C01E-4487-5F46-9E40-924BD3F210A1}"/>
              </a:ext>
            </a:extLst>
          </p:cNvPr>
          <p:cNvSpPr txBox="1">
            <a:spLocks/>
          </p:cNvSpPr>
          <p:nvPr/>
        </p:nvSpPr>
        <p:spPr bwMode="gray">
          <a:xfrm>
            <a:off x="515937" y="537805"/>
            <a:ext cx="11160125" cy="369332"/>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2400" b="1" kern="1200" cap="all" baseline="0">
                <a:solidFill>
                  <a:schemeClr val="accent1"/>
                </a:solidFill>
                <a:latin typeface="+mj-lt"/>
                <a:ea typeface="+mj-ea"/>
                <a:cs typeface="+mj-cs"/>
              </a:defRPr>
            </a:lvl1pPr>
          </a:lstStyle>
          <a:p>
            <a:r>
              <a:rPr lang="en-US" cap="none" noProof="0">
                <a:solidFill>
                  <a:schemeClr val="bg1"/>
                </a:solidFill>
              </a:rPr>
              <a:t>Thermal Runaway &amp; Propagation</a:t>
            </a:r>
          </a:p>
        </p:txBody>
      </p:sp>
      <p:sp>
        <p:nvSpPr>
          <p:cNvPr id="51" name="Rectangle 50">
            <a:extLst>
              <a:ext uri="{FF2B5EF4-FFF2-40B4-BE49-F238E27FC236}">
                <a16:creationId xmlns:a16="http://schemas.microsoft.com/office/drawing/2014/main" id="{733207AF-D286-0F1B-4F8D-E4FBF0358B12}"/>
              </a:ext>
            </a:extLst>
          </p:cNvPr>
          <p:cNvSpPr/>
          <p:nvPr/>
        </p:nvSpPr>
        <p:spPr>
          <a:xfrm>
            <a:off x="6186031" y="2185529"/>
            <a:ext cx="5425124" cy="3316857"/>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52" name="Content Placeholder 2">
            <a:extLst>
              <a:ext uri="{FF2B5EF4-FFF2-40B4-BE49-F238E27FC236}">
                <a16:creationId xmlns:a16="http://schemas.microsoft.com/office/drawing/2014/main" id="{AC8B556D-F2A1-7D0B-031B-7C3F3605632D}"/>
              </a:ext>
            </a:extLst>
          </p:cNvPr>
          <p:cNvSpPr txBox="1">
            <a:spLocks/>
          </p:cNvSpPr>
          <p:nvPr/>
        </p:nvSpPr>
        <p:spPr>
          <a:xfrm>
            <a:off x="6450726" y="4536435"/>
            <a:ext cx="2534808" cy="875762"/>
          </a:xfrm>
          <a:prstGeom prst="rect">
            <a:avLst/>
          </a:prstGeom>
        </p:spPr>
        <p:txBody>
          <a:bodyPr numCol="1"/>
          <a:lst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400" b="1" dirty="0"/>
              <a:t>Overcharge / Short circuit</a:t>
            </a:r>
          </a:p>
          <a:p>
            <a:pPr marL="0" indent="0">
              <a:buNone/>
            </a:pPr>
            <a:r>
              <a:rPr lang="en-US" sz="1400" b="1" dirty="0"/>
              <a:t>Physical Damage</a:t>
            </a:r>
          </a:p>
          <a:p>
            <a:pPr marL="0" indent="0">
              <a:buNone/>
            </a:pPr>
            <a:r>
              <a:rPr lang="en-US" sz="1400" b="1" dirty="0"/>
              <a:t>Overheating</a:t>
            </a:r>
          </a:p>
        </p:txBody>
      </p:sp>
      <p:sp>
        <p:nvSpPr>
          <p:cNvPr id="93" name="TextBox 92">
            <a:extLst>
              <a:ext uri="{FF2B5EF4-FFF2-40B4-BE49-F238E27FC236}">
                <a16:creationId xmlns:a16="http://schemas.microsoft.com/office/drawing/2014/main" id="{F69213D0-85EE-2585-8B05-BD7040C96EA9}"/>
              </a:ext>
            </a:extLst>
          </p:cNvPr>
          <p:cNvSpPr txBox="1"/>
          <p:nvPr/>
        </p:nvSpPr>
        <p:spPr>
          <a:xfrm>
            <a:off x="9414752" y="2200004"/>
            <a:ext cx="2111478" cy="422405"/>
          </a:xfrm>
          <a:prstGeom prst="rect">
            <a:avLst/>
          </a:prstGeom>
          <a:noFill/>
          <a:ln>
            <a:noFill/>
          </a:ln>
        </p:spPr>
        <p:txBody>
          <a:bodyPr wrap="square" lIns="72000" tIns="72000" rIns="72000" bIns="72000" rtlCol="0">
            <a:spAutoFit/>
          </a:bodyPr>
          <a:lstStyle/>
          <a:p>
            <a:pPr>
              <a:buClr>
                <a:schemeClr val="accent1"/>
              </a:buClr>
            </a:pPr>
            <a:r>
              <a:rPr lang="en-US" b="1"/>
              <a:t>TR Propagation</a:t>
            </a:r>
            <a:endParaRPr lang="en-US" sz="1600" b="1"/>
          </a:p>
        </p:txBody>
      </p:sp>
      <p:grpSp>
        <p:nvGrpSpPr>
          <p:cNvPr id="100" name="Group 99">
            <a:extLst>
              <a:ext uri="{FF2B5EF4-FFF2-40B4-BE49-F238E27FC236}">
                <a16:creationId xmlns:a16="http://schemas.microsoft.com/office/drawing/2014/main" id="{14D7B651-7081-3E40-17DF-708D2B798758}"/>
              </a:ext>
            </a:extLst>
          </p:cNvPr>
          <p:cNvGrpSpPr/>
          <p:nvPr/>
        </p:nvGrpSpPr>
        <p:grpSpPr>
          <a:xfrm>
            <a:off x="6489315" y="2813804"/>
            <a:ext cx="1813190" cy="1505481"/>
            <a:chOff x="5055746" y="2264744"/>
            <a:chExt cx="1813190" cy="1505481"/>
          </a:xfrm>
        </p:grpSpPr>
        <p:grpSp>
          <p:nvGrpSpPr>
            <p:cNvPr id="94" name="Group 93">
              <a:extLst>
                <a:ext uri="{FF2B5EF4-FFF2-40B4-BE49-F238E27FC236}">
                  <a16:creationId xmlns:a16="http://schemas.microsoft.com/office/drawing/2014/main" id="{6DFE564D-5447-7F27-7AF1-1D12B8D9413F}"/>
                </a:ext>
              </a:extLst>
            </p:cNvPr>
            <p:cNvGrpSpPr/>
            <p:nvPr/>
          </p:nvGrpSpPr>
          <p:grpSpPr>
            <a:xfrm>
              <a:off x="5055746" y="2350915"/>
              <a:ext cx="1601611" cy="1028700"/>
              <a:chOff x="5055746" y="2743906"/>
              <a:chExt cx="1601611" cy="1028700"/>
            </a:xfrm>
          </p:grpSpPr>
          <p:grpSp>
            <p:nvGrpSpPr>
              <p:cNvPr id="131" name="Group 130">
                <a:extLst>
                  <a:ext uri="{FF2B5EF4-FFF2-40B4-BE49-F238E27FC236}">
                    <a16:creationId xmlns:a16="http://schemas.microsoft.com/office/drawing/2014/main" id="{91E81B68-86E4-2CC1-1694-3B74AE922128}"/>
                  </a:ext>
                </a:extLst>
              </p:cNvPr>
              <p:cNvGrpSpPr/>
              <p:nvPr/>
            </p:nvGrpSpPr>
            <p:grpSpPr>
              <a:xfrm>
                <a:off x="5055746" y="2743906"/>
                <a:ext cx="381000" cy="1028700"/>
                <a:chOff x="5263356" y="2461295"/>
                <a:chExt cx="381000" cy="1028700"/>
              </a:xfrm>
            </p:grpSpPr>
            <p:sp>
              <p:nvSpPr>
                <p:cNvPr id="144" name="Cylinder 143">
                  <a:extLst>
                    <a:ext uri="{FF2B5EF4-FFF2-40B4-BE49-F238E27FC236}">
                      <a16:creationId xmlns:a16="http://schemas.microsoft.com/office/drawing/2014/main" id="{31A1D7DD-1E3A-2851-6DA8-DB9AB7CF79D4}"/>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45" name="Oval 144">
                  <a:extLst>
                    <a:ext uri="{FF2B5EF4-FFF2-40B4-BE49-F238E27FC236}">
                      <a16:creationId xmlns:a16="http://schemas.microsoft.com/office/drawing/2014/main" id="{C7CE0E47-FB72-0D3A-BFD4-39B21AF1D6A9}"/>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46" name="Oval 145">
                  <a:extLst>
                    <a:ext uri="{FF2B5EF4-FFF2-40B4-BE49-F238E27FC236}">
                      <a16:creationId xmlns:a16="http://schemas.microsoft.com/office/drawing/2014/main" id="{B956B821-C7E9-6FBA-05D4-54B8E89D477E}"/>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32" name="Group 131">
                <a:extLst>
                  <a:ext uri="{FF2B5EF4-FFF2-40B4-BE49-F238E27FC236}">
                    <a16:creationId xmlns:a16="http://schemas.microsoft.com/office/drawing/2014/main" id="{CEE89B86-36B8-11DE-8A41-C2294944DC6B}"/>
                  </a:ext>
                </a:extLst>
              </p:cNvPr>
              <p:cNvGrpSpPr/>
              <p:nvPr/>
            </p:nvGrpSpPr>
            <p:grpSpPr>
              <a:xfrm>
                <a:off x="5462616" y="2743906"/>
                <a:ext cx="381000" cy="1028700"/>
                <a:chOff x="5263356" y="2461295"/>
                <a:chExt cx="381000" cy="1028700"/>
              </a:xfrm>
            </p:grpSpPr>
            <p:sp>
              <p:nvSpPr>
                <p:cNvPr id="141" name="Cylinder 140">
                  <a:extLst>
                    <a:ext uri="{FF2B5EF4-FFF2-40B4-BE49-F238E27FC236}">
                      <a16:creationId xmlns:a16="http://schemas.microsoft.com/office/drawing/2014/main" id="{BA54E40D-E686-B8D6-9448-6BA3BD8A63AB}"/>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42" name="Oval 141">
                  <a:extLst>
                    <a:ext uri="{FF2B5EF4-FFF2-40B4-BE49-F238E27FC236}">
                      <a16:creationId xmlns:a16="http://schemas.microsoft.com/office/drawing/2014/main" id="{06C14913-FD69-CCAC-4114-650FA8288141}"/>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43" name="Oval 142">
                  <a:extLst>
                    <a:ext uri="{FF2B5EF4-FFF2-40B4-BE49-F238E27FC236}">
                      <a16:creationId xmlns:a16="http://schemas.microsoft.com/office/drawing/2014/main" id="{521DDC9D-EBA1-C3A0-E837-CC08B76A6D29}"/>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33" name="Group 132">
                <a:extLst>
                  <a:ext uri="{FF2B5EF4-FFF2-40B4-BE49-F238E27FC236}">
                    <a16:creationId xmlns:a16="http://schemas.microsoft.com/office/drawing/2014/main" id="{10909AAD-8E89-7282-A340-E6B8E2D64D0B}"/>
                  </a:ext>
                </a:extLst>
              </p:cNvPr>
              <p:cNvGrpSpPr/>
              <p:nvPr/>
            </p:nvGrpSpPr>
            <p:grpSpPr>
              <a:xfrm>
                <a:off x="5869486" y="2743906"/>
                <a:ext cx="381000" cy="1028700"/>
                <a:chOff x="5263356" y="2461295"/>
                <a:chExt cx="381000" cy="1028700"/>
              </a:xfrm>
            </p:grpSpPr>
            <p:sp>
              <p:nvSpPr>
                <p:cNvPr id="138" name="Cylinder 137">
                  <a:extLst>
                    <a:ext uri="{FF2B5EF4-FFF2-40B4-BE49-F238E27FC236}">
                      <a16:creationId xmlns:a16="http://schemas.microsoft.com/office/drawing/2014/main" id="{1A9DEF68-84C4-A1B3-9654-6A0453302972}"/>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39" name="Oval 138">
                  <a:extLst>
                    <a:ext uri="{FF2B5EF4-FFF2-40B4-BE49-F238E27FC236}">
                      <a16:creationId xmlns:a16="http://schemas.microsoft.com/office/drawing/2014/main" id="{84F9509A-BDDB-07EA-5ABF-B2611974C3E1}"/>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40" name="Oval 139">
                  <a:extLst>
                    <a:ext uri="{FF2B5EF4-FFF2-40B4-BE49-F238E27FC236}">
                      <a16:creationId xmlns:a16="http://schemas.microsoft.com/office/drawing/2014/main" id="{C49E61C6-DA9C-564C-EDF3-F5891FF662E7}"/>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34" name="Group 133">
                <a:extLst>
                  <a:ext uri="{FF2B5EF4-FFF2-40B4-BE49-F238E27FC236}">
                    <a16:creationId xmlns:a16="http://schemas.microsoft.com/office/drawing/2014/main" id="{EAC7BF2A-75BB-1FCF-BEA9-147766132135}"/>
                  </a:ext>
                </a:extLst>
              </p:cNvPr>
              <p:cNvGrpSpPr/>
              <p:nvPr/>
            </p:nvGrpSpPr>
            <p:grpSpPr>
              <a:xfrm>
                <a:off x="6276357" y="2743906"/>
                <a:ext cx="381000" cy="1028700"/>
                <a:chOff x="5263356" y="2461295"/>
                <a:chExt cx="381000" cy="1028700"/>
              </a:xfrm>
            </p:grpSpPr>
            <p:sp>
              <p:nvSpPr>
                <p:cNvPr id="135" name="Cylinder 134">
                  <a:extLst>
                    <a:ext uri="{FF2B5EF4-FFF2-40B4-BE49-F238E27FC236}">
                      <a16:creationId xmlns:a16="http://schemas.microsoft.com/office/drawing/2014/main" id="{BD6D05D8-6FAE-B34F-34F3-FB1005E7273B}"/>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36" name="Oval 135">
                  <a:extLst>
                    <a:ext uri="{FF2B5EF4-FFF2-40B4-BE49-F238E27FC236}">
                      <a16:creationId xmlns:a16="http://schemas.microsoft.com/office/drawing/2014/main" id="{7BF97A0A-8842-129F-48AE-5EF891894F02}"/>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37" name="Oval 136">
                  <a:extLst>
                    <a:ext uri="{FF2B5EF4-FFF2-40B4-BE49-F238E27FC236}">
                      <a16:creationId xmlns:a16="http://schemas.microsoft.com/office/drawing/2014/main" id="{3C0EF4E5-746C-DB48-DA63-9525590AF740}"/>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grpSp>
          <p:nvGrpSpPr>
            <p:cNvPr id="95" name="Group 94">
              <a:extLst>
                <a:ext uri="{FF2B5EF4-FFF2-40B4-BE49-F238E27FC236}">
                  <a16:creationId xmlns:a16="http://schemas.microsoft.com/office/drawing/2014/main" id="{94EE1ADE-4B17-27E6-DC18-20938D7FF7AE}"/>
                </a:ext>
              </a:extLst>
            </p:cNvPr>
            <p:cNvGrpSpPr/>
            <p:nvPr/>
          </p:nvGrpSpPr>
          <p:grpSpPr>
            <a:xfrm>
              <a:off x="5267325" y="2546220"/>
              <a:ext cx="1601611" cy="1028700"/>
              <a:chOff x="5267325" y="2546220"/>
              <a:chExt cx="1601611" cy="1028700"/>
            </a:xfrm>
          </p:grpSpPr>
          <p:grpSp>
            <p:nvGrpSpPr>
              <p:cNvPr id="115" name="Group 114">
                <a:extLst>
                  <a:ext uri="{FF2B5EF4-FFF2-40B4-BE49-F238E27FC236}">
                    <a16:creationId xmlns:a16="http://schemas.microsoft.com/office/drawing/2014/main" id="{E5A646A9-9870-0F8D-54BD-84224A2A872D}"/>
                  </a:ext>
                </a:extLst>
              </p:cNvPr>
              <p:cNvGrpSpPr/>
              <p:nvPr/>
            </p:nvGrpSpPr>
            <p:grpSpPr>
              <a:xfrm>
                <a:off x="5267325" y="2546220"/>
                <a:ext cx="381000" cy="1028700"/>
                <a:chOff x="5263356" y="2461295"/>
                <a:chExt cx="381000" cy="1028700"/>
              </a:xfrm>
            </p:grpSpPr>
            <p:sp>
              <p:nvSpPr>
                <p:cNvPr id="128" name="Cylinder 127">
                  <a:extLst>
                    <a:ext uri="{FF2B5EF4-FFF2-40B4-BE49-F238E27FC236}">
                      <a16:creationId xmlns:a16="http://schemas.microsoft.com/office/drawing/2014/main" id="{FD726E22-5864-387B-8E43-079A32D6D10B}"/>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9" name="Oval 128">
                  <a:extLst>
                    <a:ext uri="{FF2B5EF4-FFF2-40B4-BE49-F238E27FC236}">
                      <a16:creationId xmlns:a16="http://schemas.microsoft.com/office/drawing/2014/main" id="{ED33200B-5FA7-4F87-5E81-75BD3C6AF23D}"/>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30" name="Oval 129">
                  <a:extLst>
                    <a:ext uri="{FF2B5EF4-FFF2-40B4-BE49-F238E27FC236}">
                      <a16:creationId xmlns:a16="http://schemas.microsoft.com/office/drawing/2014/main" id="{636A0BEA-A77B-B89F-6260-13FA2F99BD14}"/>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16" name="Group 115">
                <a:extLst>
                  <a:ext uri="{FF2B5EF4-FFF2-40B4-BE49-F238E27FC236}">
                    <a16:creationId xmlns:a16="http://schemas.microsoft.com/office/drawing/2014/main" id="{6F6F6E55-57BE-6C76-7639-0898B352AA53}"/>
                  </a:ext>
                </a:extLst>
              </p:cNvPr>
              <p:cNvGrpSpPr/>
              <p:nvPr/>
            </p:nvGrpSpPr>
            <p:grpSpPr>
              <a:xfrm>
                <a:off x="5674195" y="2546220"/>
                <a:ext cx="381000" cy="1028700"/>
                <a:chOff x="5263356" y="2461295"/>
                <a:chExt cx="381000" cy="1028700"/>
              </a:xfrm>
              <a:solidFill>
                <a:srgbClr val="FF0000"/>
              </a:solidFill>
            </p:grpSpPr>
            <p:sp>
              <p:nvSpPr>
                <p:cNvPr id="125" name="Cylinder 124">
                  <a:extLst>
                    <a:ext uri="{FF2B5EF4-FFF2-40B4-BE49-F238E27FC236}">
                      <a16:creationId xmlns:a16="http://schemas.microsoft.com/office/drawing/2014/main" id="{97E918AB-0BAC-4C97-9A4A-2048E7DDAAD5}"/>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6" name="Oval 125">
                  <a:extLst>
                    <a:ext uri="{FF2B5EF4-FFF2-40B4-BE49-F238E27FC236}">
                      <a16:creationId xmlns:a16="http://schemas.microsoft.com/office/drawing/2014/main" id="{4C9BEB0D-C878-E380-F931-121514F7064E}"/>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7" name="Oval 126">
                  <a:extLst>
                    <a:ext uri="{FF2B5EF4-FFF2-40B4-BE49-F238E27FC236}">
                      <a16:creationId xmlns:a16="http://schemas.microsoft.com/office/drawing/2014/main" id="{92A21948-19D3-FEB0-2E7E-9B0927421080}"/>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17" name="Group 116">
                <a:extLst>
                  <a:ext uri="{FF2B5EF4-FFF2-40B4-BE49-F238E27FC236}">
                    <a16:creationId xmlns:a16="http://schemas.microsoft.com/office/drawing/2014/main" id="{DF1F5483-15E7-1CE9-DE12-3C7DC80FE6AD}"/>
                  </a:ext>
                </a:extLst>
              </p:cNvPr>
              <p:cNvGrpSpPr/>
              <p:nvPr/>
            </p:nvGrpSpPr>
            <p:grpSpPr>
              <a:xfrm>
                <a:off x="6081065" y="2546220"/>
                <a:ext cx="381000" cy="1028700"/>
                <a:chOff x="5263356" y="2461295"/>
                <a:chExt cx="381000" cy="1028700"/>
              </a:xfrm>
            </p:grpSpPr>
            <p:sp>
              <p:nvSpPr>
                <p:cNvPr id="122" name="Cylinder 121">
                  <a:extLst>
                    <a:ext uri="{FF2B5EF4-FFF2-40B4-BE49-F238E27FC236}">
                      <a16:creationId xmlns:a16="http://schemas.microsoft.com/office/drawing/2014/main" id="{A1C66436-7D1E-F5B1-BC3C-0DD4614B00A1}"/>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3" name="Oval 122">
                  <a:extLst>
                    <a:ext uri="{FF2B5EF4-FFF2-40B4-BE49-F238E27FC236}">
                      <a16:creationId xmlns:a16="http://schemas.microsoft.com/office/drawing/2014/main" id="{2FE019EA-C175-25B1-C12E-057BB9F0B529}"/>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4" name="Oval 123">
                  <a:extLst>
                    <a:ext uri="{FF2B5EF4-FFF2-40B4-BE49-F238E27FC236}">
                      <a16:creationId xmlns:a16="http://schemas.microsoft.com/office/drawing/2014/main" id="{17182DA2-51A4-833E-C3A2-4940A10EC3A0}"/>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18" name="Group 117">
                <a:extLst>
                  <a:ext uri="{FF2B5EF4-FFF2-40B4-BE49-F238E27FC236}">
                    <a16:creationId xmlns:a16="http://schemas.microsoft.com/office/drawing/2014/main" id="{09ACAF82-284E-263F-520B-66D5B2A44DDB}"/>
                  </a:ext>
                </a:extLst>
              </p:cNvPr>
              <p:cNvGrpSpPr/>
              <p:nvPr/>
            </p:nvGrpSpPr>
            <p:grpSpPr>
              <a:xfrm>
                <a:off x="6487936" y="2546220"/>
                <a:ext cx="381000" cy="1028700"/>
                <a:chOff x="5263356" y="2461295"/>
                <a:chExt cx="381000" cy="1028700"/>
              </a:xfrm>
            </p:grpSpPr>
            <p:sp>
              <p:nvSpPr>
                <p:cNvPr id="119" name="Cylinder 118">
                  <a:extLst>
                    <a:ext uri="{FF2B5EF4-FFF2-40B4-BE49-F238E27FC236}">
                      <a16:creationId xmlns:a16="http://schemas.microsoft.com/office/drawing/2014/main" id="{D068998E-8609-794E-3988-9FEFF76CC628}"/>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0" name="Oval 119">
                  <a:extLst>
                    <a:ext uri="{FF2B5EF4-FFF2-40B4-BE49-F238E27FC236}">
                      <a16:creationId xmlns:a16="http://schemas.microsoft.com/office/drawing/2014/main" id="{9A075160-7ABF-3499-2902-7BF6729DBFDC}"/>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21" name="Oval 120">
                  <a:extLst>
                    <a:ext uri="{FF2B5EF4-FFF2-40B4-BE49-F238E27FC236}">
                      <a16:creationId xmlns:a16="http://schemas.microsoft.com/office/drawing/2014/main" id="{FA9E58D9-D059-6E69-E9B2-E97C3F888AEB}"/>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grpSp>
          <p:nvGrpSpPr>
            <p:cNvPr id="96" name="Group 95">
              <a:extLst>
                <a:ext uri="{FF2B5EF4-FFF2-40B4-BE49-F238E27FC236}">
                  <a16:creationId xmlns:a16="http://schemas.microsoft.com/office/drawing/2014/main" id="{B92864B2-242C-EA33-DA01-460AAF560A4C}"/>
                </a:ext>
              </a:extLst>
            </p:cNvPr>
            <p:cNvGrpSpPr/>
            <p:nvPr/>
          </p:nvGrpSpPr>
          <p:grpSpPr>
            <a:xfrm>
              <a:off x="5055746" y="2741525"/>
              <a:ext cx="1601611" cy="1028700"/>
              <a:chOff x="5055746" y="2743906"/>
              <a:chExt cx="1601611" cy="1028700"/>
            </a:xfrm>
          </p:grpSpPr>
          <p:grpSp>
            <p:nvGrpSpPr>
              <p:cNvPr id="98" name="Group 97">
                <a:extLst>
                  <a:ext uri="{FF2B5EF4-FFF2-40B4-BE49-F238E27FC236}">
                    <a16:creationId xmlns:a16="http://schemas.microsoft.com/office/drawing/2014/main" id="{42EBA60F-F635-111D-DB04-A137DEE9D699}"/>
                  </a:ext>
                </a:extLst>
              </p:cNvPr>
              <p:cNvGrpSpPr/>
              <p:nvPr/>
            </p:nvGrpSpPr>
            <p:grpSpPr>
              <a:xfrm>
                <a:off x="5055746" y="2743906"/>
                <a:ext cx="381000" cy="1028700"/>
                <a:chOff x="5263356" y="2461295"/>
                <a:chExt cx="381000" cy="1028700"/>
              </a:xfrm>
            </p:grpSpPr>
            <p:sp>
              <p:nvSpPr>
                <p:cNvPr id="112" name="Cylinder 111">
                  <a:extLst>
                    <a:ext uri="{FF2B5EF4-FFF2-40B4-BE49-F238E27FC236}">
                      <a16:creationId xmlns:a16="http://schemas.microsoft.com/office/drawing/2014/main" id="{7AD6C6DD-1BB3-02E0-6D7D-5824250D4C28}"/>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13" name="Oval 112">
                  <a:extLst>
                    <a:ext uri="{FF2B5EF4-FFF2-40B4-BE49-F238E27FC236}">
                      <a16:creationId xmlns:a16="http://schemas.microsoft.com/office/drawing/2014/main" id="{C3497601-DE3D-2EB7-D3E8-E23B22BFE8A7}"/>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14" name="Oval 113">
                  <a:extLst>
                    <a:ext uri="{FF2B5EF4-FFF2-40B4-BE49-F238E27FC236}">
                      <a16:creationId xmlns:a16="http://schemas.microsoft.com/office/drawing/2014/main" id="{CC751A1B-174B-3B8B-8CF2-8DD8E5BC1108}"/>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99" name="Group 98">
                <a:extLst>
                  <a:ext uri="{FF2B5EF4-FFF2-40B4-BE49-F238E27FC236}">
                    <a16:creationId xmlns:a16="http://schemas.microsoft.com/office/drawing/2014/main" id="{A6CE08A4-72E0-AD17-F09C-E0D574F0366A}"/>
                  </a:ext>
                </a:extLst>
              </p:cNvPr>
              <p:cNvGrpSpPr/>
              <p:nvPr/>
            </p:nvGrpSpPr>
            <p:grpSpPr>
              <a:xfrm>
                <a:off x="5462616" y="2743906"/>
                <a:ext cx="381000" cy="1028700"/>
                <a:chOff x="5263356" y="2461295"/>
                <a:chExt cx="381000" cy="1028700"/>
              </a:xfrm>
            </p:grpSpPr>
            <p:sp>
              <p:nvSpPr>
                <p:cNvPr id="109" name="Cylinder 108">
                  <a:extLst>
                    <a:ext uri="{FF2B5EF4-FFF2-40B4-BE49-F238E27FC236}">
                      <a16:creationId xmlns:a16="http://schemas.microsoft.com/office/drawing/2014/main" id="{470FD86E-77B7-9C75-ADF5-C30DC53785BE}"/>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10" name="Oval 109">
                  <a:extLst>
                    <a:ext uri="{FF2B5EF4-FFF2-40B4-BE49-F238E27FC236}">
                      <a16:creationId xmlns:a16="http://schemas.microsoft.com/office/drawing/2014/main" id="{694E593C-D199-511E-68E7-E1266B80ABD8}"/>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11" name="Oval 110">
                  <a:extLst>
                    <a:ext uri="{FF2B5EF4-FFF2-40B4-BE49-F238E27FC236}">
                      <a16:creationId xmlns:a16="http://schemas.microsoft.com/office/drawing/2014/main" id="{1F0F71FA-C3B2-5EB6-F825-47106DA26F60}"/>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01" name="Group 100">
                <a:extLst>
                  <a:ext uri="{FF2B5EF4-FFF2-40B4-BE49-F238E27FC236}">
                    <a16:creationId xmlns:a16="http://schemas.microsoft.com/office/drawing/2014/main" id="{FBDE8939-ADF9-0E14-9E30-3A43CF4094FD}"/>
                  </a:ext>
                </a:extLst>
              </p:cNvPr>
              <p:cNvGrpSpPr/>
              <p:nvPr/>
            </p:nvGrpSpPr>
            <p:grpSpPr>
              <a:xfrm>
                <a:off x="5869486" y="2743906"/>
                <a:ext cx="381000" cy="1028700"/>
                <a:chOff x="5263356" y="2461295"/>
                <a:chExt cx="381000" cy="1028700"/>
              </a:xfrm>
            </p:grpSpPr>
            <p:sp>
              <p:nvSpPr>
                <p:cNvPr id="106" name="Cylinder 105">
                  <a:extLst>
                    <a:ext uri="{FF2B5EF4-FFF2-40B4-BE49-F238E27FC236}">
                      <a16:creationId xmlns:a16="http://schemas.microsoft.com/office/drawing/2014/main" id="{708FDC7B-73A3-748A-EB68-9A7E0D85465B}"/>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07" name="Oval 106">
                  <a:extLst>
                    <a:ext uri="{FF2B5EF4-FFF2-40B4-BE49-F238E27FC236}">
                      <a16:creationId xmlns:a16="http://schemas.microsoft.com/office/drawing/2014/main" id="{A84B1CB0-2C0B-6EEE-1D6A-E03079960505}"/>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08" name="Oval 107">
                  <a:extLst>
                    <a:ext uri="{FF2B5EF4-FFF2-40B4-BE49-F238E27FC236}">
                      <a16:creationId xmlns:a16="http://schemas.microsoft.com/office/drawing/2014/main" id="{3A99D400-44DF-3532-FBF5-55015D1CF135}"/>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02" name="Group 101">
                <a:extLst>
                  <a:ext uri="{FF2B5EF4-FFF2-40B4-BE49-F238E27FC236}">
                    <a16:creationId xmlns:a16="http://schemas.microsoft.com/office/drawing/2014/main" id="{AAF4903C-892F-7335-2370-E3F5EB905604}"/>
                  </a:ext>
                </a:extLst>
              </p:cNvPr>
              <p:cNvGrpSpPr/>
              <p:nvPr/>
            </p:nvGrpSpPr>
            <p:grpSpPr>
              <a:xfrm>
                <a:off x="6276357" y="2743906"/>
                <a:ext cx="381000" cy="1028700"/>
                <a:chOff x="5263356" y="2461295"/>
                <a:chExt cx="381000" cy="1028700"/>
              </a:xfrm>
            </p:grpSpPr>
            <p:sp>
              <p:nvSpPr>
                <p:cNvPr id="103" name="Cylinder 102">
                  <a:extLst>
                    <a:ext uri="{FF2B5EF4-FFF2-40B4-BE49-F238E27FC236}">
                      <a16:creationId xmlns:a16="http://schemas.microsoft.com/office/drawing/2014/main" id="{8823CA14-A92B-A75B-22CA-ABC3D8544CBE}"/>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04" name="Oval 103">
                  <a:extLst>
                    <a:ext uri="{FF2B5EF4-FFF2-40B4-BE49-F238E27FC236}">
                      <a16:creationId xmlns:a16="http://schemas.microsoft.com/office/drawing/2014/main" id="{FA8F7382-C2BA-D0E5-F37B-4574AA8E9382}"/>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05" name="Oval 104">
                  <a:extLst>
                    <a:ext uri="{FF2B5EF4-FFF2-40B4-BE49-F238E27FC236}">
                      <a16:creationId xmlns:a16="http://schemas.microsoft.com/office/drawing/2014/main" id="{1998442F-8078-BB77-07AC-6D1D603A8161}"/>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pic>
          <p:nvPicPr>
            <p:cNvPr id="97" name="Picture 96">
              <a:extLst>
                <a:ext uri="{FF2B5EF4-FFF2-40B4-BE49-F238E27FC236}">
                  <a16:creationId xmlns:a16="http://schemas.microsoft.com/office/drawing/2014/main" id="{F4DED07B-74C5-0003-2D24-4194DE78059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58127" y="2264744"/>
              <a:ext cx="255753" cy="373675"/>
            </a:xfrm>
            <a:prstGeom prst="rect">
              <a:avLst/>
            </a:prstGeom>
          </p:spPr>
        </p:pic>
      </p:grpSp>
      <p:grpSp>
        <p:nvGrpSpPr>
          <p:cNvPr id="166" name="Group 165">
            <a:extLst>
              <a:ext uri="{FF2B5EF4-FFF2-40B4-BE49-F238E27FC236}">
                <a16:creationId xmlns:a16="http://schemas.microsoft.com/office/drawing/2014/main" id="{616576FF-FA62-4FB2-7DE2-6AB4D7B90716}"/>
              </a:ext>
            </a:extLst>
          </p:cNvPr>
          <p:cNvGrpSpPr/>
          <p:nvPr/>
        </p:nvGrpSpPr>
        <p:grpSpPr>
          <a:xfrm>
            <a:off x="9522362" y="2640004"/>
            <a:ext cx="1813190" cy="1679281"/>
            <a:chOff x="5830931" y="1832299"/>
            <a:chExt cx="1813190" cy="1679281"/>
          </a:xfrm>
        </p:grpSpPr>
        <p:grpSp>
          <p:nvGrpSpPr>
            <p:cNvPr id="162" name="Group 161">
              <a:extLst>
                <a:ext uri="{FF2B5EF4-FFF2-40B4-BE49-F238E27FC236}">
                  <a16:creationId xmlns:a16="http://schemas.microsoft.com/office/drawing/2014/main" id="{5383B572-78E3-0434-D3C4-83052181D00E}"/>
                </a:ext>
              </a:extLst>
            </p:cNvPr>
            <p:cNvGrpSpPr/>
            <p:nvPr/>
          </p:nvGrpSpPr>
          <p:grpSpPr>
            <a:xfrm>
              <a:off x="5830931" y="2092270"/>
              <a:ext cx="1601611" cy="1028700"/>
              <a:chOff x="5830931" y="2092270"/>
              <a:chExt cx="1601611" cy="1028700"/>
            </a:xfrm>
          </p:grpSpPr>
          <p:grpSp>
            <p:nvGrpSpPr>
              <p:cNvPr id="193" name="Group 192">
                <a:extLst>
                  <a:ext uri="{FF2B5EF4-FFF2-40B4-BE49-F238E27FC236}">
                    <a16:creationId xmlns:a16="http://schemas.microsoft.com/office/drawing/2014/main" id="{5D208700-D6DE-D114-BCB3-CB0A4E143E1E}"/>
                  </a:ext>
                </a:extLst>
              </p:cNvPr>
              <p:cNvGrpSpPr/>
              <p:nvPr/>
            </p:nvGrpSpPr>
            <p:grpSpPr>
              <a:xfrm>
                <a:off x="5830931" y="2092270"/>
                <a:ext cx="381000" cy="1028700"/>
                <a:chOff x="5263356" y="2461295"/>
                <a:chExt cx="381000" cy="1028700"/>
              </a:xfrm>
            </p:grpSpPr>
            <p:sp>
              <p:nvSpPr>
                <p:cNvPr id="206" name="Cylinder 205">
                  <a:extLst>
                    <a:ext uri="{FF2B5EF4-FFF2-40B4-BE49-F238E27FC236}">
                      <a16:creationId xmlns:a16="http://schemas.microsoft.com/office/drawing/2014/main" id="{9A5FDD5F-A161-9723-A6F5-76E299431C23}"/>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7" name="Oval 206">
                  <a:extLst>
                    <a:ext uri="{FF2B5EF4-FFF2-40B4-BE49-F238E27FC236}">
                      <a16:creationId xmlns:a16="http://schemas.microsoft.com/office/drawing/2014/main" id="{0D0FB67D-A12B-0D17-71C2-A333D3AAC468}"/>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8" name="Oval 207">
                  <a:extLst>
                    <a:ext uri="{FF2B5EF4-FFF2-40B4-BE49-F238E27FC236}">
                      <a16:creationId xmlns:a16="http://schemas.microsoft.com/office/drawing/2014/main" id="{FC882950-CEF2-C07A-35DD-A3476F3B8964}"/>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94" name="Group 193">
                <a:extLst>
                  <a:ext uri="{FF2B5EF4-FFF2-40B4-BE49-F238E27FC236}">
                    <a16:creationId xmlns:a16="http://schemas.microsoft.com/office/drawing/2014/main" id="{F3429221-7794-4E5D-CBE3-D7F78C6C1F2C}"/>
                  </a:ext>
                </a:extLst>
              </p:cNvPr>
              <p:cNvGrpSpPr/>
              <p:nvPr/>
            </p:nvGrpSpPr>
            <p:grpSpPr>
              <a:xfrm>
                <a:off x="6237801" y="2092270"/>
                <a:ext cx="381000" cy="1028700"/>
                <a:chOff x="5263356" y="2461295"/>
                <a:chExt cx="381000" cy="1028700"/>
              </a:xfrm>
              <a:solidFill>
                <a:srgbClr val="FF0000"/>
              </a:solidFill>
            </p:grpSpPr>
            <p:sp>
              <p:nvSpPr>
                <p:cNvPr id="203" name="Cylinder 202">
                  <a:extLst>
                    <a:ext uri="{FF2B5EF4-FFF2-40B4-BE49-F238E27FC236}">
                      <a16:creationId xmlns:a16="http://schemas.microsoft.com/office/drawing/2014/main" id="{D626BF07-5F6C-4DB2-C3F9-AF81C3FD0FD6}"/>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4" name="Oval 203">
                  <a:extLst>
                    <a:ext uri="{FF2B5EF4-FFF2-40B4-BE49-F238E27FC236}">
                      <a16:creationId xmlns:a16="http://schemas.microsoft.com/office/drawing/2014/main" id="{E791640C-F2A5-7888-A5F6-A4917480C2BD}"/>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5" name="Oval 204">
                  <a:extLst>
                    <a:ext uri="{FF2B5EF4-FFF2-40B4-BE49-F238E27FC236}">
                      <a16:creationId xmlns:a16="http://schemas.microsoft.com/office/drawing/2014/main" id="{4484865A-D8CD-63FC-09F3-ACF09BB54DC2}"/>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95" name="Group 194">
                <a:extLst>
                  <a:ext uri="{FF2B5EF4-FFF2-40B4-BE49-F238E27FC236}">
                    <a16:creationId xmlns:a16="http://schemas.microsoft.com/office/drawing/2014/main" id="{B57404C0-27B3-EE4C-4877-F66E08E8268B}"/>
                  </a:ext>
                </a:extLst>
              </p:cNvPr>
              <p:cNvGrpSpPr/>
              <p:nvPr/>
            </p:nvGrpSpPr>
            <p:grpSpPr>
              <a:xfrm>
                <a:off x="6644671" y="2092270"/>
                <a:ext cx="381000" cy="1028700"/>
                <a:chOff x="5263356" y="2461295"/>
                <a:chExt cx="381000" cy="1028700"/>
              </a:xfrm>
              <a:solidFill>
                <a:srgbClr val="FF0000"/>
              </a:solidFill>
            </p:grpSpPr>
            <p:sp>
              <p:nvSpPr>
                <p:cNvPr id="200" name="Cylinder 199">
                  <a:extLst>
                    <a:ext uri="{FF2B5EF4-FFF2-40B4-BE49-F238E27FC236}">
                      <a16:creationId xmlns:a16="http://schemas.microsoft.com/office/drawing/2014/main" id="{C8A44D23-EB33-1F28-6479-CC47AC3F8ADA}"/>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1" name="Oval 200">
                  <a:extLst>
                    <a:ext uri="{FF2B5EF4-FFF2-40B4-BE49-F238E27FC236}">
                      <a16:creationId xmlns:a16="http://schemas.microsoft.com/office/drawing/2014/main" id="{D2C406DA-E571-58E0-08FE-8B7B610D12E1}"/>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02" name="Oval 201">
                  <a:extLst>
                    <a:ext uri="{FF2B5EF4-FFF2-40B4-BE49-F238E27FC236}">
                      <a16:creationId xmlns:a16="http://schemas.microsoft.com/office/drawing/2014/main" id="{740FA7EB-1E7A-C49F-1DFD-112144849569}"/>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96" name="Group 195">
                <a:extLst>
                  <a:ext uri="{FF2B5EF4-FFF2-40B4-BE49-F238E27FC236}">
                    <a16:creationId xmlns:a16="http://schemas.microsoft.com/office/drawing/2014/main" id="{6BE1D130-D3E9-9BA4-CCEF-7B94EAE5F255}"/>
                  </a:ext>
                </a:extLst>
              </p:cNvPr>
              <p:cNvGrpSpPr/>
              <p:nvPr/>
            </p:nvGrpSpPr>
            <p:grpSpPr>
              <a:xfrm>
                <a:off x="7051542" y="2092270"/>
                <a:ext cx="381000" cy="1028700"/>
                <a:chOff x="5263356" y="2461295"/>
                <a:chExt cx="381000" cy="1028700"/>
              </a:xfrm>
            </p:grpSpPr>
            <p:sp>
              <p:nvSpPr>
                <p:cNvPr id="197" name="Cylinder 196">
                  <a:extLst>
                    <a:ext uri="{FF2B5EF4-FFF2-40B4-BE49-F238E27FC236}">
                      <a16:creationId xmlns:a16="http://schemas.microsoft.com/office/drawing/2014/main" id="{24A0C896-07ED-0A0C-9F17-7B8CD0A50E05}"/>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98" name="Oval 197">
                  <a:extLst>
                    <a:ext uri="{FF2B5EF4-FFF2-40B4-BE49-F238E27FC236}">
                      <a16:creationId xmlns:a16="http://schemas.microsoft.com/office/drawing/2014/main" id="{4AFF4F4F-C9EB-40A6-A05E-807C772EE375}"/>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99" name="Oval 198">
                  <a:extLst>
                    <a:ext uri="{FF2B5EF4-FFF2-40B4-BE49-F238E27FC236}">
                      <a16:creationId xmlns:a16="http://schemas.microsoft.com/office/drawing/2014/main" id="{692F7DDB-41BF-6DFC-5D88-3409C93F5251}"/>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grpSp>
          <p:nvGrpSpPr>
            <p:cNvPr id="161" name="Group 160">
              <a:extLst>
                <a:ext uri="{FF2B5EF4-FFF2-40B4-BE49-F238E27FC236}">
                  <a16:creationId xmlns:a16="http://schemas.microsoft.com/office/drawing/2014/main" id="{3D5DA674-4034-4518-830E-5A368388D27A}"/>
                </a:ext>
              </a:extLst>
            </p:cNvPr>
            <p:cNvGrpSpPr/>
            <p:nvPr/>
          </p:nvGrpSpPr>
          <p:grpSpPr>
            <a:xfrm>
              <a:off x="6042510" y="2287575"/>
              <a:ext cx="1601611" cy="1028700"/>
              <a:chOff x="6042510" y="2287575"/>
              <a:chExt cx="1601611" cy="1028700"/>
            </a:xfrm>
          </p:grpSpPr>
          <p:grpSp>
            <p:nvGrpSpPr>
              <p:cNvPr id="177" name="Group 176">
                <a:extLst>
                  <a:ext uri="{FF2B5EF4-FFF2-40B4-BE49-F238E27FC236}">
                    <a16:creationId xmlns:a16="http://schemas.microsoft.com/office/drawing/2014/main" id="{D90CFC5E-6DFA-9D40-00E1-FEBF6EB7F3B0}"/>
                  </a:ext>
                </a:extLst>
              </p:cNvPr>
              <p:cNvGrpSpPr/>
              <p:nvPr/>
            </p:nvGrpSpPr>
            <p:grpSpPr>
              <a:xfrm>
                <a:off x="6042510" y="2287575"/>
                <a:ext cx="381000" cy="1028700"/>
                <a:chOff x="5263356" y="2461295"/>
                <a:chExt cx="381000" cy="1028700"/>
              </a:xfrm>
              <a:solidFill>
                <a:srgbClr val="FF0000"/>
              </a:solidFill>
            </p:grpSpPr>
            <p:sp>
              <p:nvSpPr>
                <p:cNvPr id="190" name="Cylinder 189">
                  <a:extLst>
                    <a:ext uri="{FF2B5EF4-FFF2-40B4-BE49-F238E27FC236}">
                      <a16:creationId xmlns:a16="http://schemas.microsoft.com/office/drawing/2014/main" id="{6F45B298-CA62-297D-4044-150026C5445F}"/>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91" name="Oval 190">
                  <a:extLst>
                    <a:ext uri="{FF2B5EF4-FFF2-40B4-BE49-F238E27FC236}">
                      <a16:creationId xmlns:a16="http://schemas.microsoft.com/office/drawing/2014/main" id="{16CC5A83-04B6-8323-B3E4-3EC6297942B1}"/>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92" name="Oval 191">
                  <a:extLst>
                    <a:ext uri="{FF2B5EF4-FFF2-40B4-BE49-F238E27FC236}">
                      <a16:creationId xmlns:a16="http://schemas.microsoft.com/office/drawing/2014/main" id="{ED11F96E-7EB6-61C7-D30B-92166A38A156}"/>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78" name="Group 177">
                <a:extLst>
                  <a:ext uri="{FF2B5EF4-FFF2-40B4-BE49-F238E27FC236}">
                    <a16:creationId xmlns:a16="http://schemas.microsoft.com/office/drawing/2014/main" id="{39918347-04A9-184C-D2B4-0F00DD79FE6F}"/>
                  </a:ext>
                </a:extLst>
              </p:cNvPr>
              <p:cNvGrpSpPr/>
              <p:nvPr/>
            </p:nvGrpSpPr>
            <p:grpSpPr>
              <a:xfrm>
                <a:off x="6449380" y="2287575"/>
                <a:ext cx="381000" cy="1028700"/>
                <a:chOff x="5263356" y="2461295"/>
                <a:chExt cx="381000" cy="1028700"/>
              </a:xfrm>
              <a:solidFill>
                <a:srgbClr val="FF0000"/>
              </a:solidFill>
            </p:grpSpPr>
            <p:sp>
              <p:nvSpPr>
                <p:cNvPr id="187" name="Cylinder 186">
                  <a:extLst>
                    <a:ext uri="{FF2B5EF4-FFF2-40B4-BE49-F238E27FC236}">
                      <a16:creationId xmlns:a16="http://schemas.microsoft.com/office/drawing/2014/main" id="{89692E3D-9C73-BBA9-D239-DC438A51DFC4}"/>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8" name="Oval 187">
                  <a:extLst>
                    <a:ext uri="{FF2B5EF4-FFF2-40B4-BE49-F238E27FC236}">
                      <a16:creationId xmlns:a16="http://schemas.microsoft.com/office/drawing/2014/main" id="{DFE39182-1359-EFCE-5FFD-2BC67605F540}"/>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9" name="Oval 188">
                  <a:extLst>
                    <a:ext uri="{FF2B5EF4-FFF2-40B4-BE49-F238E27FC236}">
                      <a16:creationId xmlns:a16="http://schemas.microsoft.com/office/drawing/2014/main" id="{15AEBF2A-53E1-EAAA-E131-82AD50B31739}"/>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79" name="Group 178">
                <a:extLst>
                  <a:ext uri="{FF2B5EF4-FFF2-40B4-BE49-F238E27FC236}">
                    <a16:creationId xmlns:a16="http://schemas.microsoft.com/office/drawing/2014/main" id="{6C5CA498-1E6B-901C-2DA4-6C3CAC516F38}"/>
                  </a:ext>
                </a:extLst>
              </p:cNvPr>
              <p:cNvGrpSpPr/>
              <p:nvPr/>
            </p:nvGrpSpPr>
            <p:grpSpPr>
              <a:xfrm>
                <a:off x="6856250" y="2287575"/>
                <a:ext cx="381000" cy="1028700"/>
                <a:chOff x="5263356" y="2461295"/>
                <a:chExt cx="381000" cy="1028700"/>
              </a:xfrm>
              <a:solidFill>
                <a:srgbClr val="FF0000"/>
              </a:solidFill>
            </p:grpSpPr>
            <p:sp>
              <p:nvSpPr>
                <p:cNvPr id="184" name="Cylinder 183">
                  <a:extLst>
                    <a:ext uri="{FF2B5EF4-FFF2-40B4-BE49-F238E27FC236}">
                      <a16:creationId xmlns:a16="http://schemas.microsoft.com/office/drawing/2014/main" id="{723BA0B3-2805-C5A6-D8F2-3D1A5D350643}"/>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5" name="Oval 184">
                  <a:extLst>
                    <a:ext uri="{FF2B5EF4-FFF2-40B4-BE49-F238E27FC236}">
                      <a16:creationId xmlns:a16="http://schemas.microsoft.com/office/drawing/2014/main" id="{DA6281ED-A251-4E10-E8F2-E152E901A3C8}"/>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6" name="Oval 185">
                  <a:extLst>
                    <a:ext uri="{FF2B5EF4-FFF2-40B4-BE49-F238E27FC236}">
                      <a16:creationId xmlns:a16="http://schemas.microsoft.com/office/drawing/2014/main" id="{1A76F428-2FE9-CA88-9397-563F51B17D37}"/>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80" name="Group 179">
                <a:extLst>
                  <a:ext uri="{FF2B5EF4-FFF2-40B4-BE49-F238E27FC236}">
                    <a16:creationId xmlns:a16="http://schemas.microsoft.com/office/drawing/2014/main" id="{FE11160D-F530-BD20-BFCA-BD3518A88848}"/>
                  </a:ext>
                </a:extLst>
              </p:cNvPr>
              <p:cNvGrpSpPr/>
              <p:nvPr/>
            </p:nvGrpSpPr>
            <p:grpSpPr>
              <a:xfrm>
                <a:off x="7263121" y="2287575"/>
                <a:ext cx="381000" cy="1028700"/>
                <a:chOff x="5263356" y="2461295"/>
                <a:chExt cx="381000" cy="1028700"/>
              </a:xfrm>
            </p:grpSpPr>
            <p:sp>
              <p:nvSpPr>
                <p:cNvPr id="181" name="Cylinder 180">
                  <a:extLst>
                    <a:ext uri="{FF2B5EF4-FFF2-40B4-BE49-F238E27FC236}">
                      <a16:creationId xmlns:a16="http://schemas.microsoft.com/office/drawing/2014/main" id="{88481245-C92A-A103-E4B5-5DE8857F30B6}"/>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2" name="Oval 181">
                  <a:extLst>
                    <a:ext uri="{FF2B5EF4-FFF2-40B4-BE49-F238E27FC236}">
                      <a16:creationId xmlns:a16="http://schemas.microsoft.com/office/drawing/2014/main" id="{B2CCB9FD-AC0C-F314-1A78-27ECF7B9280F}"/>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83" name="Oval 182">
                  <a:extLst>
                    <a:ext uri="{FF2B5EF4-FFF2-40B4-BE49-F238E27FC236}">
                      <a16:creationId xmlns:a16="http://schemas.microsoft.com/office/drawing/2014/main" id="{D8B19EF3-CD3D-06D8-C75C-D72F31E5B563}"/>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grpSp>
          <p:nvGrpSpPr>
            <p:cNvPr id="160" name="Group 159">
              <a:extLst>
                <a:ext uri="{FF2B5EF4-FFF2-40B4-BE49-F238E27FC236}">
                  <a16:creationId xmlns:a16="http://schemas.microsoft.com/office/drawing/2014/main" id="{C91B376B-1640-DB48-2742-8D6F9D403945}"/>
                </a:ext>
              </a:extLst>
            </p:cNvPr>
            <p:cNvGrpSpPr/>
            <p:nvPr/>
          </p:nvGrpSpPr>
          <p:grpSpPr>
            <a:xfrm>
              <a:off x="5830931" y="2482880"/>
              <a:ext cx="1601611" cy="1028700"/>
              <a:chOff x="5830931" y="2482880"/>
              <a:chExt cx="1601611" cy="1028700"/>
            </a:xfrm>
          </p:grpSpPr>
          <p:grpSp>
            <p:nvGrpSpPr>
              <p:cNvPr id="148" name="Group 147">
                <a:extLst>
                  <a:ext uri="{FF2B5EF4-FFF2-40B4-BE49-F238E27FC236}">
                    <a16:creationId xmlns:a16="http://schemas.microsoft.com/office/drawing/2014/main" id="{A0632684-A1CE-BC89-0DCF-70D68973BC18}"/>
                  </a:ext>
                </a:extLst>
              </p:cNvPr>
              <p:cNvGrpSpPr/>
              <p:nvPr/>
            </p:nvGrpSpPr>
            <p:grpSpPr>
              <a:xfrm>
                <a:off x="5830931" y="2482880"/>
                <a:ext cx="381000" cy="1028700"/>
                <a:chOff x="5263356" y="2461295"/>
                <a:chExt cx="381000" cy="1028700"/>
              </a:xfrm>
            </p:grpSpPr>
            <p:sp>
              <p:nvSpPr>
                <p:cNvPr id="174" name="Cylinder 173">
                  <a:extLst>
                    <a:ext uri="{FF2B5EF4-FFF2-40B4-BE49-F238E27FC236}">
                      <a16:creationId xmlns:a16="http://schemas.microsoft.com/office/drawing/2014/main" id="{4F863B31-31BA-845A-3711-CA40BC610ACF}"/>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75" name="Oval 174">
                  <a:extLst>
                    <a:ext uri="{FF2B5EF4-FFF2-40B4-BE49-F238E27FC236}">
                      <a16:creationId xmlns:a16="http://schemas.microsoft.com/office/drawing/2014/main" id="{1680E8F3-4598-FB58-52A0-0E07FD5EF2EF}"/>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76" name="Oval 175">
                  <a:extLst>
                    <a:ext uri="{FF2B5EF4-FFF2-40B4-BE49-F238E27FC236}">
                      <a16:creationId xmlns:a16="http://schemas.microsoft.com/office/drawing/2014/main" id="{1E685A5F-6581-BA19-851D-BD80D7BF693E}"/>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49" name="Group 148">
                <a:extLst>
                  <a:ext uri="{FF2B5EF4-FFF2-40B4-BE49-F238E27FC236}">
                    <a16:creationId xmlns:a16="http://schemas.microsoft.com/office/drawing/2014/main" id="{21C07CBF-788B-21DB-04EC-FA3016F4BE51}"/>
                  </a:ext>
                </a:extLst>
              </p:cNvPr>
              <p:cNvGrpSpPr/>
              <p:nvPr/>
            </p:nvGrpSpPr>
            <p:grpSpPr>
              <a:xfrm>
                <a:off x="6237801" y="2482880"/>
                <a:ext cx="381000" cy="1028700"/>
                <a:chOff x="5263356" y="2461295"/>
                <a:chExt cx="381000" cy="1028700"/>
              </a:xfrm>
              <a:solidFill>
                <a:srgbClr val="FF0000"/>
              </a:solidFill>
            </p:grpSpPr>
            <p:sp>
              <p:nvSpPr>
                <p:cNvPr id="171" name="Cylinder 170">
                  <a:extLst>
                    <a:ext uri="{FF2B5EF4-FFF2-40B4-BE49-F238E27FC236}">
                      <a16:creationId xmlns:a16="http://schemas.microsoft.com/office/drawing/2014/main" id="{B56C6F34-7514-F155-E15F-FDA5A977CE87}"/>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72" name="Oval 171">
                  <a:extLst>
                    <a:ext uri="{FF2B5EF4-FFF2-40B4-BE49-F238E27FC236}">
                      <a16:creationId xmlns:a16="http://schemas.microsoft.com/office/drawing/2014/main" id="{ABDFEFE3-A818-E4EC-1D6D-6E92BE604C22}"/>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73" name="Oval 172">
                  <a:extLst>
                    <a:ext uri="{FF2B5EF4-FFF2-40B4-BE49-F238E27FC236}">
                      <a16:creationId xmlns:a16="http://schemas.microsoft.com/office/drawing/2014/main" id="{4246CA1A-33D9-F86C-A884-9C993BB46C8A}"/>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50" name="Group 149">
                <a:extLst>
                  <a:ext uri="{FF2B5EF4-FFF2-40B4-BE49-F238E27FC236}">
                    <a16:creationId xmlns:a16="http://schemas.microsoft.com/office/drawing/2014/main" id="{464B3D85-8D40-DC49-575B-ADFF072EA0C8}"/>
                  </a:ext>
                </a:extLst>
              </p:cNvPr>
              <p:cNvGrpSpPr/>
              <p:nvPr/>
            </p:nvGrpSpPr>
            <p:grpSpPr>
              <a:xfrm>
                <a:off x="6644671" y="2482880"/>
                <a:ext cx="381000" cy="1028700"/>
                <a:chOff x="5263356" y="2461295"/>
                <a:chExt cx="381000" cy="1028700"/>
              </a:xfrm>
              <a:solidFill>
                <a:srgbClr val="FF0000"/>
              </a:solidFill>
            </p:grpSpPr>
            <p:sp>
              <p:nvSpPr>
                <p:cNvPr id="168" name="Cylinder 167">
                  <a:extLst>
                    <a:ext uri="{FF2B5EF4-FFF2-40B4-BE49-F238E27FC236}">
                      <a16:creationId xmlns:a16="http://schemas.microsoft.com/office/drawing/2014/main" id="{47557836-DA90-D5F7-2773-4A4804F873FD}"/>
                    </a:ext>
                  </a:extLst>
                </p:cNvPr>
                <p:cNvSpPr/>
                <p:nvPr/>
              </p:nvSpPr>
              <p:spPr>
                <a:xfrm>
                  <a:off x="5263356" y="2461295"/>
                  <a:ext cx="381000" cy="1028700"/>
                </a:xfrm>
                <a:prstGeom prst="can">
                  <a:avLst>
                    <a:gd name="adj" fmla="val 51667"/>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69" name="Oval 168">
                  <a:extLst>
                    <a:ext uri="{FF2B5EF4-FFF2-40B4-BE49-F238E27FC236}">
                      <a16:creationId xmlns:a16="http://schemas.microsoft.com/office/drawing/2014/main" id="{9DE2635B-D6D5-81A3-2A50-67C007A74A79}"/>
                    </a:ext>
                  </a:extLst>
                </p:cNvPr>
                <p:cNvSpPr/>
                <p:nvPr/>
              </p:nvSpPr>
              <p:spPr>
                <a:xfrm>
                  <a:off x="5386946" y="2509261"/>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70" name="Oval 169">
                  <a:extLst>
                    <a:ext uri="{FF2B5EF4-FFF2-40B4-BE49-F238E27FC236}">
                      <a16:creationId xmlns:a16="http://schemas.microsoft.com/office/drawing/2014/main" id="{EF1A79DC-61FF-7D46-D436-CB70FE4FC213}"/>
                    </a:ext>
                  </a:extLst>
                </p:cNvPr>
                <p:cNvSpPr/>
                <p:nvPr/>
              </p:nvSpPr>
              <p:spPr>
                <a:xfrm>
                  <a:off x="5386946" y="2493914"/>
                  <a:ext cx="133821" cy="69742"/>
                </a:xfrm>
                <a:prstGeom prst="ellipse">
                  <a:avLst/>
                </a:prstGeom>
                <a:grp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nvGrpSpPr>
              <p:cNvPr id="151" name="Group 150">
                <a:extLst>
                  <a:ext uri="{FF2B5EF4-FFF2-40B4-BE49-F238E27FC236}">
                    <a16:creationId xmlns:a16="http://schemas.microsoft.com/office/drawing/2014/main" id="{54531489-B6AB-5A98-9881-CD665047C5DB}"/>
                  </a:ext>
                </a:extLst>
              </p:cNvPr>
              <p:cNvGrpSpPr/>
              <p:nvPr/>
            </p:nvGrpSpPr>
            <p:grpSpPr>
              <a:xfrm>
                <a:off x="7051542" y="2482880"/>
                <a:ext cx="381000" cy="1028700"/>
                <a:chOff x="5263356" y="2461295"/>
                <a:chExt cx="381000" cy="1028700"/>
              </a:xfrm>
            </p:grpSpPr>
            <p:sp>
              <p:nvSpPr>
                <p:cNvPr id="152" name="Cylinder 151">
                  <a:extLst>
                    <a:ext uri="{FF2B5EF4-FFF2-40B4-BE49-F238E27FC236}">
                      <a16:creationId xmlns:a16="http://schemas.microsoft.com/office/drawing/2014/main" id="{0AD8CB00-0B9B-46E5-1055-B8062F5E60A9}"/>
                    </a:ext>
                  </a:extLst>
                </p:cNvPr>
                <p:cNvSpPr/>
                <p:nvPr/>
              </p:nvSpPr>
              <p:spPr>
                <a:xfrm>
                  <a:off x="5263356" y="2461295"/>
                  <a:ext cx="381000" cy="1028700"/>
                </a:xfrm>
                <a:prstGeom prst="can">
                  <a:avLst>
                    <a:gd name="adj" fmla="val 51667"/>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53" name="Oval 152">
                  <a:extLst>
                    <a:ext uri="{FF2B5EF4-FFF2-40B4-BE49-F238E27FC236}">
                      <a16:creationId xmlns:a16="http://schemas.microsoft.com/office/drawing/2014/main" id="{6F5F4E52-1AC3-E1D4-875C-DEBF561BDCD5}"/>
                    </a:ext>
                  </a:extLst>
                </p:cNvPr>
                <p:cNvSpPr/>
                <p:nvPr/>
              </p:nvSpPr>
              <p:spPr>
                <a:xfrm>
                  <a:off x="5386946" y="2509261"/>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167" name="Oval 166">
                  <a:extLst>
                    <a:ext uri="{FF2B5EF4-FFF2-40B4-BE49-F238E27FC236}">
                      <a16:creationId xmlns:a16="http://schemas.microsoft.com/office/drawing/2014/main" id="{EE2B5C79-63AF-5196-E413-93F5A3BC5C89}"/>
                    </a:ext>
                  </a:extLst>
                </p:cNvPr>
                <p:cNvSpPr/>
                <p:nvPr/>
              </p:nvSpPr>
              <p:spPr>
                <a:xfrm>
                  <a:off x="5386946" y="2493914"/>
                  <a:ext cx="133821" cy="69742"/>
                </a:xfrm>
                <a:prstGeom prst="ellipse">
                  <a:avLst/>
                </a:prstGeom>
                <a:solidFill>
                  <a:schemeClr val="tx1">
                    <a:lumMod val="50000"/>
                    <a:lumOff val="5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grpSp>
        <p:grpSp>
          <p:nvGrpSpPr>
            <p:cNvPr id="164" name="Group 163">
              <a:extLst>
                <a:ext uri="{FF2B5EF4-FFF2-40B4-BE49-F238E27FC236}">
                  <a16:creationId xmlns:a16="http://schemas.microsoft.com/office/drawing/2014/main" id="{0BE9D02E-938B-02D0-5F0F-E01444E76A01}"/>
                </a:ext>
              </a:extLst>
            </p:cNvPr>
            <p:cNvGrpSpPr/>
            <p:nvPr/>
          </p:nvGrpSpPr>
          <p:grpSpPr>
            <a:xfrm>
              <a:off x="6317179" y="1832299"/>
              <a:ext cx="659883" cy="373675"/>
              <a:chOff x="6320354" y="1867224"/>
              <a:chExt cx="659883" cy="373675"/>
            </a:xfrm>
          </p:grpSpPr>
          <p:pic>
            <p:nvPicPr>
              <p:cNvPr id="154" name="Picture 153">
                <a:extLst>
                  <a:ext uri="{FF2B5EF4-FFF2-40B4-BE49-F238E27FC236}">
                    <a16:creationId xmlns:a16="http://schemas.microsoft.com/office/drawing/2014/main" id="{7B04D400-C9E6-110C-58EE-328ED81803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20354" y="1867224"/>
                <a:ext cx="255753" cy="373675"/>
              </a:xfrm>
              <a:prstGeom prst="rect">
                <a:avLst/>
              </a:prstGeom>
            </p:spPr>
          </p:pic>
          <p:pic>
            <p:nvPicPr>
              <p:cNvPr id="155" name="Picture 154">
                <a:extLst>
                  <a:ext uri="{FF2B5EF4-FFF2-40B4-BE49-F238E27FC236}">
                    <a16:creationId xmlns:a16="http://schemas.microsoft.com/office/drawing/2014/main" id="{37898C68-F6A5-0072-3D02-31DB91A7CE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24484" y="1867224"/>
                <a:ext cx="255753" cy="373675"/>
              </a:xfrm>
              <a:prstGeom prst="rect">
                <a:avLst/>
              </a:prstGeom>
            </p:spPr>
          </p:pic>
        </p:grpSp>
        <p:grpSp>
          <p:nvGrpSpPr>
            <p:cNvPr id="163" name="Group 162">
              <a:extLst>
                <a:ext uri="{FF2B5EF4-FFF2-40B4-BE49-F238E27FC236}">
                  <a16:creationId xmlns:a16="http://schemas.microsoft.com/office/drawing/2014/main" id="{CB5DC857-BC48-53D9-631D-F31F10640859}"/>
                </a:ext>
              </a:extLst>
            </p:cNvPr>
            <p:cNvGrpSpPr/>
            <p:nvPr/>
          </p:nvGrpSpPr>
          <p:grpSpPr>
            <a:xfrm>
              <a:off x="6317179" y="2209532"/>
              <a:ext cx="659883" cy="373675"/>
              <a:chOff x="6320354" y="2244457"/>
              <a:chExt cx="659883" cy="373675"/>
            </a:xfrm>
          </p:grpSpPr>
          <p:pic>
            <p:nvPicPr>
              <p:cNvPr id="157" name="Picture 156">
                <a:extLst>
                  <a:ext uri="{FF2B5EF4-FFF2-40B4-BE49-F238E27FC236}">
                    <a16:creationId xmlns:a16="http://schemas.microsoft.com/office/drawing/2014/main" id="{1AE6FAA8-96D7-D6BF-3BDD-8599614FA7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24484" y="2244457"/>
                <a:ext cx="255753" cy="373675"/>
              </a:xfrm>
              <a:prstGeom prst="rect">
                <a:avLst/>
              </a:prstGeom>
            </p:spPr>
          </p:pic>
          <p:pic>
            <p:nvPicPr>
              <p:cNvPr id="158" name="Picture 157">
                <a:extLst>
                  <a:ext uri="{FF2B5EF4-FFF2-40B4-BE49-F238E27FC236}">
                    <a16:creationId xmlns:a16="http://schemas.microsoft.com/office/drawing/2014/main" id="{1431F8A3-6305-E33F-0F3F-7009BEA04C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20354" y="2244457"/>
                <a:ext cx="255753" cy="373675"/>
              </a:xfrm>
              <a:prstGeom prst="rect">
                <a:avLst/>
              </a:prstGeom>
            </p:spPr>
          </p:pic>
        </p:grpSp>
        <p:grpSp>
          <p:nvGrpSpPr>
            <p:cNvPr id="165" name="Group 164">
              <a:extLst>
                <a:ext uri="{FF2B5EF4-FFF2-40B4-BE49-F238E27FC236}">
                  <a16:creationId xmlns:a16="http://schemas.microsoft.com/office/drawing/2014/main" id="{265911CC-519B-9BFF-364D-E816B160A36C}"/>
                </a:ext>
              </a:extLst>
            </p:cNvPr>
            <p:cNvGrpSpPr/>
            <p:nvPr/>
          </p:nvGrpSpPr>
          <p:grpSpPr>
            <a:xfrm>
              <a:off x="6122722" y="2020915"/>
              <a:ext cx="1054193" cy="373675"/>
              <a:chOff x="6125897" y="2060685"/>
              <a:chExt cx="1054193" cy="373675"/>
            </a:xfrm>
          </p:grpSpPr>
          <p:pic>
            <p:nvPicPr>
              <p:cNvPr id="147" name="Picture 146">
                <a:extLst>
                  <a:ext uri="{FF2B5EF4-FFF2-40B4-BE49-F238E27FC236}">
                    <a16:creationId xmlns:a16="http://schemas.microsoft.com/office/drawing/2014/main" id="{95501454-B4BD-B110-F024-9B349D8DA20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26482" y="2060685"/>
                <a:ext cx="255753" cy="373675"/>
              </a:xfrm>
              <a:prstGeom prst="rect">
                <a:avLst/>
              </a:prstGeom>
            </p:spPr>
          </p:pic>
          <p:pic>
            <p:nvPicPr>
              <p:cNvPr id="156" name="Picture 155">
                <a:extLst>
                  <a:ext uri="{FF2B5EF4-FFF2-40B4-BE49-F238E27FC236}">
                    <a16:creationId xmlns:a16="http://schemas.microsoft.com/office/drawing/2014/main" id="{C449D01C-531E-8587-0D42-485C8454492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24337" y="2060685"/>
                <a:ext cx="255753" cy="373675"/>
              </a:xfrm>
              <a:prstGeom prst="rect">
                <a:avLst/>
              </a:prstGeom>
            </p:spPr>
          </p:pic>
          <p:pic>
            <p:nvPicPr>
              <p:cNvPr id="159" name="Picture 158">
                <a:extLst>
                  <a:ext uri="{FF2B5EF4-FFF2-40B4-BE49-F238E27FC236}">
                    <a16:creationId xmlns:a16="http://schemas.microsoft.com/office/drawing/2014/main" id="{F0AFF99F-EC36-41A2-180F-41778895F8F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125897" y="2060685"/>
                <a:ext cx="255753" cy="373675"/>
              </a:xfrm>
              <a:prstGeom prst="rect">
                <a:avLst/>
              </a:prstGeom>
            </p:spPr>
          </p:pic>
        </p:grpSp>
      </p:grpSp>
      <p:sp>
        <p:nvSpPr>
          <p:cNvPr id="214" name="Rectangle 213">
            <a:extLst>
              <a:ext uri="{FF2B5EF4-FFF2-40B4-BE49-F238E27FC236}">
                <a16:creationId xmlns:a16="http://schemas.microsoft.com/office/drawing/2014/main" id="{D9D605F8-EE98-58E7-F349-269314C2865F}"/>
              </a:ext>
            </a:extLst>
          </p:cNvPr>
          <p:cNvSpPr/>
          <p:nvPr/>
        </p:nvSpPr>
        <p:spPr>
          <a:xfrm>
            <a:off x="515938" y="5801706"/>
            <a:ext cx="11095217" cy="69673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r>
              <a:rPr lang="en-US" sz="2800" b="1">
                <a:solidFill>
                  <a:schemeClr val="tx1"/>
                </a:solidFill>
                <a:latin typeface="Segoe UI" panose="020B0502040204020203" pitchFamily="34" charset="0"/>
              </a:rPr>
              <a:t>Comply with Regulations: Warn 5 Minutes before Harm</a:t>
            </a:r>
            <a:endParaRPr lang="en-US" sz="2800" b="1">
              <a:solidFill>
                <a:schemeClr val="tx1"/>
              </a:solidFill>
            </a:endParaRPr>
          </a:p>
        </p:txBody>
      </p:sp>
      <p:sp>
        <p:nvSpPr>
          <p:cNvPr id="216" name="Arrow: Right 215">
            <a:extLst>
              <a:ext uri="{FF2B5EF4-FFF2-40B4-BE49-F238E27FC236}">
                <a16:creationId xmlns:a16="http://schemas.microsoft.com/office/drawing/2014/main" id="{21BAEE85-827A-1681-7538-13540007A654}"/>
              </a:ext>
            </a:extLst>
          </p:cNvPr>
          <p:cNvSpPr/>
          <p:nvPr/>
        </p:nvSpPr>
        <p:spPr>
          <a:xfrm>
            <a:off x="8550426" y="3172958"/>
            <a:ext cx="696334" cy="61337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sp>
        <p:nvSpPr>
          <p:cNvPr id="2" name="TextBox 1">
            <a:extLst>
              <a:ext uri="{FF2B5EF4-FFF2-40B4-BE49-F238E27FC236}">
                <a16:creationId xmlns:a16="http://schemas.microsoft.com/office/drawing/2014/main" id="{7CBE6CCD-E092-549F-AAA7-6F7E39DA4F8D}"/>
              </a:ext>
            </a:extLst>
          </p:cNvPr>
          <p:cNvSpPr txBox="1"/>
          <p:nvPr/>
        </p:nvSpPr>
        <p:spPr>
          <a:xfrm>
            <a:off x="6234590" y="2200004"/>
            <a:ext cx="2241657" cy="422405"/>
          </a:xfrm>
          <a:prstGeom prst="rect">
            <a:avLst/>
          </a:prstGeom>
          <a:noFill/>
          <a:ln>
            <a:noFill/>
          </a:ln>
        </p:spPr>
        <p:txBody>
          <a:bodyPr wrap="square" lIns="72000" tIns="72000" rIns="72000" bIns="72000" rtlCol="0">
            <a:spAutoFit/>
          </a:bodyPr>
          <a:lstStyle/>
          <a:p>
            <a:pPr>
              <a:buClr>
                <a:schemeClr val="accent1"/>
              </a:buClr>
            </a:pPr>
            <a:r>
              <a:rPr lang="en-US" b="1"/>
              <a:t>Thermal Runaway</a:t>
            </a:r>
            <a:endParaRPr lang="en-US" sz="1600" b="1"/>
          </a:p>
        </p:txBody>
      </p:sp>
      <p:sp>
        <p:nvSpPr>
          <p:cNvPr id="3" name="Content Placeholder 2">
            <a:extLst>
              <a:ext uri="{FF2B5EF4-FFF2-40B4-BE49-F238E27FC236}">
                <a16:creationId xmlns:a16="http://schemas.microsoft.com/office/drawing/2014/main" id="{DC4E3CAE-AE8A-D078-D36E-D76A962105B7}"/>
              </a:ext>
            </a:extLst>
          </p:cNvPr>
          <p:cNvSpPr txBox="1">
            <a:spLocks/>
          </p:cNvSpPr>
          <p:nvPr/>
        </p:nvSpPr>
        <p:spPr>
          <a:xfrm>
            <a:off x="9246760" y="4536435"/>
            <a:ext cx="2265966" cy="875762"/>
          </a:xfrm>
          <a:prstGeom prst="rect">
            <a:avLst/>
          </a:prstGeom>
        </p:spPr>
        <p:txBody>
          <a:bodyPr numCol="1"/>
          <a:lst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400" b="1" dirty="0"/>
              <a:t>Heat of neighboring cell</a:t>
            </a:r>
          </a:p>
          <a:p>
            <a:pPr marL="0" indent="0">
              <a:buNone/>
            </a:pPr>
            <a:r>
              <a:rPr lang="en-US" sz="1400" b="1" dirty="0"/>
              <a:t>Conductive heat transfer</a:t>
            </a:r>
          </a:p>
          <a:p>
            <a:pPr marL="0" indent="0">
              <a:buNone/>
            </a:pPr>
            <a:r>
              <a:rPr lang="en-US" sz="1400" b="1" dirty="0"/>
              <a:t>Heat from flame</a:t>
            </a:r>
          </a:p>
        </p:txBody>
      </p:sp>
    </p:spTree>
    <p:custDataLst>
      <p:tags r:id="rId1"/>
    </p:custDataLst>
    <p:extLst>
      <p:ext uri="{BB962C8B-B14F-4D97-AF65-F5344CB8AC3E}">
        <p14:creationId xmlns:p14="http://schemas.microsoft.com/office/powerpoint/2010/main" val="8753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2" grpId="0" uiExpand="1" build="p" animBg="1"/>
      <p:bldP spid="13" grpId="0" uiExpand="1" build="p" animBg="1"/>
      <p:bldP spid="51" grpId="0" animBg="1"/>
      <p:bldP spid="52" grpId="0"/>
      <p:bldP spid="93" grpId="0"/>
      <p:bldP spid="214" grpId="0" animBg="1"/>
      <p:bldP spid="216" grpId="0" animBg="1"/>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67F14D-68DE-27E2-3171-053693B82549}"/>
              </a:ext>
            </a:extLst>
          </p:cNvPr>
          <p:cNvSpPr>
            <a:spLocks noGrp="1"/>
          </p:cNvSpPr>
          <p:nvPr>
            <p:ph type="title"/>
          </p:nvPr>
        </p:nvSpPr>
        <p:spPr>
          <a:xfrm>
            <a:off x="515937" y="476250"/>
            <a:ext cx="11160125" cy="492443"/>
          </a:xfrm>
        </p:spPr>
        <p:txBody>
          <a:bodyPr/>
          <a:lstStyle/>
          <a:p>
            <a:r>
              <a:rPr lang="en-US" sz="3200">
                <a:solidFill>
                  <a:srgbClr val="66CC33"/>
                </a:solidFill>
                <a:latin typeface="+mj-lt"/>
                <a:cs typeface="Segoe UI" panose="020B0502040204020203" pitchFamily="34" charset="0"/>
              </a:rPr>
              <a:t>STC42A Specifications</a:t>
            </a:r>
          </a:p>
        </p:txBody>
      </p:sp>
      <p:sp>
        <p:nvSpPr>
          <p:cNvPr id="6" name="Footer Placeholder 4">
            <a:extLst>
              <a:ext uri="{FF2B5EF4-FFF2-40B4-BE49-F238E27FC236}">
                <a16:creationId xmlns:a16="http://schemas.microsoft.com/office/drawing/2014/main" id="{ED7584E7-5371-EFA4-1590-8F697F02B0D4}"/>
              </a:ext>
            </a:extLst>
          </p:cNvPr>
          <p:cNvSpPr txBox="1">
            <a:spLocks/>
          </p:cNvSpPr>
          <p:nvPr/>
        </p:nvSpPr>
        <p:spPr>
          <a:xfrm>
            <a:off x="1249680" y="6310083"/>
            <a:ext cx="2746800" cy="153888"/>
          </a:xfrm>
          <a:prstGeom prst="rect">
            <a:avLst/>
          </a:prstGeom>
        </p:spPr>
        <p:txBody>
          <a:bodyPr vert="horz" lIns="0" tIns="0" rIns="0" bIns="0" rtlCol="0" anchor="ctr">
            <a:spAutoFit/>
          </a:bodyPr>
          <a:lstStyle>
            <a:defPPr>
              <a:defRPr lang="de-DE"/>
            </a:defPPr>
            <a:lvl1pPr>
              <a:lnSpc>
                <a:spcPct val="100000"/>
              </a:lnSpc>
              <a:defRPr sz="1000">
                <a:solidFill>
                  <a:schemeClr val="accent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Copyright Sensirion, Switzerland</a:t>
            </a:r>
          </a:p>
        </p:txBody>
      </p:sp>
      <p:sp>
        <p:nvSpPr>
          <p:cNvPr id="12" name="Slide Number Placeholder 5">
            <a:extLst>
              <a:ext uri="{FF2B5EF4-FFF2-40B4-BE49-F238E27FC236}">
                <a16:creationId xmlns:a16="http://schemas.microsoft.com/office/drawing/2014/main" id="{11DF3F77-4A8F-C734-8B74-65AE6EA994EA}"/>
              </a:ext>
            </a:extLst>
          </p:cNvPr>
          <p:cNvSpPr txBox="1">
            <a:spLocks/>
          </p:cNvSpPr>
          <p:nvPr/>
        </p:nvSpPr>
        <p:spPr bwMode="gray">
          <a:xfrm>
            <a:off x="515937" y="6310083"/>
            <a:ext cx="680403" cy="153888"/>
          </a:xfrm>
          <a:prstGeom prst="rect">
            <a:avLst/>
          </a:prstGeom>
        </p:spPr>
        <p:txBody>
          <a:bodyPr vert="horz" wrap="square" lIns="0" tIns="0" rIns="0" bIns="0" rtlCol="0" anchor="ctr">
            <a:spAutoFit/>
          </a:bodyPr>
          <a:lstStyle>
            <a:defPPr>
              <a:defRPr lang="de-DE"/>
            </a:defPPr>
            <a:lvl1pPr>
              <a:lnSpc>
                <a:spcPct val="100000"/>
              </a:lnSpc>
              <a:defRPr sz="1000">
                <a:solidFill>
                  <a:schemeClr val="accent2"/>
                </a:solidFill>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fld id="{B1E691A1-F3A6-4574-B226-B412272B38A6}" type="slidenum">
              <a:rPr lang="en-US" smtClean="0"/>
              <a:pPr/>
              <a:t>3</a:t>
            </a:fld>
            <a:endParaRPr lang="en-US"/>
          </a:p>
        </p:txBody>
      </p:sp>
      <p:sp>
        <p:nvSpPr>
          <p:cNvPr id="16" name="TextBox 15">
            <a:extLst>
              <a:ext uri="{FF2B5EF4-FFF2-40B4-BE49-F238E27FC236}">
                <a16:creationId xmlns:a16="http://schemas.microsoft.com/office/drawing/2014/main" id="{08BDA897-36A7-8411-6D87-B6D5A67ABE62}"/>
              </a:ext>
            </a:extLst>
          </p:cNvPr>
          <p:cNvSpPr txBox="1"/>
          <p:nvPr/>
        </p:nvSpPr>
        <p:spPr>
          <a:xfrm>
            <a:off x="6662635" y="798761"/>
            <a:ext cx="457037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a:cs typeface="Segoe UI" panose="020B0502040204020203" pitchFamily="34" charset="0"/>
              </a:rPr>
              <a:t>Optimized Hydrogen Gas Sensing for </a:t>
            </a:r>
            <a:r>
              <a:rPr lang="en-US" sz="2000" b="1">
                <a:solidFill>
                  <a:schemeClr val="accent1"/>
                </a:solidFill>
                <a:cs typeface="Segoe UI" panose="020B0502040204020203" pitchFamily="34" charset="0"/>
              </a:rPr>
              <a:t>Thermal Runaway </a:t>
            </a:r>
            <a:r>
              <a:rPr lang="en-US" sz="2000" b="1">
                <a:cs typeface="Segoe UI" panose="020B0502040204020203" pitchFamily="34" charset="0"/>
              </a:rPr>
              <a:t>Applications</a:t>
            </a:r>
            <a:endParaRPr lang="en-US" sz="2000">
              <a:cs typeface="Segoe UI" panose="020B0502040204020203" pitchFamily="34" charset="0"/>
            </a:endParaRPr>
          </a:p>
        </p:txBody>
      </p:sp>
      <p:sp>
        <p:nvSpPr>
          <p:cNvPr id="7" name="TextBox 6">
            <a:extLst>
              <a:ext uri="{FF2B5EF4-FFF2-40B4-BE49-F238E27FC236}">
                <a16:creationId xmlns:a16="http://schemas.microsoft.com/office/drawing/2014/main" id="{3FAF22B7-196B-EF11-6CF7-8283006A49AD}"/>
              </a:ext>
            </a:extLst>
          </p:cNvPr>
          <p:cNvSpPr txBox="1"/>
          <p:nvPr/>
        </p:nvSpPr>
        <p:spPr>
          <a:xfrm>
            <a:off x="6726864" y="2185226"/>
            <a:ext cx="3771181" cy="369332"/>
          </a:xfrm>
          <a:prstGeom prst="rect">
            <a:avLst/>
          </a:prstGeom>
          <a:noFill/>
        </p:spPr>
        <p:txBody>
          <a:bodyPr wrap="square" rtlCol="0">
            <a:spAutoFit/>
          </a:bodyPr>
          <a:lstStyle/>
          <a:p>
            <a:r>
              <a:rPr lang="en-US" b="1">
                <a:cs typeface="Segoe UI" panose="020B0502040204020203" pitchFamily="34" charset="0"/>
              </a:rPr>
              <a:t>H</a:t>
            </a:r>
            <a:r>
              <a:rPr lang="en-US" b="1" baseline="-25000">
                <a:cs typeface="Segoe UI" panose="020B0502040204020203" pitchFamily="34" charset="0"/>
              </a:rPr>
              <a:t>2</a:t>
            </a:r>
            <a:r>
              <a:rPr lang="en-US" b="1">
                <a:cs typeface="Segoe UI" panose="020B0502040204020203" pitchFamily="34" charset="0"/>
              </a:rPr>
              <a:t> range: </a:t>
            </a:r>
            <a:r>
              <a:rPr lang="en-US">
                <a:cs typeface="Segoe UI" panose="020B0502040204020203" pitchFamily="34" charset="0"/>
              </a:rPr>
              <a:t>0 – 40vol%</a:t>
            </a:r>
          </a:p>
        </p:txBody>
      </p:sp>
      <p:sp>
        <p:nvSpPr>
          <p:cNvPr id="13" name="TextBox 12">
            <a:extLst>
              <a:ext uri="{FF2B5EF4-FFF2-40B4-BE49-F238E27FC236}">
                <a16:creationId xmlns:a16="http://schemas.microsoft.com/office/drawing/2014/main" id="{B8BFFE48-EBE3-FCA5-9D3C-9F261FF70B82}"/>
              </a:ext>
            </a:extLst>
          </p:cNvPr>
          <p:cNvSpPr txBox="1"/>
          <p:nvPr/>
        </p:nvSpPr>
        <p:spPr>
          <a:xfrm>
            <a:off x="6726864" y="1680017"/>
            <a:ext cx="4949198" cy="369332"/>
          </a:xfrm>
          <a:prstGeom prst="rect">
            <a:avLst/>
          </a:prstGeom>
          <a:noFill/>
        </p:spPr>
        <p:txBody>
          <a:bodyPr wrap="square" rtlCol="0">
            <a:spAutoFit/>
          </a:bodyPr>
          <a:lstStyle/>
          <a:p>
            <a:r>
              <a:rPr lang="en-US" b="1">
                <a:cs typeface="Segoe UI" panose="020B0502040204020203" pitchFamily="34" charset="0"/>
              </a:rPr>
              <a:t>Accuracy:  </a:t>
            </a:r>
            <a:r>
              <a:rPr lang="en-US">
                <a:cs typeface="Segoe UI" panose="020B0502040204020203" pitchFamily="34" charset="0"/>
              </a:rPr>
              <a:t>± (0.4vol% + 2% of reading)</a:t>
            </a:r>
            <a:endParaRPr lang="en-US">
              <a:solidFill>
                <a:srgbClr val="66CC33"/>
              </a:solidFill>
              <a:cs typeface="Segoe UI" panose="020B0502040204020203" pitchFamily="34" charset="0"/>
            </a:endParaRPr>
          </a:p>
        </p:txBody>
      </p:sp>
      <p:grpSp>
        <p:nvGrpSpPr>
          <p:cNvPr id="19" name="Group 18">
            <a:extLst>
              <a:ext uri="{FF2B5EF4-FFF2-40B4-BE49-F238E27FC236}">
                <a16:creationId xmlns:a16="http://schemas.microsoft.com/office/drawing/2014/main" id="{EE1DF0E9-E679-3248-247B-52D3A3598180}"/>
              </a:ext>
            </a:extLst>
          </p:cNvPr>
          <p:cNvGrpSpPr/>
          <p:nvPr/>
        </p:nvGrpSpPr>
        <p:grpSpPr>
          <a:xfrm>
            <a:off x="6653962" y="2690435"/>
            <a:ext cx="5180684" cy="369332"/>
            <a:chOff x="6665934" y="3716488"/>
            <a:chExt cx="5180684" cy="369332"/>
          </a:xfrm>
        </p:grpSpPr>
        <p:sp>
          <p:nvSpPr>
            <p:cNvPr id="20" name="TextBox 19">
              <a:extLst>
                <a:ext uri="{FF2B5EF4-FFF2-40B4-BE49-F238E27FC236}">
                  <a16:creationId xmlns:a16="http://schemas.microsoft.com/office/drawing/2014/main" id="{09AB1B21-06CE-3356-E045-A6FE5EB8CE43}"/>
                </a:ext>
              </a:extLst>
            </p:cNvPr>
            <p:cNvSpPr txBox="1"/>
            <p:nvPr/>
          </p:nvSpPr>
          <p:spPr>
            <a:xfrm>
              <a:off x="6753855" y="3716488"/>
              <a:ext cx="5092763" cy="369332"/>
            </a:xfrm>
            <a:prstGeom prst="rect">
              <a:avLst/>
            </a:prstGeom>
            <a:noFill/>
          </p:spPr>
          <p:txBody>
            <a:bodyPr wrap="square" rtlCol="0">
              <a:spAutoFit/>
            </a:bodyPr>
            <a:lstStyle/>
            <a:p>
              <a:r>
                <a:rPr lang="en-US" b="1">
                  <a:cs typeface="Segoe UI" panose="020B0502040204020203" pitchFamily="34" charset="0"/>
                </a:rPr>
                <a:t>Typical response time: </a:t>
              </a:r>
              <a:r>
                <a:rPr lang="en-US">
                  <a:cs typeface="Segoe UI" panose="020B0502040204020203" pitchFamily="34" charset="0"/>
                </a:rPr>
                <a:t>1s (τ63)</a:t>
              </a:r>
            </a:p>
          </p:txBody>
        </p:sp>
        <p:sp>
          <p:nvSpPr>
            <p:cNvPr id="21" name="Rectangle 20">
              <a:extLst>
                <a:ext uri="{FF2B5EF4-FFF2-40B4-BE49-F238E27FC236}">
                  <a16:creationId xmlns:a16="http://schemas.microsoft.com/office/drawing/2014/main" id="{53CCD03B-5E59-1CD0-CAA9-051BD47EFE98}"/>
                </a:ext>
              </a:extLst>
            </p:cNvPr>
            <p:cNvSpPr/>
            <p:nvPr/>
          </p:nvSpPr>
          <p:spPr>
            <a:xfrm>
              <a:off x="6665934" y="3724490"/>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58" name="Group 57">
            <a:extLst>
              <a:ext uri="{FF2B5EF4-FFF2-40B4-BE49-F238E27FC236}">
                <a16:creationId xmlns:a16="http://schemas.microsoft.com/office/drawing/2014/main" id="{F16239AE-510A-7D16-B7D6-124CD485D661}"/>
              </a:ext>
            </a:extLst>
          </p:cNvPr>
          <p:cNvGrpSpPr/>
          <p:nvPr/>
        </p:nvGrpSpPr>
        <p:grpSpPr>
          <a:xfrm>
            <a:off x="6653962" y="3890768"/>
            <a:ext cx="4819790" cy="369332"/>
            <a:chOff x="6665934" y="3198253"/>
            <a:chExt cx="4677032" cy="369332"/>
          </a:xfrm>
        </p:grpSpPr>
        <p:sp>
          <p:nvSpPr>
            <p:cNvPr id="59" name="TextBox 58">
              <a:extLst>
                <a:ext uri="{FF2B5EF4-FFF2-40B4-BE49-F238E27FC236}">
                  <a16:creationId xmlns:a16="http://schemas.microsoft.com/office/drawing/2014/main" id="{DF2D6C3A-CE38-57BD-56F3-FA7F9132138C}"/>
                </a:ext>
              </a:extLst>
            </p:cNvPr>
            <p:cNvSpPr txBox="1"/>
            <p:nvPr/>
          </p:nvSpPr>
          <p:spPr>
            <a:xfrm>
              <a:off x="6742135" y="3198253"/>
              <a:ext cx="4600831" cy="369332"/>
            </a:xfrm>
            <a:prstGeom prst="rect">
              <a:avLst/>
            </a:prstGeom>
            <a:noFill/>
          </p:spPr>
          <p:txBody>
            <a:bodyPr wrap="square" rtlCol="0">
              <a:spAutoFit/>
            </a:bodyPr>
            <a:lstStyle/>
            <a:p>
              <a:r>
                <a:rPr lang="en-US" b="1" dirty="0">
                  <a:cs typeface="Segoe UI" panose="020B0502040204020203" pitchFamily="34" charset="0"/>
                </a:rPr>
                <a:t>Supply voltage: </a:t>
              </a:r>
              <a:r>
                <a:rPr lang="en-US" dirty="0">
                  <a:cs typeface="Segoe UI" panose="020B0502040204020203" pitchFamily="34" charset="0"/>
                </a:rPr>
                <a:t>3.3V, 5V DC</a:t>
              </a:r>
            </a:p>
          </p:txBody>
        </p:sp>
        <p:sp>
          <p:nvSpPr>
            <p:cNvPr id="60" name="Rectangle 59">
              <a:extLst>
                <a:ext uri="{FF2B5EF4-FFF2-40B4-BE49-F238E27FC236}">
                  <a16:creationId xmlns:a16="http://schemas.microsoft.com/office/drawing/2014/main" id="{1BBC0551-936A-CE84-A0BF-6F933235E10B}"/>
                </a:ext>
              </a:extLst>
            </p:cNvPr>
            <p:cNvSpPr/>
            <p:nvPr/>
          </p:nvSpPr>
          <p:spPr>
            <a:xfrm>
              <a:off x="6665934" y="3204816"/>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1" name="Group 60">
            <a:extLst>
              <a:ext uri="{FF2B5EF4-FFF2-40B4-BE49-F238E27FC236}">
                <a16:creationId xmlns:a16="http://schemas.microsoft.com/office/drawing/2014/main" id="{BE218F44-DAA9-4F89-C1E1-89929BEB4191}"/>
              </a:ext>
            </a:extLst>
          </p:cNvPr>
          <p:cNvGrpSpPr/>
          <p:nvPr/>
        </p:nvGrpSpPr>
        <p:grpSpPr>
          <a:xfrm>
            <a:off x="6653962" y="3142728"/>
            <a:ext cx="5455488" cy="646331"/>
            <a:chOff x="6653962" y="3054706"/>
            <a:chExt cx="5455488" cy="646331"/>
          </a:xfrm>
        </p:grpSpPr>
        <p:grpSp>
          <p:nvGrpSpPr>
            <p:cNvPr id="62" name="Group 61">
              <a:extLst>
                <a:ext uri="{FF2B5EF4-FFF2-40B4-BE49-F238E27FC236}">
                  <a16:creationId xmlns:a16="http://schemas.microsoft.com/office/drawing/2014/main" id="{9082C952-A055-6C24-97BF-8B8D064A9902}"/>
                </a:ext>
              </a:extLst>
            </p:cNvPr>
            <p:cNvGrpSpPr/>
            <p:nvPr/>
          </p:nvGrpSpPr>
          <p:grpSpPr>
            <a:xfrm>
              <a:off x="6653962" y="3196896"/>
              <a:ext cx="4819790" cy="369332"/>
              <a:chOff x="6665934" y="4799139"/>
              <a:chExt cx="4819790" cy="369332"/>
            </a:xfrm>
          </p:grpSpPr>
          <p:sp>
            <p:nvSpPr>
              <p:cNvPr id="64" name="TextBox 63">
                <a:extLst>
                  <a:ext uri="{FF2B5EF4-FFF2-40B4-BE49-F238E27FC236}">
                    <a16:creationId xmlns:a16="http://schemas.microsoft.com/office/drawing/2014/main" id="{5FF1256A-A89F-E4D3-7E29-1FAC996D597C}"/>
                  </a:ext>
                </a:extLst>
              </p:cNvPr>
              <p:cNvSpPr txBox="1"/>
              <p:nvPr/>
            </p:nvSpPr>
            <p:spPr>
              <a:xfrm>
                <a:off x="6752973" y="4799139"/>
                <a:ext cx="4732751" cy="369332"/>
              </a:xfrm>
              <a:prstGeom prst="rect">
                <a:avLst/>
              </a:prstGeom>
              <a:noFill/>
            </p:spPr>
            <p:txBody>
              <a:bodyPr wrap="square" numCol="2" rtlCol="0">
                <a:spAutoFit/>
              </a:bodyPr>
              <a:lstStyle/>
              <a:p>
                <a:r>
                  <a:rPr lang="en-US" b="1">
                    <a:cs typeface="Segoe UI" panose="020B0502040204020203" pitchFamily="34" charset="0"/>
                  </a:rPr>
                  <a:t>Operation: </a:t>
                </a:r>
              </a:p>
            </p:txBody>
          </p:sp>
          <p:sp>
            <p:nvSpPr>
              <p:cNvPr id="65" name="Rectangle 64">
                <a:extLst>
                  <a:ext uri="{FF2B5EF4-FFF2-40B4-BE49-F238E27FC236}">
                    <a16:creationId xmlns:a16="http://schemas.microsoft.com/office/drawing/2014/main" id="{8A970C96-1101-9183-11B7-E202B8FFD017}"/>
                  </a:ext>
                </a:extLst>
              </p:cNvPr>
              <p:cNvSpPr/>
              <p:nvPr/>
            </p:nvSpPr>
            <p:spPr>
              <a:xfrm>
                <a:off x="6665934" y="4807371"/>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3" name="TextBox 62">
              <a:extLst>
                <a:ext uri="{FF2B5EF4-FFF2-40B4-BE49-F238E27FC236}">
                  <a16:creationId xmlns:a16="http://schemas.microsoft.com/office/drawing/2014/main" id="{FF2ECF65-629B-6FC2-5E54-463B2B8061E8}"/>
                </a:ext>
              </a:extLst>
            </p:cNvPr>
            <p:cNvSpPr txBox="1"/>
            <p:nvPr/>
          </p:nvSpPr>
          <p:spPr>
            <a:xfrm>
              <a:off x="8013664" y="3054706"/>
              <a:ext cx="4095786" cy="646331"/>
            </a:xfrm>
            <a:prstGeom prst="rect">
              <a:avLst/>
            </a:prstGeom>
            <a:noFill/>
            <a:ln>
              <a:noFill/>
            </a:ln>
          </p:spPr>
          <p:txBody>
            <a:bodyPr wrap="square">
              <a:spAutoFit/>
            </a:bodyPr>
            <a:lstStyle/>
            <a:p>
              <a:r>
                <a:rPr lang="en-US">
                  <a:cs typeface="Segoe UI" panose="020B0502040204020203" pitchFamily="34" charset="0"/>
                </a:rPr>
                <a:t>0.1…60s sampling interval (cont.)</a:t>
              </a:r>
            </a:p>
            <a:p>
              <a:r>
                <a:rPr lang="en-US">
                  <a:cs typeface="Segoe UI" panose="020B0502040204020203" pitchFamily="34" charset="0"/>
                </a:rPr>
                <a:t>On-demand (single shot)</a:t>
              </a:r>
              <a:endParaRPr lang="en-US" baseline="30000">
                <a:cs typeface="Segoe UI" panose="020B0502040204020203" pitchFamily="34" charset="0"/>
              </a:endParaRPr>
            </a:p>
          </p:txBody>
        </p:sp>
      </p:grpSp>
      <p:pic>
        <p:nvPicPr>
          <p:cNvPr id="2" name="Picture 1" descr="A black rectangular object with gold text&#10;&#10;AI-generated content may be incorrect.">
            <a:extLst>
              <a:ext uri="{FF2B5EF4-FFF2-40B4-BE49-F238E27FC236}">
                <a16:creationId xmlns:a16="http://schemas.microsoft.com/office/drawing/2014/main" id="{6C376EF0-836A-27D7-012A-9B2C6244C631}"/>
              </a:ext>
            </a:extLst>
          </p:cNvPr>
          <p:cNvPicPr>
            <a:picLocks noChangeAspect="1"/>
          </p:cNvPicPr>
          <p:nvPr/>
        </p:nvPicPr>
        <p:blipFill>
          <a:blip r:embed="rId3">
            <a:extLst>
              <a:ext uri="{28A0092B-C50C-407E-A947-70E740481C1C}">
                <a14:useLocalDpi xmlns:a14="http://schemas.microsoft.com/office/drawing/2010/main" val="0"/>
              </a:ext>
            </a:extLst>
          </a:blip>
          <a:srcRect l="14058" t="21592" r="21060" b="12246"/>
          <a:stretch/>
        </p:blipFill>
        <p:spPr>
          <a:xfrm>
            <a:off x="357353" y="2222930"/>
            <a:ext cx="4732960" cy="3016403"/>
          </a:xfrm>
          <a:prstGeom prst="rect">
            <a:avLst/>
          </a:prstGeom>
        </p:spPr>
      </p:pic>
      <p:cxnSp>
        <p:nvCxnSpPr>
          <p:cNvPr id="4" name="Straight Arrow Connector 3">
            <a:extLst>
              <a:ext uri="{FF2B5EF4-FFF2-40B4-BE49-F238E27FC236}">
                <a16:creationId xmlns:a16="http://schemas.microsoft.com/office/drawing/2014/main" id="{1C58E928-6942-A896-E878-ACA04A846CAF}"/>
              </a:ext>
            </a:extLst>
          </p:cNvPr>
          <p:cNvCxnSpPr>
            <a:cxnSpLocks/>
          </p:cNvCxnSpPr>
          <p:nvPr/>
        </p:nvCxnSpPr>
        <p:spPr>
          <a:xfrm flipV="1">
            <a:off x="3076575" y="4194175"/>
            <a:ext cx="1689100" cy="6030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CC4C495-76E7-DF5E-6AFF-4215244B8822}"/>
              </a:ext>
            </a:extLst>
          </p:cNvPr>
          <p:cNvSpPr txBox="1"/>
          <p:nvPr/>
        </p:nvSpPr>
        <p:spPr>
          <a:xfrm rot="20371724">
            <a:off x="3675739" y="4475607"/>
            <a:ext cx="682935" cy="360850"/>
          </a:xfrm>
          <a:prstGeom prst="rect">
            <a:avLst/>
          </a:prstGeom>
          <a:noFill/>
          <a:ln>
            <a:noFill/>
          </a:ln>
        </p:spPr>
        <p:txBody>
          <a:bodyPr wrap="square" lIns="72000" tIns="72000" rIns="72000" bIns="72000" rtlCol="0">
            <a:spAutoFit/>
          </a:bodyPr>
          <a:lstStyle/>
          <a:p>
            <a:pPr algn="ctr">
              <a:buClr>
                <a:schemeClr val="accent1"/>
              </a:buClr>
            </a:pPr>
            <a:r>
              <a:rPr lang="en-US" sz="1400"/>
              <a:t>3mm</a:t>
            </a:r>
          </a:p>
        </p:txBody>
      </p:sp>
      <p:cxnSp>
        <p:nvCxnSpPr>
          <p:cNvPr id="27" name="Straight Arrow Connector 26">
            <a:extLst>
              <a:ext uri="{FF2B5EF4-FFF2-40B4-BE49-F238E27FC236}">
                <a16:creationId xmlns:a16="http://schemas.microsoft.com/office/drawing/2014/main" id="{5152ED2C-CB85-F6BA-49E2-9FBE62D7344D}"/>
              </a:ext>
            </a:extLst>
          </p:cNvPr>
          <p:cNvCxnSpPr>
            <a:cxnSpLocks/>
          </p:cNvCxnSpPr>
          <p:nvPr/>
        </p:nvCxnSpPr>
        <p:spPr>
          <a:xfrm flipH="1" flipV="1">
            <a:off x="1196340" y="3795391"/>
            <a:ext cx="1747760" cy="100182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6BD0D5-042F-A932-6D9D-F07354ABA682}"/>
              </a:ext>
            </a:extLst>
          </p:cNvPr>
          <p:cNvSpPr txBox="1"/>
          <p:nvPr/>
        </p:nvSpPr>
        <p:spPr>
          <a:xfrm rot="1765342">
            <a:off x="1552917" y="4228702"/>
            <a:ext cx="682935" cy="360850"/>
          </a:xfrm>
          <a:prstGeom prst="rect">
            <a:avLst/>
          </a:prstGeom>
          <a:noFill/>
          <a:ln>
            <a:noFill/>
          </a:ln>
        </p:spPr>
        <p:txBody>
          <a:bodyPr wrap="square" lIns="72000" tIns="72000" rIns="72000" bIns="72000" rtlCol="0">
            <a:spAutoFit/>
          </a:bodyPr>
          <a:lstStyle/>
          <a:p>
            <a:pPr algn="ctr">
              <a:buClr>
                <a:schemeClr val="accent1"/>
              </a:buClr>
            </a:pPr>
            <a:r>
              <a:rPr lang="en-US" sz="1400"/>
              <a:t>3.5mm</a:t>
            </a:r>
          </a:p>
        </p:txBody>
      </p:sp>
      <p:cxnSp>
        <p:nvCxnSpPr>
          <p:cNvPr id="31" name="Straight Arrow Connector 30">
            <a:extLst>
              <a:ext uri="{FF2B5EF4-FFF2-40B4-BE49-F238E27FC236}">
                <a16:creationId xmlns:a16="http://schemas.microsoft.com/office/drawing/2014/main" id="{0404EE42-A048-2442-FD75-284F156C3AF3}"/>
              </a:ext>
            </a:extLst>
          </p:cNvPr>
          <p:cNvCxnSpPr>
            <a:cxnSpLocks/>
          </p:cNvCxnSpPr>
          <p:nvPr/>
        </p:nvCxnSpPr>
        <p:spPr>
          <a:xfrm flipV="1">
            <a:off x="1120140" y="2979492"/>
            <a:ext cx="0" cy="6818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0A88D54-A1DB-D1AF-9A9F-08F9EE2C4A86}"/>
              </a:ext>
            </a:extLst>
          </p:cNvPr>
          <p:cNvSpPr txBox="1"/>
          <p:nvPr/>
        </p:nvSpPr>
        <p:spPr>
          <a:xfrm>
            <a:off x="435233" y="3140861"/>
            <a:ext cx="682935" cy="360850"/>
          </a:xfrm>
          <a:prstGeom prst="rect">
            <a:avLst/>
          </a:prstGeom>
          <a:noFill/>
          <a:ln>
            <a:noFill/>
          </a:ln>
        </p:spPr>
        <p:txBody>
          <a:bodyPr wrap="square" lIns="72000" tIns="72000" rIns="72000" bIns="72000" rtlCol="0">
            <a:spAutoFit/>
          </a:bodyPr>
          <a:lstStyle/>
          <a:p>
            <a:pPr algn="ctr">
              <a:buClr>
                <a:schemeClr val="accent1"/>
              </a:buClr>
            </a:pPr>
            <a:r>
              <a:rPr lang="en-US" sz="1400"/>
              <a:t>1mm</a:t>
            </a:r>
          </a:p>
        </p:txBody>
      </p:sp>
      <p:grpSp>
        <p:nvGrpSpPr>
          <p:cNvPr id="3" name="Group 2">
            <a:extLst>
              <a:ext uri="{FF2B5EF4-FFF2-40B4-BE49-F238E27FC236}">
                <a16:creationId xmlns:a16="http://schemas.microsoft.com/office/drawing/2014/main" id="{C194ED6F-6A1F-0895-A4C9-EFEFE2A7A24A}"/>
              </a:ext>
            </a:extLst>
          </p:cNvPr>
          <p:cNvGrpSpPr/>
          <p:nvPr/>
        </p:nvGrpSpPr>
        <p:grpSpPr>
          <a:xfrm>
            <a:off x="6650663" y="4929820"/>
            <a:ext cx="5183983" cy="369332"/>
            <a:chOff x="6665934" y="3198253"/>
            <a:chExt cx="5030438" cy="369332"/>
          </a:xfrm>
        </p:grpSpPr>
        <p:sp>
          <p:nvSpPr>
            <p:cNvPr id="9" name="TextBox 8">
              <a:extLst>
                <a:ext uri="{FF2B5EF4-FFF2-40B4-BE49-F238E27FC236}">
                  <a16:creationId xmlns:a16="http://schemas.microsoft.com/office/drawing/2014/main" id="{B93BAE82-E7E3-C5BE-9EBF-660BB5CCDE8B}"/>
                </a:ext>
              </a:extLst>
            </p:cNvPr>
            <p:cNvSpPr txBox="1"/>
            <p:nvPr/>
          </p:nvSpPr>
          <p:spPr>
            <a:xfrm>
              <a:off x="6742135" y="3198253"/>
              <a:ext cx="4954237" cy="369332"/>
            </a:xfrm>
            <a:prstGeom prst="rect">
              <a:avLst/>
            </a:prstGeom>
            <a:noFill/>
          </p:spPr>
          <p:txBody>
            <a:bodyPr wrap="square" rtlCol="0">
              <a:spAutoFit/>
            </a:bodyPr>
            <a:lstStyle/>
            <a:p>
              <a:r>
                <a:rPr lang="en-US" b="1" dirty="0">
                  <a:cs typeface="Segoe UI" panose="020B0502040204020203" pitchFamily="34" charset="0"/>
                </a:rPr>
                <a:t>Automotive compliant: </a:t>
              </a:r>
              <a:r>
                <a:rPr lang="en-US" dirty="0">
                  <a:cs typeface="Segoe UI" panose="020B0502040204020203" pitchFamily="34" charset="0"/>
                </a:rPr>
                <a:t>AEC-Q100 grade 2</a:t>
              </a:r>
              <a:r>
                <a:rPr lang="en-US" baseline="30000" dirty="0">
                  <a:cs typeface="Segoe UI" panose="020B0502040204020203" pitchFamily="34" charset="0"/>
                </a:rPr>
                <a:t> 2)</a:t>
              </a:r>
            </a:p>
          </p:txBody>
        </p:sp>
        <p:sp>
          <p:nvSpPr>
            <p:cNvPr id="22" name="Rectangle 21">
              <a:extLst>
                <a:ext uri="{FF2B5EF4-FFF2-40B4-BE49-F238E27FC236}">
                  <a16:creationId xmlns:a16="http://schemas.microsoft.com/office/drawing/2014/main" id="{A50BBAF5-BD9D-293F-2723-8AC7A164BE0A}"/>
                </a:ext>
              </a:extLst>
            </p:cNvPr>
            <p:cNvSpPr/>
            <p:nvPr/>
          </p:nvSpPr>
          <p:spPr>
            <a:xfrm>
              <a:off x="6665934" y="3204816"/>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4" name="TextBox 23">
            <a:extLst>
              <a:ext uri="{FF2B5EF4-FFF2-40B4-BE49-F238E27FC236}">
                <a16:creationId xmlns:a16="http://schemas.microsoft.com/office/drawing/2014/main" id="{9C85FD72-868A-D273-8554-4ADBB05346D5}"/>
              </a:ext>
            </a:extLst>
          </p:cNvPr>
          <p:cNvSpPr txBox="1"/>
          <p:nvPr/>
        </p:nvSpPr>
        <p:spPr>
          <a:xfrm>
            <a:off x="5067535" y="5482724"/>
            <a:ext cx="6767111" cy="646331"/>
          </a:xfrm>
          <a:prstGeom prst="rect">
            <a:avLst/>
          </a:prstGeom>
          <a:noFill/>
          <a:ln>
            <a:noFill/>
          </a:ln>
        </p:spPr>
        <p:txBody>
          <a:bodyPr wrap="square">
            <a:spAutoFit/>
          </a:bodyPr>
          <a:lstStyle/>
          <a:p>
            <a:pPr marL="177800" indent="-177800"/>
            <a:r>
              <a:rPr lang="en-US" sz="1200" baseline="30000" dirty="0">
                <a:cs typeface="Segoe UI" panose="020B0502040204020203" pitchFamily="34" charset="0"/>
              </a:rPr>
              <a:t>1) </a:t>
            </a:r>
            <a:r>
              <a:rPr lang="en-US" sz="1200" dirty="0"/>
              <a:t>Continuous measurement mode at 1Hz - and &lt;7µA in low-power mode at 0.03Hz.</a:t>
            </a:r>
            <a:endParaRPr lang="en-US" sz="1200" baseline="30000" dirty="0">
              <a:cs typeface="Segoe UI" panose="020B0502040204020203" pitchFamily="34" charset="0"/>
            </a:endParaRPr>
          </a:p>
          <a:p>
            <a:pPr marL="177800" indent="-177800"/>
            <a:r>
              <a:rPr lang="en-US" sz="1200" baseline="30000" dirty="0">
                <a:cs typeface="Segoe UI" panose="020B0502040204020203" pitchFamily="34" charset="0"/>
              </a:rPr>
              <a:t>2) </a:t>
            </a:r>
            <a:r>
              <a:rPr lang="en-US" sz="1200" dirty="0"/>
              <a:t>Qualification standard developed by the Automotive Electronics Council (AEC) that defines stress tests and reliability requirements for integrated circuits used in automotive applications.</a:t>
            </a:r>
          </a:p>
        </p:txBody>
      </p:sp>
      <p:sp>
        <p:nvSpPr>
          <p:cNvPr id="26" name="Rectangle 25">
            <a:extLst>
              <a:ext uri="{FF2B5EF4-FFF2-40B4-BE49-F238E27FC236}">
                <a16:creationId xmlns:a16="http://schemas.microsoft.com/office/drawing/2014/main" id="{02925E0A-F682-BD16-C6CA-9EB56D6A970D}"/>
              </a:ext>
            </a:extLst>
          </p:cNvPr>
          <p:cNvSpPr/>
          <p:nvPr/>
        </p:nvSpPr>
        <p:spPr>
          <a:xfrm>
            <a:off x="6650663" y="2192495"/>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a:extLst>
              <a:ext uri="{FF2B5EF4-FFF2-40B4-BE49-F238E27FC236}">
                <a16:creationId xmlns:a16="http://schemas.microsoft.com/office/drawing/2014/main" id="{3BFBC0EC-A8A0-BC6C-5C29-989F39F313D2}"/>
              </a:ext>
            </a:extLst>
          </p:cNvPr>
          <p:cNvSpPr/>
          <p:nvPr/>
        </p:nvSpPr>
        <p:spPr>
          <a:xfrm>
            <a:off x="6650663" y="1687160"/>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4" name="Group 13">
            <a:extLst>
              <a:ext uri="{FF2B5EF4-FFF2-40B4-BE49-F238E27FC236}">
                <a16:creationId xmlns:a16="http://schemas.microsoft.com/office/drawing/2014/main" id="{CF58CE45-AD03-EFB2-5836-CD5F38CB8934}"/>
              </a:ext>
            </a:extLst>
          </p:cNvPr>
          <p:cNvGrpSpPr/>
          <p:nvPr/>
        </p:nvGrpSpPr>
        <p:grpSpPr>
          <a:xfrm>
            <a:off x="6650663" y="4395979"/>
            <a:ext cx="4819790" cy="369332"/>
            <a:chOff x="6650663" y="4395979"/>
            <a:chExt cx="4819790" cy="369332"/>
          </a:xfrm>
        </p:grpSpPr>
        <p:sp>
          <p:nvSpPr>
            <p:cNvPr id="29" name="Rectangle 28">
              <a:extLst>
                <a:ext uri="{FF2B5EF4-FFF2-40B4-BE49-F238E27FC236}">
                  <a16:creationId xmlns:a16="http://schemas.microsoft.com/office/drawing/2014/main" id="{0B531402-83A0-130F-64F3-9BE3142F8A6C}"/>
                </a:ext>
              </a:extLst>
            </p:cNvPr>
            <p:cNvSpPr/>
            <p:nvPr/>
          </p:nvSpPr>
          <p:spPr>
            <a:xfrm>
              <a:off x="6650663" y="4409127"/>
              <a:ext cx="64800" cy="353328"/>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extBox 16">
              <a:extLst>
                <a:ext uri="{FF2B5EF4-FFF2-40B4-BE49-F238E27FC236}">
                  <a16:creationId xmlns:a16="http://schemas.microsoft.com/office/drawing/2014/main" id="{2A32F147-4A47-98C4-036C-C5CA777C1D0B}"/>
                </a:ext>
              </a:extLst>
            </p:cNvPr>
            <p:cNvSpPr txBox="1"/>
            <p:nvPr/>
          </p:nvSpPr>
          <p:spPr>
            <a:xfrm>
              <a:off x="6721646" y="4395979"/>
              <a:ext cx="4748807" cy="369332"/>
            </a:xfrm>
            <a:prstGeom prst="rect">
              <a:avLst/>
            </a:prstGeom>
            <a:noFill/>
          </p:spPr>
          <p:txBody>
            <a:bodyPr wrap="square" rtlCol="0">
              <a:spAutoFit/>
            </a:bodyPr>
            <a:lstStyle/>
            <a:p>
              <a:r>
                <a:rPr lang="en-US" b="1" dirty="0">
                  <a:cs typeface="Segoe UI" panose="020B0502040204020203" pitchFamily="34" charset="0"/>
                </a:rPr>
                <a:t>Avg current consumption: </a:t>
              </a:r>
              <a:r>
                <a:rPr lang="en-US" dirty="0">
                  <a:cs typeface="Segoe UI" panose="020B0502040204020203" pitchFamily="34" charset="0"/>
                </a:rPr>
                <a:t>&lt;0.7mA</a:t>
              </a:r>
              <a:r>
                <a:rPr lang="en-US" baseline="30000" dirty="0">
                  <a:cs typeface="Segoe UI" panose="020B0502040204020203" pitchFamily="34" charset="0"/>
                </a:rPr>
                <a:t> 1) </a:t>
              </a:r>
            </a:p>
          </p:txBody>
        </p:sp>
      </p:grpSp>
    </p:spTree>
    <p:extLst>
      <p:ext uri="{BB962C8B-B14F-4D97-AF65-F5344CB8AC3E}">
        <p14:creationId xmlns:p14="http://schemas.microsoft.com/office/powerpoint/2010/main" val="393050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D4DC-43BD-E032-9970-72E2552E3BE0}"/>
            </a:ext>
          </a:extLst>
        </p:cNvPr>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7B973C3A-4D55-4B8B-7830-FDBD31C17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80" imgH="481" progId="TCLayout.ActiveDocument.1">
                  <p:embed/>
                </p:oleObj>
              </mc:Choice>
              <mc:Fallback>
                <p:oleObj name="think-cell Folie" r:id="rId4" imgW="480" imgH="481" progId="TCLayout.ActiveDocument.1">
                  <p:embed/>
                  <p:pic>
                    <p:nvPicPr>
                      <p:cNvPr id="29" name="Object 28" hidden="1">
                        <a:extLst>
                          <a:ext uri="{FF2B5EF4-FFF2-40B4-BE49-F238E27FC236}">
                            <a16:creationId xmlns:a16="http://schemas.microsoft.com/office/drawing/2014/main" id="{7B973C3A-4D55-4B8B-7830-FDBD31C17D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35046273-61DC-2092-C743-43EEA41B1465}"/>
              </a:ext>
            </a:extLst>
          </p:cNvPr>
          <p:cNvSpPr>
            <a:spLocks noGrp="1"/>
          </p:cNvSpPr>
          <p:nvPr>
            <p:ph type="ftr" sz="quarter" idx="16"/>
          </p:nvPr>
        </p:nvSpPr>
        <p:spPr/>
        <p:txBody>
          <a:bodyPr/>
          <a:lstStyle/>
          <a:p>
            <a:r>
              <a:rPr lang="en-US" noProof="0"/>
              <a:t>© Copyright Sensirion, Switzerland</a:t>
            </a:r>
          </a:p>
        </p:txBody>
      </p:sp>
      <p:sp>
        <p:nvSpPr>
          <p:cNvPr id="7" name="Slide Number Placeholder 6">
            <a:extLst>
              <a:ext uri="{FF2B5EF4-FFF2-40B4-BE49-F238E27FC236}">
                <a16:creationId xmlns:a16="http://schemas.microsoft.com/office/drawing/2014/main" id="{A7676D0E-1958-0A7F-3EF1-E9FADF23A0D7}"/>
              </a:ext>
            </a:extLst>
          </p:cNvPr>
          <p:cNvSpPr>
            <a:spLocks noGrp="1"/>
          </p:cNvSpPr>
          <p:nvPr>
            <p:ph type="sldNum" sz="quarter" idx="17"/>
          </p:nvPr>
        </p:nvSpPr>
        <p:spPr/>
        <p:txBody>
          <a:bodyPr/>
          <a:lstStyle/>
          <a:p>
            <a:fld id="{B1E691A1-F3A6-4574-B226-B412272B38A6}" type="slidenum">
              <a:rPr lang="en-US" noProof="0" smtClean="0"/>
              <a:pPr/>
              <a:t>4</a:t>
            </a:fld>
            <a:endParaRPr lang="en-US" noProof="0"/>
          </a:p>
        </p:txBody>
      </p:sp>
      <p:sp>
        <p:nvSpPr>
          <p:cNvPr id="18" name="Title 4">
            <a:extLst>
              <a:ext uri="{FF2B5EF4-FFF2-40B4-BE49-F238E27FC236}">
                <a16:creationId xmlns:a16="http://schemas.microsoft.com/office/drawing/2014/main" id="{2614A0DA-0D06-45E8-B913-C6B65FF44626}"/>
              </a:ext>
            </a:extLst>
          </p:cNvPr>
          <p:cNvSpPr>
            <a:spLocks noGrp="1"/>
          </p:cNvSpPr>
          <p:nvPr>
            <p:ph type="title"/>
          </p:nvPr>
        </p:nvSpPr>
        <p:spPr>
          <a:xfrm>
            <a:off x="515936" y="476250"/>
            <a:ext cx="7419024" cy="430887"/>
          </a:xfrm>
        </p:spPr>
        <p:txBody>
          <a:bodyPr/>
          <a:lstStyle/>
          <a:p>
            <a:r>
              <a:rPr lang="en-US" dirty="0">
                <a:solidFill>
                  <a:srgbClr val="66CC33"/>
                </a:solidFill>
                <a:cs typeface="Segoe UI" panose="020B0502040204020203" pitchFamily="34" charset="0"/>
              </a:rPr>
              <a:t>Key Advantages of the STC42A Sensor</a:t>
            </a:r>
          </a:p>
        </p:txBody>
      </p:sp>
      <p:pic>
        <p:nvPicPr>
          <p:cNvPr id="5" name="Picture 4" descr="A black rectangular object with gold text&#10;&#10;AI-generated content may be incorrect.">
            <a:extLst>
              <a:ext uri="{FF2B5EF4-FFF2-40B4-BE49-F238E27FC236}">
                <a16:creationId xmlns:a16="http://schemas.microsoft.com/office/drawing/2014/main" id="{81297D8B-AD98-BD23-9E7B-A2499AEEBEB3}"/>
              </a:ext>
            </a:extLst>
          </p:cNvPr>
          <p:cNvPicPr>
            <a:picLocks noChangeAspect="1"/>
          </p:cNvPicPr>
          <p:nvPr/>
        </p:nvPicPr>
        <p:blipFill>
          <a:blip r:embed="rId6">
            <a:extLst>
              <a:ext uri="{28A0092B-C50C-407E-A947-70E740481C1C}">
                <a14:useLocalDpi xmlns:a14="http://schemas.microsoft.com/office/drawing/2010/main" val="0"/>
              </a:ext>
            </a:extLst>
          </a:blip>
          <a:srcRect l="14058" t="21592" r="21060" b="12246"/>
          <a:stretch/>
        </p:blipFill>
        <p:spPr>
          <a:xfrm>
            <a:off x="6096000" y="2421515"/>
            <a:ext cx="4732960" cy="3016403"/>
          </a:xfrm>
          <a:prstGeom prst="rect">
            <a:avLst/>
          </a:prstGeom>
        </p:spPr>
      </p:pic>
      <p:grpSp>
        <p:nvGrpSpPr>
          <p:cNvPr id="28" name="Group 27">
            <a:extLst>
              <a:ext uri="{FF2B5EF4-FFF2-40B4-BE49-F238E27FC236}">
                <a16:creationId xmlns:a16="http://schemas.microsoft.com/office/drawing/2014/main" id="{850A223C-7CF4-DE64-F352-BDC0D552FE54}"/>
              </a:ext>
            </a:extLst>
          </p:cNvPr>
          <p:cNvGrpSpPr/>
          <p:nvPr/>
        </p:nvGrpSpPr>
        <p:grpSpPr>
          <a:xfrm>
            <a:off x="489049" y="1472178"/>
            <a:ext cx="6810664" cy="375809"/>
            <a:chOff x="6650663" y="1680017"/>
            <a:chExt cx="6810664" cy="375809"/>
          </a:xfrm>
        </p:grpSpPr>
        <p:sp>
          <p:nvSpPr>
            <p:cNvPr id="48" name="TextBox 2">
              <a:extLst>
                <a:ext uri="{FF2B5EF4-FFF2-40B4-BE49-F238E27FC236}">
                  <a16:creationId xmlns:a16="http://schemas.microsoft.com/office/drawing/2014/main" id="{6C4B925C-FD6D-CDEB-8E52-556208ED69D1}"/>
                </a:ext>
              </a:extLst>
            </p:cNvPr>
            <p:cNvSpPr txBox="1"/>
            <p:nvPr/>
          </p:nvSpPr>
          <p:spPr>
            <a:xfrm>
              <a:off x="6726864" y="1680017"/>
              <a:ext cx="6734463"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Individual </a:t>
              </a:r>
              <a:r>
                <a:rPr lang="en-US" b="1" dirty="0"/>
                <a:t>sensor calibration </a:t>
              </a:r>
              <a:r>
                <a:rPr lang="en-US" dirty="0"/>
                <a:t>and on chip compensation</a:t>
              </a:r>
            </a:p>
          </p:txBody>
        </p:sp>
        <p:sp>
          <p:nvSpPr>
            <p:cNvPr id="49" name="Rectangle 48">
              <a:extLst>
                <a:ext uri="{FF2B5EF4-FFF2-40B4-BE49-F238E27FC236}">
                  <a16:creationId xmlns:a16="http://schemas.microsoft.com/office/drawing/2014/main" id="{9CC55465-631C-29A7-11E1-4EEF2995C4F4}"/>
                </a:ext>
              </a:extLst>
            </p:cNvPr>
            <p:cNvSpPr/>
            <p:nvPr/>
          </p:nvSpPr>
          <p:spPr>
            <a:xfrm>
              <a:off x="6650663" y="1735426"/>
              <a:ext cx="64800" cy="320400"/>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0" name="Group 29">
            <a:extLst>
              <a:ext uri="{FF2B5EF4-FFF2-40B4-BE49-F238E27FC236}">
                <a16:creationId xmlns:a16="http://schemas.microsoft.com/office/drawing/2014/main" id="{2E4EF162-48A6-BCB6-02E6-552F8D13FAB7}"/>
              </a:ext>
            </a:extLst>
          </p:cNvPr>
          <p:cNvGrpSpPr/>
          <p:nvPr/>
        </p:nvGrpSpPr>
        <p:grpSpPr>
          <a:xfrm>
            <a:off x="489049" y="3411979"/>
            <a:ext cx="4797760" cy="369332"/>
            <a:chOff x="6650663" y="1724326"/>
            <a:chExt cx="4797760" cy="369332"/>
          </a:xfrm>
        </p:grpSpPr>
        <p:sp>
          <p:nvSpPr>
            <p:cNvPr id="46" name="TextBox 9">
              <a:extLst>
                <a:ext uri="{FF2B5EF4-FFF2-40B4-BE49-F238E27FC236}">
                  <a16:creationId xmlns:a16="http://schemas.microsoft.com/office/drawing/2014/main" id="{F02BCB1C-01E1-ABB1-6193-21E3B949CB47}"/>
                </a:ext>
              </a:extLst>
            </p:cNvPr>
            <p:cNvSpPr txBox="1"/>
            <p:nvPr/>
          </p:nvSpPr>
          <p:spPr>
            <a:xfrm>
              <a:off x="6715463" y="1724326"/>
              <a:ext cx="4732960"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Excellent and proven </a:t>
              </a:r>
              <a:r>
                <a:rPr lang="en-US" b="1" dirty="0"/>
                <a:t>long-term stability </a:t>
              </a:r>
            </a:p>
          </p:txBody>
        </p:sp>
        <p:sp>
          <p:nvSpPr>
            <p:cNvPr id="47" name="Rectangle 46">
              <a:extLst>
                <a:ext uri="{FF2B5EF4-FFF2-40B4-BE49-F238E27FC236}">
                  <a16:creationId xmlns:a16="http://schemas.microsoft.com/office/drawing/2014/main" id="{EE4F8801-4789-4C3F-3A92-1BFAC6B2E6EC}"/>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1" name="Group 30">
            <a:extLst>
              <a:ext uri="{FF2B5EF4-FFF2-40B4-BE49-F238E27FC236}">
                <a16:creationId xmlns:a16="http://schemas.microsoft.com/office/drawing/2014/main" id="{336EF27D-9A58-E2DB-DC92-AD2BD5537F4E}"/>
              </a:ext>
            </a:extLst>
          </p:cNvPr>
          <p:cNvGrpSpPr/>
          <p:nvPr/>
        </p:nvGrpSpPr>
        <p:grpSpPr>
          <a:xfrm>
            <a:off x="489049" y="5602483"/>
            <a:ext cx="5173664" cy="369332"/>
            <a:chOff x="6650663" y="1724326"/>
            <a:chExt cx="5173664" cy="369332"/>
          </a:xfrm>
        </p:grpSpPr>
        <p:sp>
          <p:nvSpPr>
            <p:cNvPr id="44" name="TextBox 30">
              <a:extLst>
                <a:ext uri="{FF2B5EF4-FFF2-40B4-BE49-F238E27FC236}">
                  <a16:creationId xmlns:a16="http://schemas.microsoft.com/office/drawing/2014/main" id="{68D386F6-10A7-CF68-8F2B-0B49E3A2892C}"/>
                </a:ext>
              </a:extLst>
            </p:cNvPr>
            <p:cNvSpPr txBox="1"/>
            <p:nvPr/>
          </p:nvSpPr>
          <p:spPr>
            <a:xfrm>
              <a:off x="6715463" y="1724326"/>
              <a:ext cx="5108864"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800"/>
                </a:spcAft>
              </a:pPr>
              <a:r>
                <a:rPr lang="en-US" dirty="0"/>
                <a:t>Engineered and manufactured in </a:t>
              </a:r>
              <a:r>
                <a:rPr lang="en-US" b="1" dirty="0"/>
                <a:t>Switzerland</a:t>
              </a:r>
            </a:p>
          </p:txBody>
        </p:sp>
        <p:sp>
          <p:nvSpPr>
            <p:cNvPr id="45" name="Rectangle 44">
              <a:extLst>
                <a:ext uri="{FF2B5EF4-FFF2-40B4-BE49-F238E27FC236}">
                  <a16:creationId xmlns:a16="http://schemas.microsoft.com/office/drawing/2014/main" id="{09F10978-E54E-147D-7004-2380A917DA50}"/>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2" name="Group 31">
            <a:extLst>
              <a:ext uri="{FF2B5EF4-FFF2-40B4-BE49-F238E27FC236}">
                <a16:creationId xmlns:a16="http://schemas.microsoft.com/office/drawing/2014/main" id="{D37E9A2A-D05B-C07C-7540-4820D6E95A59}"/>
              </a:ext>
            </a:extLst>
          </p:cNvPr>
          <p:cNvGrpSpPr/>
          <p:nvPr/>
        </p:nvGrpSpPr>
        <p:grpSpPr>
          <a:xfrm>
            <a:off x="489049" y="4507231"/>
            <a:ext cx="3835981" cy="369332"/>
            <a:chOff x="6650663" y="1724326"/>
            <a:chExt cx="3835981" cy="369332"/>
          </a:xfrm>
        </p:grpSpPr>
        <p:sp>
          <p:nvSpPr>
            <p:cNvPr id="42" name="TextBox 33">
              <a:extLst>
                <a:ext uri="{FF2B5EF4-FFF2-40B4-BE49-F238E27FC236}">
                  <a16:creationId xmlns:a16="http://schemas.microsoft.com/office/drawing/2014/main" id="{CC03A089-B3DE-8F52-F590-21FC94C194FC}"/>
                </a:ext>
              </a:extLst>
            </p:cNvPr>
            <p:cNvSpPr txBox="1"/>
            <p:nvPr/>
          </p:nvSpPr>
          <p:spPr>
            <a:xfrm>
              <a:off x="6715463" y="1724326"/>
              <a:ext cx="3771181"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1" dirty="0"/>
                <a:t>Robustness</a:t>
              </a:r>
              <a:r>
                <a:rPr lang="en-US" dirty="0"/>
                <a:t> to shock and vibration </a:t>
              </a:r>
            </a:p>
          </p:txBody>
        </p:sp>
        <p:sp>
          <p:nvSpPr>
            <p:cNvPr id="43" name="Rectangle 42">
              <a:extLst>
                <a:ext uri="{FF2B5EF4-FFF2-40B4-BE49-F238E27FC236}">
                  <a16:creationId xmlns:a16="http://schemas.microsoft.com/office/drawing/2014/main" id="{1A9FE881-257A-2401-EB29-6B36DD614A3F}"/>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3" name="Group 32">
            <a:extLst>
              <a:ext uri="{FF2B5EF4-FFF2-40B4-BE49-F238E27FC236}">
                <a16:creationId xmlns:a16="http://schemas.microsoft.com/office/drawing/2014/main" id="{B6183622-6B90-7E15-E140-626BE7CEA8D2}"/>
              </a:ext>
            </a:extLst>
          </p:cNvPr>
          <p:cNvGrpSpPr/>
          <p:nvPr/>
        </p:nvGrpSpPr>
        <p:grpSpPr>
          <a:xfrm>
            <a:off x="489049" y="5054857"/>
            <a:ext cx="3835981" cy="369332"/>
            <a:chOff x="6650663" y="1724326"/>
            <a:chExt cx="3835981" cy="369332"/>
          </a:xfrm>
        </p:grpSpPr>
        <p:sp>
          <p:nvSpPr>
            <p:cNvPr id="40" name="TextBox 36">
              <a:extLst>
                <a:ext uri="{FF2B5EF4-FFF2-40B4-BE49-F238E27FC236}">
                  <a16:creationId xmlns:a16="http://schemas.microsoft.com/office/drawing/2014/main" id="{EB3F6E4A-4AE5-6718-8D43-4C5A13F743CB}"/>
                </a:ext>
              </a:extLst>
            </p:cNvPr>
            <p:cNvSpPr txBox="1"/>
            <p:nvPr/>
          </p:nvSpPr>
          <p:spPr>
            <a:xfrm>
              <a:off x="6715463" y="1724326"/>
              <a:ext cx="3771181"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1" dirty="0"/>
                <a:t>SMD soldering  </a:t>
              </a:r>
            </a:p>
          </p:txBody>
        </p:sp>
        <p:sp>
          <p:nvSpPr>
            <p:cNvPr id="41" name="Rectangle 40">
              <a:extLst>
                <a:ext uri="{FF2B5EF4-FFF2-40B4-BE49-F238E27FC236}">
                  <a16:creationId xmlns:a16="http://schemas.microsoft.com/office/drawing/2014/main" id="{E66E40D2-7EB7-8D07-1A03-35BF7D380322}"/>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4" name="Group 33">
            <a:extLst>
              <a:ext uri="{FF2B5EF4-FFF2-40B4-BE49-F238E27FC236}">
                <a16:creationId xmlns:a16="http://schemas.microsoft.com/office/drawing/2014/main" id="{E042DAED-EF4D-126D-B189-D2CFACBA9FD4}"/>
              </a:ext>
            </a:extLst>
          </p:cNvPr>
          <p:cNvGrpSpPr/>
          <p:nvPr/>
        </p:nvGrpSpPr>
        <p:grpSpPr>
          <a:xfrm>
            <a:off x="489049" y="2587354"/>
            <a:ext cx="7118578" cy="646331"/>
            <a:chOff x="6650663" y="1724326"/>
            <a:chExt cx="7118578" cy="646331"/>
          </a:xfrm>
        </p:grpSpPr>
        <p:sp>
          <p:nvSpPr>
            <p:cNvPr id="38" name="TextBox 39">
              <a:extLst>
                <a:ext uri="{FF2B5EF4-FFF2-40B4-BE49-F238E27FC236}">
                  <a16:creationId xmlns:a16="http://schemas.microsoft.com/office/drawing/2014/main" id="{D9D1561A-2BD7-3D6D-756D-C76855505095}"/>
                </a:ext>
              </a:extLst>
            </p:cNvPr>
            <p:cNvSpPr txBox="1"/>
            <p:nvPr/>
          </p:nvSpPr>
          <p:spPr>
            <a:xfrm>
              <a:off x="6715463" y="1724326"/>
              <a:ext cx="7053778"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Segoe UI" panose="020B0502040204020203" pitchFamily="34" charset="0"/>
                </a:rPr>
                <a:t>Digital </a:t>
              </a:r>
              <a:r>
                <a:rPr lang="en-US" b="1" dirty="0">
                  <a:solidFill>
                    <a:srgbClr val="000000"/>
                  </a:solidFill>
                  <a:latin typeface="Segoe UI" panose="020B0502040204020203" pitchFamily="34" charset="0"/>
                </a:rPr>
                <a:t>I2C interface </a:t>
              </a:r>
              <a:r>
                <a:rPr lang="en-US" dirty="0">
                  <a:solidFill>
                    <a:srgbClr val="000000"/>
                  </a:solidFill>
                  <a:latin typeface="Segoe UI" panose="020B0502040204020203" pitchFamily="34" charset="0"/>
                </a:rPr>
                <a:t>for communication and</a:t>
              </a:r>
            </a:p>
            <a:p>
              <a:r>
                <a:rPr lang="en-US" b="1" dirty="0">
                  <a:solidFill>
                    <a:srgbClr val="000000"/>
                  </a:solidFill>
                  <a:latin typeface="Segoe UI" panose="020B0502040204020203" pitchFamily="34" charset="0"/>
                </a:rPr>
                <a:t>automatic AH compensation</a:t>
              </a:r>
              <a:endParaRPr lang="en-US" b="1" dirty="0">
                <a:cs typeface="Segoe UI" panose="020B0502040204020203" pitchFamily="34" charset="0"/>
              </a:endParaRPr>
            </a:p>
          </p:txBody>
        </p:sp>
        <p:sp>
          <p:nvSpPr>
            <p:cNvPr id="39" name="Rectangle 38">
              <a:extLst>
                <a:ext uri="{FF2B5EF4-FFF2-40B4-BE49-F238E27FC236}">
                  <a16:creationId xmlns:a16="http://schemas.microsoft.com/office/drawing/2014/main" id="{52ED3C0A-D1E1-E8C0-C960-AF682237F50E}"/>
                </a:ext>
              </a:extLst>
            </p:cNvPr>
            <p:cNvSpPr/>
            <p:nvPr/>
          </p:nvSpPr>
          <p:spPr>
            <a:xfrm>
              <a:off x="6650663" y="1748873"/>
              <a:ext cx="64800" cy="540000"/>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grpSp>
        <p:nvGrpSpPr>
          <p:cNvPr id="35" name="Group 34">
            <a:extLst>
              <a:ext uri="{FF2B5EF4-FFF2-40B4-BE49-F238E27FC236}">
                <a16:creationId xmlns:a16="http://schemas.microsoft.com/office/drawing/2014/main" id="{1E635E03-227E-9ACA-1E68-98D17E11A9A4}"/>
              </a:ext>
            </a:extLst>
          </p:cNvPr>
          <p:cNvGrpSpPr/>
          <p:nvPr/>
        </p:nvGrpSpPr>
        <p:grpSpPr>
          <a:xfrm>
            <a:off x="489049" y="3959605"/>
            <a:ext cx="3835981" cy="369332"/>
            <a:chOff x="6650663" y="1724326"/>
            <a:chExt cx="3835981" cy="369332"/>
          </a:xfrm>
        </p:grpSpPr>
        <p:sp>
          <p:nvSpPr>
            <p:cNvPr id="36" name="TextBox 42">
              <a:extLst>
                <a:ext uri="{FF2B5EF4-FFF2-40B4-BE49-F238E27FC236}">
                  <a16:creationId xmlns:a16="http://schemas.microsoft.com/office/drawing/2014/main" id="{86633ACB-777C-8255-3866-BCDCE42A61BE}"/>
                </a:ext>
              </a:extLst>
            </p:cNvPr>
            <p:cNvSpPr txBox="1"/>
            <p:nvPr/>
          </p:nvSpPr>
          <p:spPr>
            <a:xfrm>
              <a:off x="6715463" y="1724326"/>
              <a:ext cx="3771181"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Segoe UI" panose="020B0502040204020203" pitchFamily="34" charset="0"/>
                  <a:ea typeface="SimSun" panose="02010600030101010101" pitchFamily="2" charset="-122"/>
                  <a:cs typeface="Times New Roman" panose="02020603050405020304" pitchFamily="18" charset="0"/>
                </a:rPr>
                <a:t>PFAS-free</a:t>
              </a:r>
              <a:r>
                <a:rPr lang="en-US" dirty="0"/>
                <a:t> membrane</a:t>
              </a:r>
            </a:p>
          </p:txBody>
        </p:sp>
        <p:sp>
          <p:nvSpPr>
            <p:cNvPr id="37" name="Rectangle 36">
              <a:extLst>
                <a:ext uri="{FF2B5EF4-FFF2-40B4-BE49-F238E27FC236}">
                  <a16:creationId xmlns:a16="http://schemas.microsoft.com/office/drawing/2014/main" id="{DF2B1660-8AFD-B771-934F-EA8C0CE9CD81}"/>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sp>
        <p:nvSpPr>
          <p:cNvPr id="3" name="Text Placeholder 2">
            <a:extLst>
              <a:ext uri="{FF2B5EF4-FFF2-40B4-BE49-F238E27FC236}">
                <a16:creationId xmlns:a16="http://schemas.microsoft.com/office/drawing/2014/main" id="{03B4BC19-AFCD-9A92-85C8-6CAE4F407365}"/>
              </a:ext>
            </a:extLst>
          </p:cNvPr>
          <p:cNvSpPr>
            <a:spLocks noGrp="1"/>
          </p:cNvSpPr>
          <p:nvPr>
            <p:ph type="body" sz="quarter" idx="13"/>
          </p:nvPr>
        </p:nvSpPr>
        <p:spPr>
          <a:xfrm>
            <a:off x="515938" y="921522"/>
            <a:ext cx="11160125" cy="276999"/>
          </a:xfrm>
        </p:spPr>
        <p:txBody>
          <a:bodyPr/>
          <a:lstStyle/>
          <a:p>
            <a:r>
              <a:rPr lang="en-US" dirty="0"/>
              <a:t>STC42A Hydrogen Sensor combines advanced sensing performance with automotive‑grade robustness</a:t>
            </a:r>
          </a:p>
        </p:txBody>
      </p:sp>
      <p:grpSp>
        <p:nvGrpSpPr>
          <p:cNvPr id="4" name="Group 3">
            <a:extLst>
              <a:ext uri="{FF2B5EF4-FFF2-40B4-BE49-F238E27FC236}">
                <a16:creationId xmlns:a16="http://schemas.microsoft.com/office/drawing/2014/main" id="{137E41E0-3BEC-7DC2-F9C7-549CF2B423F7}"/>
              </a:ext>
            </a:extLst>
          </p:cNvPr>
          <p:cNvGrpSpPr/>
          <p:nvPr/>
        </p:nvGrpSpPr>
        <p:grpSpPr>
          <a:xfrm>
            <a:off x="489049" y="2039728"/>
            <a:ext cx="4797760" cy="369332"/>
            <a:chOff x="6650663" y="1724326"/>
            <a:chExt cx="4797760" cy="369332"/>
          </a:xfrm>
        </p:grpSpPr>
        <p:sp>
          <p:nvSpPr>
            <p:cNvPr id="8" name="TextBox 9">
              <a:extLst>
                <a:ext uri="{FF2B5EF4-FFF2-40B4-BE49-F238E27FC236}">
                  <a16:creationId xmlns:a16="http://schemas.microsoft.com/office/drawing/2014/main" id="{F45FC451-0612-3891-90E0-14AE66A8D776}"/>
                </a:ext>
              </a:extLst>
            </p:cNvPr>
            <p:cNvSpPr txBox="1"/>
            <p:nvPr/>
          </p:nvSpPr>
          <p:spPr>
            <a:xfrm>
              <a:off x="6715463" y="1724326"/>
              <a:ext cx="4732960"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1" dirty="0"/>
                <a:t>Low power mode </a:t>
              </a:r>
              <a:r>
                <a:rPr lang="en-US" dirty="0"/>
                <a:t>via interrupt pin</a:t>
              </a:r>
            </a:p>
          </p:txBody>
        </p:sp>
        <p:sp>
          <p:nvSpPr>
            <p:cNvPr id="10" name="Rectangle 9">
              <a:extLst>
                <a:ext uri="{FF2B5EF4-FFF2-40B4-BE49-F238E27FC236}">
                  <a16:creationId xmlns:a16="http://schemas.microsoft.com/office/drawing/2014/main" id="{63FAFD7D-8087-CE72-D6D9-E7E0B9E0AE9D}"/>
                </a:ext>
              </a:extLst>
            </p:cNvPr>
            <p:cNvSpPr/>
            <p:nvPr/>
          </p:nvSpPr>
          <p:spPr>
            <a:xfrm>
              <a:off x="6650663" y="1748873"/>
              <a:ext cx="64800" cy="32065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grpSp>
    </p:spTree>
    <p:extLst>
      <p:ext uri="{BB962C8B-B14F-4D97-AF65-F5344CB8AC3E}">
        <p14:creationId xmlns:p14="http://schemas.microsoft.com/office/powerpoint/2010/main" val="220460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95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IMING" val="|18.3|11.8"/>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nsirion Master">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DBDBD"/>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72000" tIns="72000" rIns="72000" bIns="72000" rtlCol="0">
        <a:spAutoFit/>
      </a:bodyPr>
      <a:lstStyle>
        <a:defPPr algn="l">
          <a:buClr>
            <a:schemeClr val="accent1"/>
          </a:buClr>
          <a:defRPr sz="1400" dirty="0" smtClean="0"/>
        </a:defPPr>
      </a:lstStyle>
    </a:txDef>
  </a:objectDefaults>
  <a:extraClrSchemeLst/>
  <a:extLst>
    <a:ext uri="{05A4C25C-085E-4340-85A3-A5531E510DB2}">
      <thm15:themeFamily xmlns:thm15="http://schemas.microsoft.com/office/thememl/2012/main" name="Presentation1" id="{A2229C6A-8C85-4369-BE5C-0F90A08D888C}" vid="{704E372A-D02F-4979-B6A3-0EEA5C7823FD}"/>
    </a:ext>
  </a:extLst>
</a:theme>
</file>

<file path=ppt/theme/theme2.xml><?xml version="1.0" encoding="utf-8"?>
<a:theme xmlns:a="http://schemas.openxmlformats.org/drawingml/2006/main" name="Offic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31ECD75DA5D43A7955B93E7A4FAD2" ma:contentTypeVersion="17" ma:contentTypeDescription="Create a new document." ma:contentTypeScope="" ma:versionID="70d13aa92e963e97d6d62925515732ce">
  <xsd:schema xmlns:xsd="http://www.w3.org/2001/XMLSchema" xmlns:xs="http://www.w3.org/2001/XMLSchema" xmlns:p="http://schemas.microsoft.com/office/2006/metadata/properties" xmlns:ns2="274ad58d-6d55-4283-bbd8-1be368e405c0" xmlns:ns3="6a885640-037a-416c-800c-527e8d346db4" xmlns:ns4="9b096da1-55ae-40f0-828e-d96caf0055d1" targetNamespace="http://schemas.microsoft.com/office/2006/metadata/properties" ma:root="true" ma:fieldsID="cfbaef04d7154b36e74d51b6870210fa" ns2:_="" ns3:_="" ns4:_="">
    <xsd:import namespace="274ad58d-6d55-4283-bbd8-1be368e405c0"/>
    <xsd:import namespace="6a885640-037a-416c-800c-527e8d346db4"/>
    <xsd:import namespace="9b096da1-55ae-40f0-828e-d96caf0055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Location" minOccurs="0"/>
                <xsd:element ref="ns2:MediaServiceSearchProperties" minOccurs="0"/>
                <xsd:element ref="ns2:MediaServiceBillingMetadata"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ad58d-6d55-4283-bbd8-1be368e40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b8de631-2c85-4ba1-af09-54e0ec8ee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Comments" ma:description="Briefly describe changes and new version (major.minor) of the document. " ma:format="Dropdown"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885640-037a-416c-800c-527e8d346db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e96a2b8-6106-43dd-98c8-cb4282cee4a3}" ma:internalName="TaxCatchAll" ma:showField="CatchAllData" ma:web="6a885640-037a-416c-800c-527e8d346d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096da1-55ae-40f0-828e-d96caf0055d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4ad58d-6d55-4283-bbd8-1be368e405c0">
      <Terms xmlns="http://schemas.microsoft.com/office/infopath/2007/PartnerControls"/>
    </lcf76f155ced4ddcb4097134ff3c332f>
    <TaxCatchAll xmlns="6a885640-037a-416c-800c-527e8d346db4" xsi:nil="true"/>
    <Comment xmlns="274ad58d-6d55-4283-bbd8-1be368e405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B9EA8-07C4-4D4D-B370-25C8147A3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ad58d-6d55-4283-bbd8-1be368e405c0"/>
    <ds:schemaRef ds:uri="6a885640-037a-416c-800c-527e8d346db4"/>
    <ds:schemaRef ds:uri="9b096da1-55ae-40f0-828e-d96caf0055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4DE11-25CA-49F5-BF53-8B8254DCAF4B}">
  <ds:schemaRefs>
    <ds:schemaRef ds:uri="http://purl.org/dc/terms/"/>
    <ds:schemaRef ds:uri="http://schemas.microsoft.com/office/2006/metadata/properties"/>
    <ds:schemaRef ds:uri="http://purl.org/dc/dcmitype/"/>
    <ds:schemaRef ds:uri="274ad58d-6d55-4283-bbd8-1be368e405c0"/>
    <ds:schemaRef ds:uri="9b096da1-55ae-40f0-828e-d96caf0055d1"/>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6a885640-037a-416c-800c-527e8d346db4"/>
    <ds:schemaRef ds:uri="http://www.w3.org/XML/1998/namespace"/>
  </ds:schemaRefs>
</ds:datastoreItem>
</file>

<file path=customXml/itemProps3.xml><?xml version="1.0" encoding="utf-8"?>
<ds:datastoreItem xmlns:ds="http://schemas.openxmlformats.org/officeDocument/2006/customXml" ds:itemID="{D02C82E3-1F3C-43C7-B0BC-05F87C21E2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290</Words>
  <Application>Microsoft Office PowerPoint</Application>
  <PresentationFormat>Widescreen</PresentationFormat>
  <Paragraphs>57</Paragraphs>
  <Slides>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Aptos</vt:lpstr>
      <vt:lpstr>Arial</vt:lpstr>
      <vt:lpstr>Arial Narrow</vt:lpstr>
      <vt:lpstr>Segoe UI</vt:lpstr>
      <vt:lpstr>Sensirion Master</vt:lpstr>
      <vt:lpstr>think-cell Folie</vt:lpstr>
      <vt:lpstr>STC42A Hydrogen Sensor</vt:lpstr>
      <vt:lpstr>PowerPoint Presentation</vt:lpstr>
      <vt:lpstr>STC42A Specifications</vt:lpstr>
      <vt:lpstr>Key Advantages of the STC42A Sensor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 Erne</dc:creator>
  <cp:lastModifiedBy>Luise Duennewald</cp:lastModifiedBy>
  <cp:revision>3</cp:revision>
  <dcterms:created xsi:type="dcterms:W3CDTF">2026-04-14T13:08:42Z</dcterms:created>
  <dcterms:modified xsi:type="dcterms:W3CDTF">2026-04-17T15:15:00Z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8b833d12-c387-4ee1-b3ed-d59690047b70_Enabled">
    <vt:lpwstr>true</vt:lpwstr>
  </property>
  <property fmtid="{D5CDD505-2E9C-101B-9397-08002B2CF9AE}" pid="4" name="MSIP_Label_8b833d12-c387-4ee1-b3ed-d59690047b70_SetDate">
    <vt:lpwstr>2026-04-14T13:52:42Z</vt:lpwstr>
  </property>
  <property fmtid="{D5CDD505-2E9C-101B-9397-08002B2CF9AE}" pid="5" name="MSIP_Label_8b833d12-c387-4ee1-b3ed-d59690047b70_Method">
    <vt:lpwstr>Standard</vt:lpwstr>
  </property>
  <property fmtid="{D5CDD505-2E9C-101B-9397-08002B2CF9AE}" pid="6" name="MSIP_Label_8b833d12-c387-4ee1-b3ed-d59690047b70_Name">
    <vt:lpwstr>D5</vt:lpwstr>
  </property>
  <property fmtid="{D5CDD505-2E9C-101B-9397-08002B2CF9AE}" pid="7" name="MSIP_Label_8b833d12-c387-4ee1-b3ed-d59690047b70_SiteId">
    <vt:lpwstr>97b70348-6168-425b-8cee-4328b09d7ddd</vt:lpwstr>
  </property>
  <property fmtid="{D5CDD505-2E9C-101B-9397-08002B2CF9AE}" pid="8" name="MSIP_Label_8b833d12-c387-4ee1-b3ed-d59690047b70_ActionId">
    <vt:lpwstr>1fb4ed06-dbd4-4019-bb74-e186e255e3a8</vt:lpwstr>
  </property>
  <property fmtid="{D5CDD505-2E9C-101B-9397-08002B2CF9AE}" pid="9" name="MSIP_Label_8b833d12-c387-4ee1-b3ed-d59690047b70_ContentBits">
    <vt:lpwstr>0</vt:lpwstr>
  </property>
  <property fmtid="{D5CDD505-2E9C-101B-9397-08002B2CF9AE}" pid="10" name="MSIP_Label_8b833d12-c387-4ee1-b3ed-d59690047b70_Tag">
    <vt:lpwstr>10, 3, 0, 1</vt:lpwstr>
  </property>
  <property fmtid="{D5CDD505-2E9C-101B-9397-08002B2CF9AE}" pid="11" name="ContentTypeId">
    <vt:lpwstr>0x010100E1C31ECD75DA5D43A7955B93E7A4FAD2</vt:lpwstr>
  </property>
</Properties>
</file>