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92000" cy="6858000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aggiula" initials="FC" lastIdx="1" clrIdx="0">
    <p:extLst>
      <p:ext uri="{19B8F6BF-5375-455C-9EA6-DF929625EA0E}">
        <p15:presenceInfo xmlns:p15="http://schemas.microsoft.com/office/powerpoint/2012/main" userId="S-1-5-21-2553327907-1786230388-378346584-17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87"/>
    <a:srgbClr val="5A2364"/>
    <a:srgbClr val="B41937"/>
    <a:srgbClr val="EB871E"/>
    <a:srgbClr val="66CC33"/>
    <a:srgbClr val="FF2CC3"/>
    <a:srgbClr val="5B9BD5"/>
    <a:srgbClr val="000000"/>
    <a:srgbClr val="BDA89E"/>
    <a:srgbClr val="77B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828" autoAdjust="0"/>
  </p:normalViewPr>
  <p:slideViewPr>
    <p:cSldViewPr snapToGrid="0" showGuides="1">
      <p:cViewPr varScale="1">
        <p:scale>
          <a:sx n="59" d="100"/>
          <a:sy n="59" d="100"/>
        </p:scale>
        <p:origin x="594" y="6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5184" y="12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35DDE6-469A-4D6E-8475-7D938008200E}" type="datetimeFigureOut">
              <a:rPr lang="en-US">
                <a:latin typeface="+mn-lt"/>
              </a:rPr>
              <a:pPr>
                <a:defRPr/>
              </a:pPr>
              <a:t>11/27/2018</a:t>
            </a:fld>
            <a:endParaRPr lang="en-US" dirty="0">
              <a:latin typeface="+mn-lt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BBF628-5AF0-463C-9F43-A38E06D18086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66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72643-D94A-4D5D-8B9D-FCD9E3400ED7}" type="datetimeFigureOut">
              <a:rPr lang="de-DE"/>
              <a:pPr>
                <a:defRPr/>
              </a:pPr>
              <a:t>27.11.2018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C1A513-A0BF-4E31-BFE4-A8A08AB75B3B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97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cago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9353550" y="6143625"/>
            <a:ext cx="2206947" cy="720169"/>
          </a:xfrm>
          <a:prstGeom prst="rect">
            <a:avLst/>
          </a:prstGeom>
          <a:solidFill>
            <a:srgbClr val="66CC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9" y="6358967"/>
            <a:ext cx="1800000" cy="3088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1E5CE9E-B30F-4010-925B-E48D382A3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smtClean="0"/>
              <a:t>Title /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AFE4B4B-5972-498B-9AA9-D2A843AACA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7" y="908050"/>
            <a:ext cx="10509842" cy="306000"/>
          </a:xfrm>
        </p:spPr>
        <p:txBody>
          <a:bodyPr/>
          <a:lstStyle>
            <a:lvl1pPr>
              <a:spcBef>
                <a:spcPts val="0"/>
              </a:spcBef>
              <a:defRPr baseline="0"/>
            </a:lvl1pPr>
          </a:lstStyle>
          <a:p>
            <a:pPr lvl="0"/>
            <a:r>
              <a:rPr lang="en-US" dirty="0"/>
              <a:t>First Name Last Name, Job </a:t>
            </a:r>
            <a:r>
              <a:rPr lang="en-US" dirty="0" smtClean="0"/>
              <a:t>Function / </a:t>
            </a:r>
            <a:r>
              <a:rPr lang="en-US" dirty="0" err="1" smtClean="0"/>
              <a:t>Vorname</a:t>
            </a:r>
            <a:r>
              <a:rPr lang="en-US" dirty="0" smtClean="0"/>
              <a:t> </a:t>
            </a:r>
            <a:r>
              <a:rPr lang="en-US" dirty="0" err="1" smtClean="0"/>
              <a:t>Nachnachme</a:t>
            </a:r>
            <a:r>
              <a:rPr lang="en-US" dirty="0" smtClean="0"/>
              <a:t>, </a:t>
            </a:r>
            <a:r>
              <a:rPr lang="en-US" dirty="0" err="1" smtClean="0"/>
              <a:t>Funktion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42BB81B-5D02-4F37-8877-6505104BB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7" y="1209863"/>
            <a:ext cx="10512426" cy="306000"/>
          </a:xfrm>
        </p:spPr>
        <p:txBody>
          <a:bodyPr/>
          <a:lstStyle>
            <a:lvl1pPr>
              <a:spcBef>
                <a:spcPts val="0"/>
              </a:spcBef>
              <a:defRPr baseline="0"/>
            </a:lvl1pPr>
          </a:lstStyle>
          <a:p>
            <a:pPr lvl="0"/>
            <a:r>
              <a:rPr lang="en-US" dirty="0"/>
              <a:t>City Country, Month </a:t>
            </a:r>
            <a:r>
              <a:rPr lang="en-US" dirty="0" smtClean="0"/>
              <a:t>Year / </a:t>
            </a:r>
            <a:r>
              <a:rPr lang="en-US" dirty="0" err="1" smtClean="0"/>
              <a:t>Stadt</a:t>
            </a:r>
            <a:r>
              <a:rPr lang="en-US" dirty="0" smtClean="0"/>
              <a:t> Land, </a:t>
            </a:r>
            <a:r>
              <a:rPr lang="en-US" dirty="0" err="1" smtClean="0"/>
              <a:t>Monat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Title, Text">
    <p:bg>
      <p:bgPr>
        <a:solidFill>
          <a:srgbClr val="66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12000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</a:t>
            </a:r>
            <a:r>
              <a:rPr lang="en-US" noProof="0" dirty="0" smtClean="0"/>
              <a:t>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098" y="907362"/>
            <a:ext cx="10512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 b="0" baseline="0">
                <a:solidFill>
                  <a:schemeClr val="tx1"/>
                </a:solidFill>
              </a:defRPr>
            </a:lvl1pPr>
            <a:lvl2pPr marL="216000" indent="-216000">
              <a:buSzPct val="100000"/>
              <a:defRPr>
                <a:solidFill>
                  <a:schemeClr val="tx1"/>
                </a:solidFill>
              </a:defRPr>
            </a:lvl2pPr>
            <a:lvl3pPr marL="720000" indent="-216000">
              <a:spcBef>
                <a:spcPts val="900"/>
              </a:spcBef>
              <a:buSzPct val="90000"/>
              <a:defRPr baseline="0">
                <a:solidFill>
                  <a:schemeClr val="tx1"/>
                </a:solidFill>
              </a:defRPr>
            </a:lvl3pPr>
            <a:lvl4pPr marL="1080000">
              <a:spcBef>
                <a:spcPts val="900"/>
              </a:spcBef>
              <a:buSzPct val="80000"/>
              <a:defRPr>
                <a:solidFill>
                  <a:schemeClr val="tx1"/>
                </a:solidFill>
              </a:defRPr>
            </a:lvl4pPr>
            <a:lvl5pPr marL="1440000" indent="-216000">
              <a:lnSpc>
                <a:spcPct val="100000"/>
              </a:lnSpc>
              <a:spcBef>
                <a:spcPts val="900"/>
              </a:spcBef>
              <a:buSzPct val="70000"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 smtClean="0"/>
              <a:t>Add text (make this text bold if it should be a subtitle)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036631-25D0-4B0E-A1BD-EBA4A12F9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45" y="6355559"/>
            <a:ext cx="1380445" cy="30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72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-560"/>
            <a:ext cx="12192000" cy="6876000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CC33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839788" y="5929511"/>
            <a:ext cx="1847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www.sensirion.com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0" y="2464725"/>
            <a:ext cx="6961858" cy="1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8932" y="914399"/>
            <a:ext cx="5247068" cy="5322889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216000" indent="-216000">
              <a:buSzPct val="100000"/>
              <a:defRPr/>
            </a:lvl2pPr>
            <a:lvl3pPr marL="720000" indent="-216000">
              <a:spcBef>
                <a:spcPts val="900"/>
              </a:spcBef>
              <a:buSzPct val="90000"/>
              <a:defRPr/>
            </a:lvl3pPr>
            <a:lvl4pPr marL="1080000">
              <a:spcBef>
                <a:spcPts val="900"/>
              </a:spcBef>
              <a:buSzPct val="80000"/>
              <a:defRPr/>
            </a:lvl4pPr>
            <a:lvl5pPr marL="1440000" indent="-216000">
              <a:lnSpc>
                <a:spcPct val="100000"/>
              </a:lnSpc>
              <a:spcBef>
                <a:spcPts val="900"/>
              </a:spcBef>
              <a:buSzPct val="70000"/>
              <a:defRPr/>
            </a:lvl5pPr>
          </a:lstStyle>
          <a:p>
            <a:pPr lvl="0"/>
            <a:r>
              <a:rPr lang="en-US" noProof="0" dirty="0"/>
              <a:t>Add text</a:t>
            </a:r>
          </a:p>
          <a:p>
            <a:pPr lvl="1"/>
            <a:r>
              <a:rPr lang="en-US" noProof="0" dirty="0"/>
              <a:t>First 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105145" y="908050"/>
            <a:ext cx="5271939" cy="53292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37297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Add Title </a:t>
            </a:r>
          </a:p>
        </p:txBody>
      </p:sp>
    </p:spTree>
    <p:extLst>
      <p:ext uri="{BB962C8B-B14F-4D97-AF65-F5344CB8AC3E}">
        <p14:creationId xmlns:p14="http://schemas.microsoft.com/office/powerpoint/2010/main" val="27954659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8" y="283464"/>
            <a:ext cx="10512426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839788" y="908049"/>
            <a:ext cx="10512426" cy="53280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/>
              <a:t>Add text (make this text bold if it should be a subtitle</a:t>
            </a:r>
            <a:r>
              <a:rPr lang="en-US" noProof="0" dirty="0" smtClean="0"/>
              <a:t>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0"/>
            <a:endParaRPr lang="en-US" noProof="0" dirty="0"/>
          </a:p>
          <a:p>
            <a:pPr lvl="1"/>
            <a:r>
              <a:rPr lang="en-US" noProof="0" dirty="0"/>
              <a:t>First 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</p:spTree>
    <p:extLst>
      <p:ext uri="{BB962C8B-B14F-4D97-AF65-F5344CB8AC3E}">
        <p14:creationId xmlns:p14="http://schemas.microsoft.com/office/powerpoint/2010/main" val="11090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88" y="917882"/>
            <a:ext cx="5148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 baseline="0"/>
            </a:lvl1pPr>
          </a:lstStyle>
          <a:p>
            <a:pPr marL="0" marR="0" lvl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de-CH" noProof="0" dirty="0" smtClean="0"/>
              <a:t>Add </a:t>
            </a:r>
            <a:r>
              <a:rPr lang="de-CH" noProof="0" dirty="0" err="1" smtClean="0"/>
              <a:t>picture</a:t>
            </a:r>
            <a:r>
              <a:rPr lang="de-CH" noProof="0" dirty="0" smtClean="0"/>
              <a:t> via </a:t>
            </a:r>
            <a:r>
              <a:rPr lang="de-CH" noProof="0" dirty="0" err="1" smtClean="0"/>
              <a:t>icon</a:t>
            </a:r>
            <a:r>
              <a:rPr lang="de-CH" noProof="0" dirty="0" smtClean="0"/>
              <a:t> / Bild hinzufügen via Symbol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12541" y="917882"/>
            <a:ext cx="5148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/>
              <a:t>Add text (make this text bold if it should be a subtitle</a:t>
            </a:r>
            <a:r>
              <a:rPr lang="en-US" noProof="0" dirty="0" smtClean="0"/>
              <a:t>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0"/>
            <a:endParaRPr lang="en-US" noProof="0" dirty="0"/>
          </a:p>
          <a:p>
            <a:pPr lvl="1"/>
            <a:r>
              <a:rPr lang="en-US" noProof="0" dirty="0"/>
              <a:t>First 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8932" y="914398"/>
            <a:ext cx="5148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 b="0"/>
            </a:lvl1pPr>
            <a:lvl2pPr marL="216000" indent="-216000">
              <a:buSzPct val="100000"/>
              <a:defRPr/>
            </a:lvl2pPr>
            <a:lvl3pPr marL="720000" indent="-216000">
              <a:spcBef>
                <a:spcPts val="900"/>
              </a:spcBef>
              <a:buSzPct val="90000"/>
              <a:defRPr/>
            </a:lvl3pPr>
            <a:lvl4pPr marL="1080000">
              <a:spcBef>
                <a:spcPts val="900"/>
              </a:spcBef>
              <a:buSzPct val="80000"/>
              <a:defRPr/>
            </a:lvl4pPr>
            <a:lvl5pPr marL="1440000" indent="-216000">
              <a:lnSpc>
                <a:spcPct val="100000"/>
              </a:lnSpc>
              <a:spcBef>
                <a:spcPts val="900"/>
              </a:spcBef>
              <a:buSzPct val="70000"/>
              <a:defRPr/>
            </a:lvl5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 smtClean="0"/>
              <a:t>Add text (make this text bold if it should be a subtitle)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13297" y="908050"/>
            <a:ext cx="5148000" cy="5328000"/>
          </a:xfrm>
        </p:spPr>
        <p:txBody>
          <a:bodyPr/>
          <a:lstStyle>
            <a:lvl1pPr marL="0" marR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de-CH" noProof="0" dirty="0" smtClean="0"/>
              <a:t>Add </a:t>
            </a:r>
            <a:r>
              <a:rPr lang="de-CH" noProof="0" dirty="0" err="1" smtClean="0"/>
              <a:t>picture</a:t>
            </a:r>
            <a:r>
              <a:rPr lang="de-CH" noProof="0" dirty="0" smtClean="0"/>
              <a:t> via </a:t>
            </a:r>
            <a:r>
              <a:rPr lang="de-CH" noProof="0" dirty="0" err="1" smtClean="0"/>
              <a:t>icon</a:t>
            </a:r>
            <a:r>
              <a:rPr lang="de-CH" noProof="0" dirty="0" smtClean="0"/>
              <a:t> / Bild hinzufügen via Symbol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12000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450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12000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57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big) and Text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D2D03C95-7237-41B3-B3C3-68EDD984A661}"/>
              </a:ext>
            </a:extLst>
          </p:cNvPr>
          <p:cNvGrpSpPr/>
          <p:nvPr userDrawn="1"/>
        </p:nvGrpSpPr>
        <p:grpSpPr>
          <a:xfrm>
            <a:off x="731952" y="3106800"/>
            <a:ext cx="11457648" cy="3590562"/>
            <a:chOff x="731952" y="3106800"/>
            <a:chExt cx="11457648" cy="359056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ADA444F-D770-40C6-9562-F48CAD0BD698}"/>
                </a:ext>
              </a:extLst>
            </p:cNvPr>
            <p:cNvSpPr/>
            <p:nvPr userDrawn="1"/>
          </p:nvSpPr>
          <p:spPr>
            <a:xfrm>
              <a:off x="6058800" y="3106800"/>
              <a:ext cx="6130800" cy="3168000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51D3746-567F-4A9D-A7A3-724A52315701}"/>
                </a:ext>
              </a:extLst>
            </p:cNvPr>
            <p:cNvSpPr/>
            <p:nvPr userDrawn="1"/>
          </p:nvSpPr>
          <p:spPr>
            <a:xfrm>
              <a:off x="731952" y="6335059"/>
              <a:ext cx="612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423C9EE-044B-4B9E-9612-DBE268BCF144}"/>
                </a:ext>
              </a:extLst>
            </p:cNvPr>
            <p:cNvSpPr/>
            <p:nvPr userDrawn="1"/>
          </p:nvSpPr>
          <p:spPr>
            <a:xfrm>
              <a:off x="9959546" y="6345195"/>
              <a:ext cx="1550773" cy="352167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Bildplatzhalter 94">
            <a:extLst>
              <a:ext uri="{FF2B5EF4-FFF2-40B4-BE49-F238E27FC236}">
                <a16:creationId xmlns:a16="http://schemas.microsoft.com/office/drawing/2014/main" id="{42A3661C-BE92-49BD-9361-69A1388F12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" y="4"/>
            <a:ext cx="12188819" cy="6857997"/>
          </a:xfrm>
          <a:custGeom>
            <a:avLst/>
            <a:gdLst>
              <a:gd name="connsiteX0" fmla="*/ 11165506 w 12188819"/>
              <a:gd name="connsiteY0" fmla="*/ 6580185 h 6857997"/>
              <a:gd name="connsiteX1" fmla="*/ 11175994 w 12188819"/>
              <a:gd name="connsiteY1" fmla="*/ 6599235 h 6857997"/>
              <a:gd name="connsiteX2" fmla="*/ 11155357 w 12188819"/>
              <a:gd name="connsiteY2" fmla="*/ 6599235 h 6857997"/>
              <a:gd name="connsiteX3" fmla="*/ 11082332 w 12188819"/>
              <a:gd name="connsiteY3" fmla="*/ 6580185 h 6857997"/>
              <a:gd name="connsiteX4" fmla="*/ 11099587 w 12188819"/>
              <a:gd name="connsiteY4" fmla="*/ 6580185 h 6857997"/>
              <a:gd name="connsiteX5" fmla="*/ 11114082 w 12188819"/>
              <a:gd name="connsiteY5" fmla="*/ 6586535 h 6857997"/>
              <a:gd name="connsiteX6" fmla="*/ 11100623 w 12188819"/>
              <a:gd name="connsiteY6" fmla="*/ 6592885 h 6857997"/>
              <a:gd name="connsiteX7" fmla="*/ 11082332 w 12188819"/>
              <a:gd name="connsiteY7" fmla="*/ 6592885 h 6857997"/>
              <a:gd name="connsiteX8" fmla="*/ 10714032 w 12188819"/>
              <a:gd name="connsiteY8" fmla="*/ 6580185 h 6857997"/>
              <a:gd name="connsiteX9" fmla="*/ 10733599 w 12188819"/>
              <a:gd name="connsiteY9" fmla="*/ 6580185 h 6857997"/>
              <a:gd name="connsiteX10" fmla="*/ 10747369 w 12188819"/>
              <a:gd name="connsiteY10" fmla="*/ 6585573 h 6857997"/>
              <a:gd name="connsiteX11" fmla="*/ 10733599 w 12188819"/>
              <a:gd name="connsiteY11" fmla="*/ 6591298 h 6857997"/>
              <a:gd name="connsiteX12" fmla="*/ 10714032 w 12188819"/>
              <a:gd name="connsiteY12" fmla="*/ 6591298 h 6857997"/>
              <a:gd name="connsiteX13" fmla="*/ 10918204 w 12188819"/>
              <a:gd name="connsiteY13" fmla="*/ 6578597 h 6857997"/>
              <a:gd name="connsiteX14" fmla="*/ 10937869 w 12188819"/>
              <a:gd name="connsiteY14" fmla="*/ 6595449 h 6857997"/>
              <a:gd name="connsiteX15" fmla="*/ 10918204 w 12188819"/>
              <a:gd name="connsiteY15" fmla="*/ 6611935 h 6857997"/>
              <a:gd name="connsiteX16" fmla="*/ 10898182 w 12188819"/>
              <a:gd name="connsiteY16" fmla="*/ 6595083 h 6857997"/>
              <a:gd name="connsiteX17" fmla="*/ 10918204 w 12188819"/>
              <a:gd name="connsiteY17" fmla="*/ 6578597 h 6857997"/>
              <a:gd name="connsiteX18" fmla="*/ 10651147 w 12188819"/>
              <a:gd name="connsiteY18" fmla="*/ 6578597 h 6857997"/>
              <a:gd name="connsiteX19" fmla="*/ 10671169 w 12188819"/>
              <a:gd name="connsiteY19" fmla="*/ 6595449 h 6857997"/>
              <a:gd name="connsiteX20" fmla="*/ 10651147 w 12188819"/>
              <a:gd name="connsiteY20" fmla="*/ 6611935 h 6857997"/>
              <a:gd name="connsiteX21" fmla="*/ 10631482 w 12188819"/>
              <a:gd name="connsiteY21" fmla="*/ 6595083 h 6857997"/>
              <a:gd name="connsiteX22" fmla="*/ 10651147 w 12188819"/>
              <a:gd name="connsiteY22" fmla="*/ 6578597 h 6857997"/>
              <a:gd name="connsiteX23" fmla="*/ 11280769 w 12188819"/>
              <a:gd name="connsiteY23" fmla="*/ 6570660 h 6857997"/>
              <a:gd name="connsiteX24" fmla="*/ 11309328 w 12188819"/>
              <a:gd name="connsiteY24" fmla="*/ 6598084 h 6857997"/>
              <a:gd name="connsiteX25" fmla="*/ 11309328 w 12188819"/>
              <a:gd name="connsiteY25" fmla="*/ 6619873 h 6857997"/>
              <a:gd name="connsiteX26" fmla="*/ 11324873 w 12188819"/>
              <a:gd name="connsiteY26" fmla="*/ 6619873 h 6857997"/>
              <a:gd name="connsiteX27" fmla="*/ 11324873 w 12188819"/>
              <a:gd name="connsiteY27" fmla="*/ 6598084 h 6857997"/>
              <a:gd name="connsiteX28" fmla="*/ 11353794 w 12188819"/>
              <a:gd name="connsiteY28" fmla="*/ 6570660 h 6857997"/>
              <a:gd name="connsiteX29" fmla="*/ 11335719 w 12188819"/>
              <a:gd name="connsiteY29" fmla="*/ 6570660 h 6857997"/>
              <a:gd name="connsiteX30" fmla="*/ 11316920 w 12188819"/>
              <a:gd name="connsiteY30" fmla="*/ 6589444 h 6857997"/>
              <a:gd name="connsiteX31" fmla="*/ 11298483 w 12188819"/>
              <a:gd name="connsiteY31" fmla="*/ 6570660 h 6857997"/>
              <a:gd name="connsiteX32" fmla="*/ 11210919 w 12188819"/>
              <a:gd name="connsiteY32" fmla="*/ 6570660 h 6857997"/>
              <a:gd name="connsiteX33" fmla="*/ 11210919 w 12188819"/>
              <a:gd name="connsiteY33" fmla="*/ 6619873 h 6857997"/>
              <a:gd name="connsiteX34" fmla="*/ 11227405 w 12188819"/>
              <a:gd name="connsiteY34" fmla="*/ 6619873 h 6857997"/>
              <a:gd name="connsiteX35" fmla="*/ 11226672 w 12188819"/>
              <a:gd name="connsiteY35" fmla="*/ 6582682 h 6857997"/>
              <a:gd name="connsiteX36" fmla="*/ 11259277 w 12188819"/>
              <a:gd name="connsiteY36" fmla="*/ 6619873 h 6857997"/>
              <a:gd name="connsiteX37" fmla="*/ 11277594 w 12188819"/>
              <a:gd name="connsiteY37" fmla="*/ 6619873 h 6857997"/>
              <a:gd name="connsiteX38" fmla="*/ 11277594 w 12188819"/>
              <a:gd name="connsiteY38" fmla="*/ 6570660 h 6857997"/>
              <a:gd name="connsiteX39" fmla="*/ 11261475 w 12188819"/>
              <a:gd name="connsiteY39" fmla="*/ 6570660 h 6857997"/>
              <a:gd name="connsiteX40" fmla="*/ 11262207 w 12188819"/>
              <a:gd name="connsiteY40" fmla="*/ 6605973 h 6857997"/>
              <a:gd name="connsiteX41" fmla="*/ 11231068 w 12188819"/>
              <a:gd name="connsiteY41" fmla="*/ 6570660 h 6857997"/>
              <a:gd name="connsiteX42" fmla="*/ 11158246 w 12188819"/>
              <a:gd name="connsiteY42" fmla="*/ 6570660 h 6857997"/>
              <a:gd name="connsiteX43" fmla="*/ 11126782 w 12188819"/>
              <a:gd name="connsiteY43" fmla="*/ 6619873 h 6857997"/>
              <a:gd name="connsiteX44" fmla="*/ 11143229 w 12188819"/>
              <a:gd name="connsiteY44" fmla="*/ 6619873 h 6857997"/>
              <a:gd name="connsiteX45" fmla="*/ 11150022 w 12188819"/>
              <a:gd name="connsiteY45" fmla="*/ 6608227 h 6857997"/>
              <a:gd name="connsiteX46" fmla="*/ 11181844 w 12188819"/>
              <a:gd name="connsiteY46" fmla="*/ 6608227 h 6857997"/>
              <a:gd name="connsiteX47" fmla="*/ 11188637 w 12188819"/>
              <a:gd name="connsiteY47" fmla="*/ 6619873 h 6857997"/>
              <a:gd name="connsiteX48" fmla="*/ 11206157 w 12188819"/>
              <a:gd name="connsiteY48" fmla="*/ 6619873 h 6857997"/>
              <a:gd name="connsiteX49" fmla="*/ 11174693 w 12188819"/>
              <a:gd name="connsiteY49" fmla="*/ 6570660 h 6857997"/>
              <a:gd name="connsiteX50" fmla="*/ 11066457 w 12188819"/>
              <a:gd name="connsiteY50" fmla="*/ 6570660 h 6857997"/>
              <a:gd name="connsiteX51" fmla="*/ 11066457 w 12188819"/>
              <a:gd name="connsiteY51" fmla="*/ 6619873 h 6857997"/>
              <a:gd name="connsiteX52" fmla="*/ 11081751 w 12188819"/>
              <a:gd name="connsiteY52" fmla="*/ 6619873 h 6857997"/>
              <a:gd name="connsiteX53" fmla="*/ 11081751 w 12188819"/>
              <a:gd name="connsiteY53" fmla="*/ 6602592 h 6857997"/>
              <a:gd name="connsiteX54" fmla="*/ 11100601 w 12188819"/>
              <a:gd name="connsiteY54" fmla="*/ 6602592 h 6857997"/>
              <a:gd name="connsiteX55" fmla="*/ 11123008 w 12188819"/>
              <a:gd name="connsiteY55" fmla="*/ 6599587 h 6857997"/>
              <a:gd name="connsiteX56" fmla="*/ 11131544 w 12188819"/>
              <a:gd name="connsiteY56" fmla="*/ 6586814 h 6857997"/>
              <a:gd name="connsiteX57" fmla="*/ 11121585 w 12188819"/>
              <a:gd name="connsiteY57" fmla="*/ 6573290 h 6857997"/>
              <a:gd name="connsiteX58" fmla="*/ 11099890 w 12188819"/>
              <a:gd name="connsiteY58" fmla="*/ 6570660 h 6857997"/>
              <a:gd name="connsiteX59" fmla="*/ 10966444 w 12188819"/>
              <a:gd name="connsiteY59" fmla="*/ 6570660 h 6857997"/>
              <a:gd name="connsiteX60" fmla="*/ 10966444 w 12188819"/>
              <a:gd name="connsiteY60" fmla="*/ 6619873 h 6857997"/>
              <a:gd name="connsiteX61" fmla="*/ 10982333 w 12188819"/>
              <a:gd name="connsiteY61" fmla="*/ 6619873 h 6857997"/>
              <a:gd name="connsiteX62" fmla="*/ 10980888 w 12188819"/>
              <a:gd name="connsiteY62" fmla="*/ 6581179 h 6857997"/>
              <a:gd name="connsiteX63" fmla="*/ 11000749 w 12188819"/>
              <a:gd name="connsiteY63" fmla="*/ 6619873 h 6857997"/>
              <a:gd name="connsiteX64" fmla="*/ 11017360 w 12188819"/>
              <a:gd name="connsiteY64" fmla="*/ 6619873 h 6857997"/>
              <a:gd name="connsiteX65" fmla="*/ 11036498 w 12188819"/>
              <a:gd name="connsiteY65" fmla="*/ 6581555 h 6857997"/>
              <a:gd name="connsiteX66" fmla="*/ 11035054 w 12188819"/>
              <a:gd name="connsiteY66" fmla="*/ 6619873 h 6857997"/>
              <a:gd name="connsiteX67" fmla="*/ 11050581 w 12188819"/>
              <a:gd name="connsiteY67" fmla="*/ 6619873 h 6857997"/>
              <a:gd name="connsiteX68" fmla="*/ 11050581 w 12188819"/>
              <a:gd name="connsiteY68" fmla="*/ 6570660 h 6857997"/>
              <a:gd name="connsiteX69" fmla="*/ 11027470 w 12188819"/>
              <a:gd name="connsiteY69" fmla="*/ 6570660 h 6857997"/>
              <a:gd name="connsiteX70" fmla="*/ 11008693 w 12188819"/>
              <a:gd name="connsiteY70" fmla="*/ 6608227 h 6857997"/>
              <a:gd name="connsiteX71" fmla="*/ 10989555 w 12188819"/>
              <a:gd name="connsiteY71" fmla="*/ 6570660 h 6857997"/>
              <a:gd name="connsiteX72" fmla="*/ 10918025 w 12188819"/>
              <a:gd name="connsiteY72" fmla="*/ 6570660 h 6857997"/>
              <a:gd name="connsiteX73" fmla="*/ 10880719 w 12188819"/>
              <a:gd name="connsiteY73" fmla="*/ 6594543 h 6857997"/>
              <a:gd name="connsiteX74" fmla="*/ 10918025 w 12188819"/>
              <a:gd name="connsiteY74" fmla="*/ 6619873 h 6857997"/>
              <a:gd name="connsiteX75" fmla="*/ 10955331 w 12188819"/>
              <a:gd name="connsiteY75" fmla="*/ 6595267 h 6857997"/>
              <a:gd name="connsiteX76" fmla="*/ 10918025 w 12188819"/>
              <a:gd name="connsiteY76" fmla="*/ 6570660 h 6857997"/>
              <a:gd name="connsiteX77" fmla="*/ 10848147 w 12188819"/>
              <a:gd name="connsiteY77" fmla="*/ 6570660 h 6857997"/>
              <a:gd name="connsiteX78" fmla="*/ 10812457 w 12188819"/>
              <a:gd name="connsiteY78" fmla="*/ 6596206 h 6857997"/>
              <a:gd name="connsiteX79" fmla="*/ 10824111 w 12188819"/>
              <a:gd name="connsiteY79" fmla="*/ 6615365 h 6857997"/>
              <a:gd name="connsiteX80" fmla="*/ 10847419 w 12188819"/>
              <a:gd name="connsiteY80" fmla="*/ 6619873 h 6857997"/>
              <a:gd name="connsiteX81" fmla="*/ 10874369 w 12188819"/>
              <a:gd name="connsiteY81" fmla="*/ 6619873 h 6857997"/>
              <a:gd name="connsiteX82" fmla="*/ 10874369 w 12188819"/>
              <a:gd name="connsiteY82" fmla="*/ 6611233 h 6857997"/>
              <a:gd name="connsiteX83" fmla="*/ 10848147 w 12188819"/>
              <a:gd name="connsiteY83" fmla="*/ 6611233 h 6857997"/>
              <a:gd name="connsiteX84" fmla="*/ 10829938 w 12188819"/>
              <a:gd name="connsiteY84" fmla="*/ 6596582 h 6857997"/>
              <a:gd name="connsiteX85" fmla="*/ 10848147 w 12188819"/>
              <a:gd name="connsiteY85" fmla="*/ 6579301 h 6857997"/>
              <a:gd name="connsiteX86" fmla="*/ 10874369 w 12188819"/>
              <a:gd name="connsiteY86" fmla="*/ 6579301 h 6857997"/>
              <a:gd name="connsiteX87" fmla="*/ 10874369 w 12188819"/>
              <a:gd name="connsiteY87" fmla="*/ 6570660 h 6857997"/>
              <a:gd name="connsiteX88" fmla="*/ 10698157 w 12188819"/>
              <a:gd name="connsiteY88" fmla="*/ 6570660 h 6857997"/>
              <a:gd name="connsiteX89" fmla="*/ 10698157 w 12188819"/>
              <a:gd name="connsiteY89" fmla="*/ 6619873 h 6857997"/>
              <a:gd name="connsiteX90" fmla="*/ 10714049 w 12188819"/>
              <a:gd name="connsiteY90" fmla="*/ 6619873 h 6857997"/>
              <a:gd name="connsiteX91" fmla="*/ 10714049 w 12188819"/>
              <a:gd name="connsiteY91" fmla="*/ 6600714 h 6857997"/>
              <a:gd name="connsiteX92" fmla="*/ 10733267 w 12188819"/>
              <a:gd name="connsiteY92" fmla="*/ 6600714 h 6857997"/>
              <a:gd name="connsiteX93" fmla="*/ 10749898 w 12188819"/>
              <a:gd name="connsiteY93" fmla="*/ 6619873 h 6857997"/>
              <a:gd name="connsiteX94" fmla="*/ 10768007 w 12188819"/>
              <a:gd name="connsiteY94" fmla="*/ 6619873 h 6857997"/>
              <a:gd name="connsiteX95" fmla="*/ 10749159 w 12188819"/>
              <a:gd name="connsiteY95" fmla="*/ 6599211 h 6857997"/>
              <a:gd name="connsiteX96" fmla="*/ 10764311 w 12188819"/>
              <a:gd name="connsiteY96" fmla="*/ 6585687 h 6857997"/>
              <a:gd name="connsiteX97" fmla="*/ 10737702 w 12188819"/>
              <a:gd name="connsiteY97" fmla="*/ 6570660 h 6857997"/>
              <a:gd name="connsiteX98" fmla="*/ 10651325 w 12188819"/>
              <a:gd name="connsiteY98" fmla="*/ 6570660 h 6857997"/>
              <a:gd name="connsiteX99" fmla="*/ 10614019 w 12188819"/>
              <a:gd name="connsiteY99" fmla="*/ 6594543 h 6857997"/>
              <a:gd name="connsiteX100" fmla="*/ 10651325 w 12188819"/>
              <a:gd name="connsiteY100" fmla="*/ 6619873 h 6857997"/>
              <a:gd name="connsiteX101" fmla="*/ 10688631 w 12188819"/>
              <a:gd name="connsiteY101" fmla="*/ 6595267 h 6857997"/>
              <a:gd name="connsiteX102" fmla="*/ 10651325 w 12188819"/>
              <a:gd name="connsiteY102" fmla="*/ 6570660 h 6857997"/>
              <a:gd name="connsiteX103" fmla="*/ 10561891 w 12188819"/>
              <a:gd name="connsiteY103" fmla="*/ 6570660 h 6857997"/>
              <a:gd name="connsiteX104" fmla="*/ 10536232 w 12188819"/>
              <a:gd name="connsiteY104" fmla="*/ 6585687 h 6857997"/>
              <a:gd name="connsiteX105" fmla="*/ 10560822 w 12188819"/>
              <a:gd name="connsiteY105" fmla="*/ 6599963 h 6857997"/>
              <a:gd name="connsiteX106" fmla="*/ 10578997 w 12188819"/>
              <a:gd name="connsiteY106" fmla="*/ 6599963 h 6857997"/>
              <a:gd name="connsiteX107" fmla="*/ 10590045 w 12188819"/>
              <a:gd name="connsiteY107" fmla="*/ 6605598 h 6857997"/>
              <a:gd name="connsiteX108" fmla="*/ 10577928 w 12188819"/>
              <a:gd name="connsiteY108" fmla="*/ 6611233 h 6857997"/>
              <a:gd name="connsiteX109" fmla="*/ 10539083 w 12188819"/>
              <a:gd name="connsiteY109" fmla="*/ 6611233 h 6857997"/>
              <a:gd name="connsiteX110" fmla="*/ 10539083 w 12188819"/>
              <a:gd name="connsiteY110" fmla="*/ 6619873 h 6857997"/>
              <a:gd name="connsiteX111" fmla="*/ 10580423 w 12188819"/>
              <a:gd name="connsiteY111" fmla="*/ 6619873 h 6857997"/>
              <a:gd name="connsiteX112" fmla="*/ 10606082 w 12188819"/>
              <a:gd name="connsiteY112" fmla="*/ 6605222 h 6857997"/>
              <a:gd name="connsiteX113" fmla="*/ 10582561 w 12188819"/>
              <a:gd name="connsiteY113" fmla="*/ 6591322 h 6857997"/>
              <a:gd name="connsiteX114" fmla="*/ 10562248 w 12188819"/>
              <a:gd name="connsiteY114" fmla="*/ 6591322 h 6857997"/>
              <a:gd name="connsiteX115" fmla="*/ 10552269 w 12188819"/>
              <a:gd name="connsiteY115" fmla="*/ 6586063 h 6857997"/>
              <a:gd name="connsiteX116" fmla="*/ 10564386 w 12188819"/>
              <a:gd name="connsiteY116" fmla="*/ 6579676 h 6857997"/>
              <a:gd name="connsiteX117" fmla="*/ 10602518 w 12188819"/>
              <a:gd name="connsiteY117" fmla="*/ 6579676 h 6857997"/>
              <a:gd name="connsiteX118" fmla="*/ 10602518 w 12188819"/>
              <a:gd name="connsiteY118" fmla="*/ 6570660 h 6857997"/>
              <a:gd name="connsiteX119" fmla="*/ 10458444 w 12188819"/>
              <a:gd name="connsiteY119" fmla="*/ 6570660 h 6857997"/>
              <a:gd name="connsiteX120" fmla="*/ 10458444 w 12188819"/>
              <a:gd name="connsiteY120" fmla="*/ 6619873 h 6857997"/>
              <a:gd name="connsiteX121" fmla="*/ 10474930 w 12188819"/>
              <a:gd name="connsiteY121" fmla="*/ 6619873 h 6857997"/>
              <a:gd name="connsiteX122" fmla="*/ 10474197 w 12188819"/>
              <a:gd name="connsiteY122" fmla="*/ 6582682 h 6857997"/>
              <a:gd name="connsiteX123" fmla="*/ 10506802 w 12188819"/>
              <a:gd name="connsiteY123" fmla="*/ 6619873 h 6857997"/>
              <a:gd name="connsiteX124" fmla="*/ 10525119 w 12188819"/>
              <a:gd name="connsiteY124" fmla="*/ 6619873 h 6857997"/>
              <a:gd name="connsiteX125" fmla="*/ 10525119 w 12188819"/>
              <a:gd name="connsiteY125" fmla="*/ 6570660 h 6857997"/>
              <a:gd name="connsiteX126" fmla="*/ 10509000 w 12188819"/>
              <a:gd name="connsiteY126" fmla="*/ 6570660 h 6857997"/>
              <a:gd name="connsiteX127" fmla="*/ 10509732 w 12188819"/>
              <a:gd name="connsiteY127" fmla="*/ 6605973 h 6857997"/>
              <a:gd name="connsiteX128" fmla="*/ 10478593 w 12188819"/>
              <a:gd name="connsiteY128" fmla="*/ 6570660 h 6857997"/>
              <a:gd name="connsiteX129" fmla="*/ 10418456 w 12188819"/>
              <a:gd name="connsiteY129" fmla="*/ 6570660 h 6857997"/>
              <a:gd name="connsiteX130" fmla="*/ 10383832 w 12188819"/>
              <a:gd name="connsiteY130" fmla="*/ 6596206 h 6857997"/>
              <a:gd name="connsiteX131" fmla="*/ 10395254 w 12188819"/>
              <a:gd name="connsiteY131" fmla="*/ 6615365 h 6857997"/>
              <a:gd name="connsiteX132" fmla="*/ 10418099 w 12188819"/>
              <a:gd name="connsiteY132" fmla="*/ 6619873 h 6857997"/>
              <a:gd name="connsiteX133" fmla="*/ 10444157 w 12188819"/>
              <a:gd name="connsiteY133" fmla="*/ 6619873 h 6857997"/>
              <a:gd name="connsiteX134" fmla="*/ 10444157 w 12188819"/>
              <a:gd name="connsiteY134" fmla="*/ 6611233 h 6857997"/>
              <a:gd name="connsiteX135" fmla="*/ 10418813 w 12188819"/>
              <a:gd name="connsiteY135" fmla="*/ 6611233 h 6857997"/>
              <a:gd name="connsiteX136" fmla="*/ 10401323 w 12188819"/>
              <a:gd name="connsiteY136" fmla="*/ 6599211 h 6857997"/>
              <a:gd name="connsiteX137" fmla="*/ 10444157 w 12188819"/>
              <a:gd name="connsiteY137" fmla="*/ 6599211 h 6857997"/>
              <a:gd name="connsiteX138" fmla="*/ 10444157 w 12188819"/>
              <a:gd name="connsiteY138" fmla="*/ 6590571 h 6857997"/>
              <a:gd name="connsiteX139" fmla="*/ 10401323 w 12188819"/>
              <a:gd name="connsiteY139" fmla="*/ 6590571 h 6857997"/>
              <a:gd name="connsiteX140" fmla="*/ 10418813 w 12188819"/>
              <a:gd name="connsiteY140" fmla="*/ 6579301 h 6857997"/>
              <a:gd name="connsiteX141" fmla="*/ 10444157 w 12188819"/>
              <a:gd name="connsiteY141" fmla="*/ 6579301 h 6857997"/>
              <a:gd name="connsiteX142" fmla="*/ 10444157 w 12188819"/>
              <a:gd name="connsiteY142" fmla="*/ 6570660 h 6857997"/>
              <a:gd name="connsiteX143" fmla="*/ 10332060 w 12188819"/>
              <a:gd name="connsiteY143" fmla="*/ 6570660 h 6857997"/>
              <a:gd name="connsiteX144" fmla="*/ 10306044 w 12188819"/>
              <a:gd name="connsiteY144" fmla="*/ 6585687 h 6857997"/>
              <a:gd name="connsiteX145" fmla="*/ 10330634 w 12188819"/>
              <a:gd name="connsiteY145" fmla="*/ 6599963 h 6857997"/>
              <a:gd name="connsiteX146" fmla="*/ 10348809 w 12188819"/>
              <a:gd name="connsiteY146" fmla="*/ 6599963 h 6857997"/>
              <a:gd name="connsiteX147" fmla="*/ 10359857 w 12188819"/>
              <a:gd name="connsiteY147" fmla="*/ 6605598 h 6857997"/>
              <a:gd name="connsiteX148" fmla="*/ 10347740 w 12188819"/>
              <a:gd name="connsiteY148" fmla="*/ 6611233 h 6857997"/>
              <a:gd name="connsiteX149" fmla="*/ 10308895 w 12188819"/>
              <a:gd name="connsiteY149" fmla="*/ 6611233 h 6857997"/>
              <a:gd name="connsiteX150" fmla="*/ 10308895 w 12188819"/>
              <a:gd name="connsiteY150" fmla="*/ 6619873 h 6857997"/>
              <a:gd name="connsiteX151" fmla="*/ 10350235 w 12188819"/>
              <a:gd name="connsiteY151" fmla="*/ 6619873 h 6857997"/>
              <a:gd name="connsiteX152" fmla="*/ 10375894 w 12188819"/>
              <a:gd name="connsiteY152" fmla="*/ 6605222 h 6857997"/>
              <a:gd name="connsiteX153" fmla="*/ 10352373 w 12188819"/>
              <a:gd name="connsiteY153" fmla="*/ 6591322 h 6857997"/>
              <a:gd name="connsiteX154" fmla="*/ 10332060 w 12188819"/>
              <a:gd name="connsiteY154" fmla="*/ 6591322 h 6857997"/>
              <a:gd name="connsiteX155" fmla="*/ 10322437 w 12188819"/>
              <a:gd name="connsiteY155" fmla="*/ 6586063 h 6857997"/>
              <a:gd name="connsiteX156" fmla="*/ 10334198 w 12188819"/>
              <a:gd name="connsiteY156" fmla="*/ 6579676 h 6857997"/>
              <a:gd name="connsiteX157" fmla="*/ 10372330 w 12188819"/>
              <a:gd name="connsiteY157" fmla="*/ 6579676 h 6857997"/>
              <a:gd name="connsiteX158" fmla="*/ 10372330 w 12188819"/>
              <a:gd name="connsiteY158" fmla="*/ 6570660 h 6857997"/>
              <a:gd name="connsiteX159" fmla="*/ 10229543 w 12188819"/>
              <a:gd name="connsiteY159" fmla="*/ 6570660 h 6857997"/>
              <a:gd name="connsiteX160" fmla="*/ 10194919 w 12188819"/>
              <a:gd name="connsiteY160" fmla="*/ 6596206 h 6857997"/>
              <a:gd name="connsiteX161" fmla="*/ 10205985 w 12188819"/>
              <a:gd name="connsiteY161" fmla="*/ 6615365 h 6857997"/>
              <a:gd name="connsiteX162" fmla="*/ 10229186 w 12188819"/>
              <a:gd name="connsiteY162" fmla="*/ 6619873 h 6857997"/>
              <a:gd name="connsiteX163" fmla="*/ 10255244 w 12188819"/>
              <a:gd name="connsiteY163" fmla="*/ 6619873 h 6857997"/>
              <a:gd name="connsiteX164" fmla="*/ 10255244 w 12188819"/>
              <a:gd name="connsiteY164" fmla="*/ 6611233 h 6857997"/>
              <a:gd name="connsiteX165" fmla="*/ 10229900 w 12188819"/>
              <a:gd name="connsiteY165" fmla="*/ 6611233 h 6857997"/>
              <a:gd name="connsiteX166" fmla="*/ 10212410 w 12188819"/>
              <a:gd name="connsiteY166" fmla="*/ 6599211 h 6857997"/>
              <a:gd name="connsiteX167" fmla="*/ 10255244 w 12188819"/>
              <a:gd name="connsiteY167" fmla="*/ 6599211 h 6857997"/>
              <a:gd name="connsiteX168" fmla="*/ 10255244 w 12188819"/>
              <a:gd name="connsiteY168" fmla="*/ 6590571 h 6857997"/>
              <a:gd name="connsiteX169" fmla="*/ 10212410 w 12188819"/>
              <a:gd name="connsiteY169" fmla="*/ 6590571 h 6857997"/>
              <a:gd name="connsiteX170" fmla="*/ 10229900 w 12188819"/>
              <a:gd name="connsiteY170" fmla="*/ 6579301 h 6857997"/>
              <a:gd name="connsiteX171" fmla="*/ 10255244 w 12188819"/>
              <a:gd name="connsiteY171" fmla="*/ 6579301 h 6857997"/>
              <a:gd name="connsiteX172" fmla="*/ 10255244 w 12188819"/>
              <a:gd name="connsiteY172" fmla="*/ 6570660 h 6857997"/>
              <a:gd name="connsiteX173" fmla="*/ 10123482 w 12188819"/>
              <a:gd name="connsiteY173" fmla="*/ 6570660 h 6857997"/>
              <a:gd name="connsiteX174" fmla="*/ 10123482 w 12188819"/>
              <a:gd name="connsiteY174" fmla="*/ 6619873 h 6857997"/>
              <a:gd name="connsiteX175" fmla="*/ 10139108 w 12188819"/>
              <a:gd name="connsiteY175" fmla="*/ 6619873 h 6857997"/>
              <a:gd name="connsiteX176" fmla="*/ 10139108 w 12188819"/>
              <a:gd name="connsiteY176" fmla="*/ 6599211 h 6857997"/>
              <a:gd name="connsiteX177" fmla="*/ 10168181 w 12188819"/>
              <a:gd name="connsiteY177" fmla="*/ 6599211 h 6857997"/>
              <a:gd name="connsiteX178" fmla="*/ 10168181 w 12188819"/>
              <a:gd name="connsiteY178" fmla="*/ 6619873 h 6857997"/>
              <a:gd name="connsiteX179" fmla="*/ 10183807 w 12188819"/>
              <a:gd name="connsiteY179" fmla="*/ 6619873 h 6857997"/>
              <a:gd name="connsiteX180" fmla="*/ 10183807 w 12188819"/>
              <a:gd name="connsiteY180" fmla="*/ 6570660 h 6857997"/>
              <a:gd name="connsiteX181" fmla="*/ 10168181 w 12188819"/>
              <a:gd name="connsiteY181" fmla="*/ 6570660 h 6857997"/>
              <a:gd name="connsiteX182" fmla="*/ 10168181 w 12188819"/>
              <a:gd name="connsiteY182" fmla="*/ 6590571 h 6857997"/>
              <a:gd name="connsiteX183" fmla="*/ 10139108 w 12188819"/>
              <a:gd name="connsiteY183" fmla="*/ 6590571 h 6857997"/>
              <a:gd name="connsiteX184" fmla="*/ 10139108 w 12188819"/>
              <a:gd name="connsiteY184" fmla="*/ 6570660 h 6857997"/>
              <a:gd name="connsiteX185" fmla="*/ 10050457 w 12188819"/>
              <a:gd name="connsiteY185" fmla="*/ 6570660 h 6857997"/>
              <a:gd name="connsiteX186" fmla="*/ 10050457 w 12188819"/>
              <a:gd name="connsiteY186" fmla="*/ 6578989 h 6857997"/>
              <a:gd name="connsiteX187" fmla="*/ 10074819 w 12188819"/>
              <a:gd name="connsiteY187" fmla="*/ 6578989 h 6857997"/>
              <a:gd name="connsiteX188" fmla="*/ 10074819 w 12188819"/>
              <a:gd name="connsiteY188" fmla="*/ 6619873 h 6857997"/>
              <a:gd name="connsiteX189" fmla="*/ 10090818 w 12188819"/>
              <a:gd name="connsiteY189" fmla="*/ 6619873 h 6857997"/>
              <a:gd name="connsiteX190" fmla="*/ 10090818 w 12188819"/>
              <a:gd name="connsiteY190" fmla="*/ 6578989 h 6857997"/>
              <a:gd name="connsiteX191" fmla="*/ 10115544 w 12188819"/>
              <a:gd name="connsiteY191" fmla="*/ 6578989 h 6857997"/>
              <a:gd name="connsiteX192" fmla="*/ 10115544 w 12188819"/>
              <a:gd name="connsiteY192" fmla="*/ 6570660 h 6857997"/>
              <a:gd name="connsiteX193" fmla="*/ 2164817 w 12188819"/>
              <a:gd name="connsiteY193" fmla="*/ 6506714 h 6857997"/>
              <a:gd name="connsiteX194" fmla="*/ 2164817 w 12188819"/>
              <a:gd name="connsiteY194" fmla="*/ 6521015 h 6857997"/>
              <a:gd name="connsiteX195" fmla="*/ 2170608 w 12188819"/>
              <a:gd name="connsiteY195" fmla="*/ 6521015 h 6857997"/>
              <a:gd name="connsiteX196" fmla="*/ 2168864 w 12188819"/>
              <a:gd name="connsiteY196" fmla="*/ 6530887 h 6857997"/>
              <a:gd name="connsiteX197" fmla="*/ 2164120 w 12188819"/>
              <a:gd name="connsiteY197" fmla="*/ 6535875 h 6857997"/>
              <a:gd name="connsiteX198" fmla="*/ 2166980 w 12188819"/>
              <a:gd name="connsiteY198" fmla="*/ 6541247 h 6857997"/>
              <a:gd name="connsiteX199" fmla="*/ 2174096 w 12188819"/>
              <a:gd name="connsiteY199" fmla="*/ 6534026 h 6857997"/>
              <a:gd name="connsiteX200" fmla="*/ 2176538 w 12188819"/>
              <a:gd name="connsiteY200" fmla="*/ 6521015 h 6857997"/>
              <a:gd name="connsiteX201" fmla="*/ 2176538 w 12188819"/>
              <a:gd name="connsiteY201" fmla="*/ 6506714 h 6857997"/>
              <a:gd name="connsiteX202" fmla="*/ 6291676 w 12188819"/>
              <a:gd name="connsiteY202" fmla="*/ 6483831 h 6857997"/>
              <a:gd name="connsiteX203" fmla="*/ 6291676 w 12188819"/>
              <a:gd name="connsiteY203" fmla="*/ 6488436 h 6857997"/>
              <a:gd name="connsiteX204" fmla="*/ 6289444 w 12188819"/>
              <a:gd name="connsiteY204" fmla="*/ 6502354 h 6857997"/>
              <a:gd name="connsiteX205" fmla="*/ 6282711 w 12188819"/>
              <a:gd name="connsiteY205" fmla="*/ 6509993 h 6857997"/>
              <a:gd name="connsiteX206" fmla="*/ 6272700 w 12188819"/>
              <a:gd name="connsiteY206" fmla="*/ 6512853 h 6857997"/>
              <a:gd name="connsiteX207" fmla="*/ 6263631 w 12188819"/>
              <a:gd name="connsiteY207" fmla="*/ 6509679 h 6857997"/>
              <a:gd name="connsiteX208" fmla="*/ 6260352 w 12188819"/>
              <a:gd name="connsiteY208" fmla="*/ 6501203 h 6857997"/>
              <a:gd name="connsiteX209" fmla="*/ 6261782 w 12188819"/>
              <a:gd name="connsiteY209" fmla="*/ 6495168 h 6857997"/>
              <a:gd name="connsiteX210" fmla="*/ 6265794 w 12188819"/>
              <a:gd name="connsiteY210" fmla="*/ 6491122 h 6857997"/>
              <a:gd name="connsiteX211" fmla="*/ 6274863 w 12188819"/>
              <a:gd name="connsiteY211" fmla="*/ 6488575 h 6857997"/>
              <a:gd name="connsiteX212" fmla="*/ 6291676 w 12188819"/>
              <a:gd name="connsiteY212" fmla="*/ 6483831 h 6857997"/>
              <a:gd name="connsiteX213" fmla="*/ 2657736 w 12188819"/>
              <a:gd name="connsiteY213" fmla="*/ 6483831 h 6857997"/>
              <a:gd name="connsiteX214" fmla="*/ 2657736 w 12188819"/>
              <a:gd name="connsiteY214" fmla="*/ 6488436 h 6857997"/>
              <a:gd name="connsiteX215" fmla="*/ 2655504 w 12188819"/>
              <a:gd name="connsiteY215" fmla="*/ 6502354 h 6857997"/>
              <a:gd name="connsiteX216" fmla="*/ 2648771 w 12188819"/>
              <a:gd name="connsiteY216" fmla="*/ 6509993 h 6857997"/>
              <a:gd name="connsiteX217" fmla="*/ 2638760 w 12188819"/>
              <a:gd name="connsiteY217" fmla="*/ 6512853 h 6857997"/>
              <a:gd name="connsiteX218" fmla="*/ 2629691 w 12188819"/>
              <a:gd name="connsiteY218" fmla="*/ 6509679 h 6857997"/>
              <a:gd name="connsiteX219" fmla="*/ 2626412 w 12188819"/>
              <a:gd name="connsiteY219" fmla="*/ 6501203 h 6857997"/>
              <a:gd name="connsiteX220" fmla="*/ 2627843 w 12188819"/>
              <a:gd name="connsiteY220" fmla="*/ 6495168 h 6857997"/>
              <a:gd name="connsiteX221" fmla="*/ 2631854 w 12188819"/>
              <a:gd name="connsiteY221" fmla="*/ 6491122 h 6857997"/>
              <a:gd name="connsiteX222" fmla="*/ 2640923 w 12188819"/>
              <a:gd name="connsiteY222" fmla="*/ 6488575 h 6857997"/>
              <a:gd name="connsiteX223" fmla="*/ 2657736 w 12188819"/>
              <a:gd name="connsiteY223" fmla="*/ 6483831 h 6857997"/>
              <a:gd name="connsiteX224" fmla="*/ 6087293 w 12188819"/>
              <a:gd name="connsiteY224" fmla="*/ 6455577 h 6857997"/>
              <a:gd name="connsiteX225" fmla="*/ 6099920 w 12188819"/>
              <a:gd name="connsiteY225" fmla="*/ 6462484 h 6857997"/>
              <a:gd name="connsiteX226" fmla="*/ 6104036 w 12188819"/>
              <a:gd name="connsiteY226" fmla="*/ 6476855 h 6857997"/>
              <a:gd name="connsiteX227" fmla="*/ 6070131 w 12188819"/>
              <a:gd name="connsiteY227" fmla="*/ 6476855 h 6857997"/>
              <a:gd name="connsiteX228" fmla="*/ 6075503 w 12188819"/>
              <a:gd name="connsiteY228" fmla="*/ 6461333 h 6857997"/>
              <a:gd name="connsiteX229" fmla="*/ 6087293 w 12188819"/>
              <a:gd name="connsiteY229" fmla="*/ 6455577 h 6857997"/>
              <a:gd name="connsiteX230" fmla="*/ 6018396 w 12188819"/>
              <a:gd name="connsiteY230" fmla="*/ 6455577 h 6857997"/>
              <a:gd name="connsiteX231" fmla="*/ 6030543 w 12188819"/>
              <a:gd name="connsiteY231" fmla="*/ 6462728 h 6857997"/>
              <a:gd name="connsiteX232" fmla="*/ 6035359 w 12188819"/>
              <a:gd name="connsiteY232" fmla="*/ 6485436 h 6857997"/>
              <a:gd name="connsiteX233" fmla="*/ 6030543 w 12188819"/>
              <a:gd name="connsiteY233" fmla="*/ 6505667 h 6857997"/>
              <a:gd name="connsiteX234" fmla="*/ 6019164 w 12188819"/>
              <a:gd name="connsiteY234" fmla="*/ 6512365 h 6857997"/>
              <a:gd name="connsiteX235" fmla="*/ 6007541 w 12188819"/>
              <a:gd name="connsiteY235" fmla="*/ 6505388 h 6857997"/>
              <a:gd name="connsiteX236" fmla="*/ 6002550 w 12188819"/>
              <a:gd name="connsiteY236" fmla="*/ 6484041 h 6857997"/>
              <a:gd name="connsiteX237" fmla="*/ 6007227 w 12188819"/>
              <a:gd name="connsiteY237" fmla="*/ 6462449 h 6857997"/>
              <a:gd name="connsiteX238" fmla="*/ 6018396 w 12188819"/>
              <a:gd name="connsiteY238" fmla="*/ 6455577 h 6857997"/>
              <a:gd name="connsiteX239" fmla="*/ 5829561 w 12188819"/>
              <a:gd name="connsiteY239" fmla="*/ 6455577 h 6857997"/>
              <a:gd name="connsiteX240" fmla="*/ 5842536 w 12188819"/>
              <a:gd name="connsiteY240" fmla="*/ 6462597 h 6857997"/>
              <a:gd name="connsiteX241" fmla="*/ 5847769 w 12188819"/>
              <a:gd name="connsiteY241" fmla="*/ 6483936 h 6857997"/>
              <a:gd name="connsiteX242" fmla="*/ 5842571 w 12188819"/>
              <a:gd name="connsiteY242" fmla="*/ 6505275 h 6857997"/>
              <a:gd name="connsiteX243" fmla="*/ 5830118 w 12188819"/>
              <a:gd name="connsiteY243" fmla="*/ 6512365 h 6857997"/>
              <a:gd name="connsiteX244" fmla="*/ 5817142 w 12188819"/>
              <a:gd name="connsiteY244" fmla="*/ 6505345 h 6857997"/>
              <a:gd name="connsiteX245" fmla="*/ 5811910 w 12188819"/>
              <a:gd name="connsiteY245" fmla="*/ 6483936 h 6857997"/>
              <a:gd name="connsiteX246" fmla="*/ 5817072 w 12188819"/>
              <a:gd name="connsiteY246" fmla="*/ 6462632 h 6857997"/>
              <a:gd name="connsiteX247" fmla="*/ 5829561 w 12188819"/>
              <a:gd name="connsiteY247" fmla="*/ 6455577 h 6857997"/>
              <a:gd name="connsiteX248" fmla="*/ 2774981 w 12188819"/>
              <a:gd name="connsiteY248" fmla="*/ 6455577 h 6857997"/>
              <a:gd name="connsiteX249" fmla="*/ 2787127 w 12188819"/>
              <a:gd name="connsiteY249" fmla="*/ 6462728 h 6857997"/>
              <a:gd name="connsiteX250" fmla="*/ 2791944 w 12188819"/>
              <a:gd name="connsiteY250" fmla="*/ 6485436 h 6857997"/>
              <a:gd name="connsiteX251" fmla="*/ 2787127 w 12188819"/>
              <a:gd name="connsiteY251" fmla="*/ 6505667 h 6857997"/>
              <a:gd name="connsiteX252" fmla="*/ 2775749 w 12188819"/>
              <a:gd name="connsiteY252" fmla="*/ 6512365 h 6857997"/>
              <a:gd name="connsiteX253" fmla="*/ 2764126 w 12188819"/>
              <a:gd name="connsiteY253" fmla="*/ 6505388 h 6857997"/>
              <a:gd name="connsiteX254" fmla="*/ 2759134 w 12188819"/>
              <a:gd name="connsiteY254" fmla="*/ 6484041 h 6857997"/>
              <a:gd name="connsiteX255" fmla="*/ 2763811 w 12188819"/>
              <a:gd name="connsiteY255" fmla="*/ 6462449 h 6857997"/>
              <a:gd name="connsiteX256" fmla="*/ 2774981 w 12188819"/>
              <a:gd name="connsiteY256" fmla="*/ 6455577 h 6857997"/>
              <a:gd name="connsiteX257" fmla="*/ 2510503 w 12188819"/>
              <a:gd name="connsiteY257" fmla="*/ 6455577 h 6857997"/>
              <a:gd name="connsiteX258" fmla="*/ 2523130 w 12188819"/>
              <a:gd name="connsiteY258" fmla="*/ 6462484 h 6857997"/>
              <a:gd name="connsiteX259" fmla="*/ 2527246 w 12188819"/>
              <a:gd name="connsiteY259" fmla="*/ 6476855 h 6857997"/>
              <a:gd name="connsiteX260" fmla="*/ 2493341 w 12188819"/>
              <a:gd name="connsiteY260" fmla="*/ 6476855 h 6857997"/>
              <a:gd name="connsiteX261" fmla="*/ 2498713 w 12188819"/>
              <a:gd name="connsiteY261" fmla="*/ 6461333 h 6857997"/>
              <a:gd name="connsiteX262" fmla="*/ 2510503 w 12188819"/>
              <a:gd name="connsiteY262" fmla="*/ 6455577 h 6857997"/>
              <a:gd name="connsiteX263" fmla="*/ 1871770 w 12188819"/>
              <a:gd name="connsiteY263" fmla="*/ 6455577 h 6857997"/>
              <a:gd name="connsiteX264" fmla="*/ 1884746 w 12188819"/>
              <a:gd name="connsiteY264" fmla="*/ 6462597 h 6857997"/>
              <a:gd name="connsiteX265" fmla="*/ 1889978 w 12188819"/>
              <a:gd name="connsiteY265" fmla="*/ 6483936 h 6857997"/>
              <a:gd name="connsiteX266" fmla="*/ 1884781 w 12188819"/>
              <a:gd name="connsiteY266" fmla="*/ 6505275 h 6857997"/>
              <a:gd name="connsiteX267" fmla="*/ 1872328 w 12188819"/>
              <a:gd name="connsiteY267" fmla="*/ 6512365 h 6857997"/>
              <a:gd name="connsiteX268" fmla="*/ 1859352 w 12188819"/>
              <a:gd name="connsiteY268" fmla="*/ 6505345 h 6857997"/>
              <a:gd name="connsiteX269" fmla="*/ 1854120 w 12188819"/>
              <a:gd name="connsiteY269" fmla="*/ 6483936 h 6857997"/>
              <a:gd name="connsiteX270" fmla="*/ 1859282 w 12188819"/>
              <a:gd name="connsiteY270" fmla="*/ 6462632 h 6857997"/>
              <a:gd name="connsiteX271" fmla="*/ 1871770 w 12188819"/>
              <a:gd name="connsiteY271" fmla="*/ 6455577 h 6857997"/>
              <a:gd name="connsiteX272" fmla="*/ 1586578 w 12188819"/>
              <a:gd name="connsiteY272" fmla="*/ 6455577 h 6857997"/>
              <a:gd name="connsiteX273" fmla="*/ 1599205 w 12188819"/>
              <a:gd name="connsiteY273" fmla="*/ 6462484 h 6857997"/>
              <a:gd name="connsiteX274" fmla="*/ 1603321 w 12188819"/>
              <a:gd name="connsiteY274" fmla="*/ 6476855 h 6857997"/>
              <a:gd name="connsiteX275" fmla="*/ 1569416 w 12188819"/>
              <a:gd name="connsiteY275" fmla="*/ 6476855 h 6857997"/>
              <a:gd name="connsiteX276" fmla="*/ 1574788 w 12188819"/>
              <a:gd name="connsiteY276" fmla="*/ 6461333 h 6857997"/>
              <a:gd name="connsiteX277" fmla="*/ 1586578 w 12188819"/>
              <a:gd name="connsiteY277" fmla="*/ 6455577 h 6857997"/>
              <a:gd name="connsiteX278" fmla="*/ 1317679 w 12188819"/>
              <a:gd name="connsiteY278" fmla="*/ 6455577 h 6857997"/>
              <a:gd name="connsiteX279" fmla="*/ 1329914 w 12188819"/>
              <a:gd name="connsiteY279" fmla="*/ 6462397 h 6857997"/>
              <a:gd name="connsiteX280" fmla="*/ 1334947 w 12188819"/>
              <a:gd name="connsiteY280" fmla="*/ 6483204 h 6857997"/>
              <a:gd name="connsiteX281" fmla="*/ 1330053 w 12188819"/>
              <a:gd name="connsiteY281" fmla="*/ 6504116 h 6857997"/>
              <a:gd name="connsiteX282" fmla="*/ 1318169 w 12188819"/>
              <a:gd name="connsiteY282" fmla="*/ 6510690 h 6857997"/>
              <a:gd name="connsiteX283" fmla="*/ 1306354 w 12188819"/>
              <a:gd name="connsiteY283" fmla="*/ 6503976 h 6857997"/>
              <a:gd name="connsiteX284" fmla="*/ 1301530 w 12188819"/>
              <a:gd name="connsiteY284" fmla="*/ 6482644 h 6857997"/>
              <a:gd name="connsiteX285" fmla="*/ 1306389 w 12188819"/>
              <a:gd name="connsiteY285" fmla="*/ 6462397 h 6857997"/>
              <a:gd name="connsiteX286" fmla="*/ 1317679 w 12188819"/>
              <a:gd name="connsiteY286" fmla="*/ 6455577 h 6857997"/>
              <a:gd name="connsiteX287" fmla="*/ 1071670 w 12188819"/>
              <a:gd name="connsiteY287" fmla="*/ 6455577 h 6857997"/>
              <a:gd name="connsiteX288" fmla="*/ 1084646 w 12188819"/>
              <a:gd name="connsiteY288" fmla="*/ 6462597 h 6857997"/>
              <a:gd name="connsiteX289" fmla="*/ 1089878 w 12188819"/>
              <a:gd name="connsiteY289" fmla="*/ 6483936 h 6857997"/>
              <a:gd name="connsiteX290" fmla="*/ 1084681 w 12188819"/>
              <a:gd name="connsiteY290" fmla="*/ 6505275 h 6857997"/>
              <a:gd name="connsiteX291" fmla="*/ 1072228 w 12188819"/>
              <a:gd name="connsiteY291" fmla="*/ 6512365 h 6857997"/>
              <a:gd name="connsiteX292" fmla="*/ 1059252 w 12188819"/>
              <a:gd name="connsiteY292" fmla="*/ 6505345 h 6857997"/>
              <a:gd name="connsiteX293" fmla="*/ 1054020 w 12188819"/>
              <a:gd name="connsiteY293" fmla="*/ 6483936 h 6857997"/>
              <a:gd name="connsiteX294" fmla="*/ 1059182 w 12188819"/>
              <a:gd name="connsiteY294" fmla="*/ 6462632 h 6857997"/>
              <a:gd name="connsiteX295" fmla="*/ 1071670 w 12188819"/>
              <a:gd name="connsiteY295" fmla="*/ 6455577 h 6857997"/>
              <a:gd name="connsiteX296" fmla="*/ 1139782 w 12188819"/>
              <a:gd name="connsiteY296" fmla="*/ 6455089 h 6857997"/>
              <a:gd name="connsiteX297" fmla="*/ 1151472 w 12188819"/>
              <a:gd name="connsiteY297" fmla="*/ 6462065 h 6857997"/>
              <a:gd name="connsiteX298" fmla="*/ 1156274 w 12188819"/>
              <a:gd name="connsiteY298" fmla="*/ 6483552 h 6857997"/>
              <a:gd name="connsiteX299" fmla="*/ 1151334 w 12188819"/>
              <a:gd name="connsiteY299" fmla="*/ 6505319 h 6857997"/>
              <a:gd name="connsiteX300" fmla="*/ 1139852 w 12188819"/>
              <a:gd name="connsiteY300" fmla="*/ 6512365 h 6857997"/>
              <a:gd name="connsiteX301" fmla="*/ 1128229 w 12188819"/>
              <a:gd name="connsiteY301" fmla="*/ 6505563 h 6857997"/>
              <a:gd name="connsiteX302" fmla="*/ 1123428 w 12188819"/>
              <a:gd name="connsiteY302" fmla="*/ 6484390 h 6857997"/>
              <a:gd name="connsiteX303" fmla="*/ 1128508 w 12188819"/>
              <a:gd name="connsiteY303" fmla="*/ 6462589 h 6857997"/>
              <a:gd name="connsiteX304" fmla="*/ 1139782 w 12188819"/>
              <a:gd name="connsiteY304" fmla="*/ 6455089 h 6857997"/>
              <a:gd name="connsiteX305" fmla="*/ 6224382 w 12188819"/>
              <a:gd name="connsiteY305" fmla="*/ 6446927 h 6857997"/>
              <a:gd name="connsiteX306" fmla="*/ 6224382 w 12188819"/>
              <a:gd name="connsiteY306" fmla="*/ 6521015 h 6857997"/>
              <a:gd name="connsiteX307" fmla="*/ 6234638 w 12188819"/>
              <a:gd name="connsiteY307" fmla="*/ 6521015 h 6857997"/>
              <a:gd name="connsiteX308" fmla="*/ 6234638 w 12188819"/>
              <a:gd name="connsiteY308" fmla="*/ 6446927 h 6857997"/>
              <a:gd name="connsiteX309" fmla="*/ 5967207 w 12188819"/>
              <a:gd name="connsiteY309" fmla="*/ 6446927 h 6857997"/>
              <a:gd name="connsiteX310" fmla="*/ 5967207 w 12188819"/>
              <a:gd name="connsiteY310" fmla="*/ 6521015 h 6857997"/>
              <a:gd name="connsiteX311" fmla="*/ 5977463 w 12188819"/>
              <a:gd name="connsiteY311" fmla="*/ 6521015 h 6857997"/>
              <a:gd name="connsiteX312" fmla="*/ 5977463 w 12188819"/>
              <a:gd name="connsiteY312" fmla="*/ 6446927 h 6857997"/>
              <a:gd name="connsiteX313" fmla="*/ 2380892 w 12188819"/>
              <a:gd name="connsiteY313" fmla="*/ 6446927 h 6857997"/>
              <a:gd name="connsiteX314" fmla="*/ 2380892 w 12188819"/>
              <a:gd name="connsiteY314" fmla="*/ 6521015 h 6857997"/>
              <a:gd name="connsiteX315" fmla="*/ 2391148 w 12188819"/>
              <a:gd name="connsiteY315" fmla="*/ 6521015 h 6857997"/>
              <a:gd name="connsiteX316" fmla="*/ 2391148 w 12188819"/>
              <a:gd name="connsiteY316" fmla="*/ 6446927 h 6857997"/>
              <a:gd name="connsiteX317" fmla="*/ 2287703 w 12188819"/>
              <a:gd name="connsiteY317" fmla="*/ 6446927 h 6857997"/>
              <a:gd name="connsiteX318" fmla="*/ 2306367 w 12188819"/>
              <a:gd name="connsiteY318" fmla="*/ 6521015 h 6857997"/>
              <a:gd name="connsiteX319" fmla="*/ 2317108 w 12188819"/>
              <a:gd name="connsiteY319" fmla="*/ 6521015 h 6857997"/>
              <a:gd name="connsiteX320" fmla="*/ 2329386 w 12188819"/>
              <a:gd name="connsiteY320" fmla="*/ 6464019 h 6857997"/>
              <a:gd name="connsiteX321" fmla="*/ 2331689 w 12188819"/>
              <a:gd name="connsiteY321" fmla="*/ 6476646 h 6857997"/>
              <a:gd name="connsiteX322" fmla="*/ 2341385 w 12188819"/>
              <a:gd name="connsiteY322" fmla="*/ 6521015 h 6857997"/>
              <a:gd name="connsiteX323" fmla="*/ 2352104 w 12188819"/>
              <a:gd name="connsiteY323" fmla="*/ 6521015 h 6857997"/>
              <a:gd name="connsiteX324" fmla="*/ 2371070 w 12188819"/>
              <a:gd name="connsiteY324" fmla="*/ 6446927 h 6857997"/>
              <a:gd name="connsiteX325" fmla="*/ 2361025 w 12188819"/>
              <a:gd name="connsiteY325" fmla="*/ 6446927 h 6857997"/>
              <a:gd name="connsiteX326" fmla="*/ 2350655 w 12188819"/>
              <a:gd name="connsiteY326" fmla="*/ 6489761 h 6857997"/>
              <a:gd name="connsiteX327" fmla="*/ 2347176 w 12188819"/>
              <a:gd name="connsiteY327" fmla="*/ 6504063 h 6857997"/>
              <a:gd name="connsiteX328" fmla="*/ 2344116 w 12188819"/>
              <a:gd name="connsiteY328" fmla="*/ 6489901 h 6857997"/>
              <a:gd name="connsiteX329" fmla="*/ 2335078 w 12188819"/>
              <a:gd name="connsiteY329" fmla="*/ 6446927 h 6857997"/>
              <a:gd name="connsiteX330" fmla="*/ 2324448 w 12188819"/>
              <a:gd name="connsiteY330" fmla="*/ 6446927 h 6857997"/>
              <a:gd name="connsiteX331" fmla="*/ 2314810 w 12188819"/>
              <a:gd name="connsiteY331" fmla="*/ 6490319 h 6857997"/>
              <a:gd name="connsiteX332" fmla="*/ 2311597 w 12188819"/>
              <a:gd name="connsiteY332" fmla="*/ 6505598 h 6857997"/>
              <a:gd name="connsiteX333" fmla="*/ 2308021 w 12188819"/>
              <a:gd name="connsiteY333" fmla="*/ 6489692 h 6857997"/>
              <a:gd name="connsiteX334" fmla="*/ 2298346 w 12188819"/>
              <a:gd name="connsiteY334" fmla="*/ 6446927 h 6857997"/>
              <a:gd name="connsiteX335" fmla="*/ 1818918 w 12188819"/>
              <a:gd name="connsiteY335" fmla="*/ 6446927 h 6857997"/>
              <a:gd name="connsiteX336" fmla="*/ 1818918 w 12188819"/>
              <a:gd name="connsiteY336" fmla="*/ 6521015 h 6857997"/>
              <a:gd name="connsiteX337" fmla="*/ 1829173 w 12188819"/>
              <a:gd name="connsiteY337" fmla="*/ 6521015 h 6857997"/>
              <a:gd name="connsiteX338" fmla="*/ 1829173 w 12188819"/>
              <a:gd name="connsiteY338" fmla="*/ 6446927 h 6857997"/>
              <a:gd name="connsiteX339" fmla="*/ 1752242 w 12188819"/>
              <a:gd name="connsiteY339" fmla="*/ 6446927 h 6857997"/>
              <a:gd name="connsiteX340" fmla="*/ 1752242 w 12188819"/>
              <a:gd name="connsiteY340" fmla="*/ 6521015 h 6857997"/>
              <a:gd name="connsiteX341" fmla="*/ 1762498 w 12188819"/>
              <a:gd name="connsiteY341" fmla="*/ 6521015 h 6857997"/>
              <a:gd name="connsiteX342" fmla="*/ 1762498 w 12188819"/>
              <a:gd name="connsiteY342" fmla="*/ 6446927 h 6857997"/>
              <a:gd name="connsiteX343" fmla="*/ 1266468 w 12188819"/>
              <a:gd name="connsiteY343" fmla="*/ 6446927 h 6857997"/>
              <a:gd name="connsiteX344" fmla="*/ 1266468 w 12188819"/>
              <a:gd name="connsiteY344" fmla="*/ 6521015 h 6857997"/>
              <a:gd name="connsiteX345" fmla="*/ 1276723 w 12188819"/>
              <a:gd name="connsiteY345" fmla="*/ 6521015 h 6857997"/>
              <a:gd name="connsiteX346" fmla="*/ 1276723 w 12188819"/>
              <a:gd name="connsiteY346" fmla="*/ 6446927 h 6857997"/>
              <a:gd name="connsiteX347" fmla="*/ 6278770 w 12188819"/>
              <a:gd name="connsiteY347" fmla="*/ 6445252 h 6857997"/>
              <a:gd name="connsiteX348" fmla="*/ 6259899 w 12188819"/>
              <a:gd name="connsiteY348" fmla="*/ 6450694 h 6857997"/>
              <a:gd name="connsiteX349" fmla="*/ 6251144 w 12188819"/>
              <a:gd name="connsiteY349" fmla="*/ 6468065 h 6857997"/>
              <a:gd name="connsiteX350" fmla="*/ 6261259 w 12188819"/>
              <a:gd name="connsiteY350" fmla="*/ 6469739 h 6857997"/>
              <a:gd name="connsiteX351" fmla="*/ 6266491 w 12188819"/>
              <a:gd name="connsiteY351" fmla="*/ 6458557 h 6857997"/>
              <a:gd name="connsiteX352" fmla="*/ 6277235 w 12188819"/>
              <a:gd name="connsiteY352" fmla="*/ 6455577 h 6857997"/>
              <a:gd name="connsiteX353" fmla="*/ 6289025 w 12188819"/>
              <a:gd name="connsiteY353" fmla="*/ 6460042 h 6857997"/>
              <a:gd name="connsiteX354" fmla="*/ 6291746 w 12188819"/>
              <a:gd name="connsiteY354" fmla="*/ 6470716 h 6857997"/>
              <a:gd name="connsiteX355" fmla="*/ 6291676 w 12188819"/>
              <a:gd name="connsiteY355" fmla="*/ 6473925 h 6857997"/>
              <a:gd name="connsiteX356" fmla="*/ 6273258 w 12188819"/>
              <a:gd name="connsiteY356" fmla="*/ 6478320 h 6857997"/>
              <a:gd name="connsiteX357" fmla="*/ 6259306 w 12188819"/>
              <a:gd name="connsiteY357" fmla="*/ 6482436 h 6857997"/>
              <a:gd name="connsiteX358" fmla="*/ 6252050 w 12188819"/>
              <a:gd name="connsiteY358" fmla="*/ 6490180 h 6857997"/>
              <a:gd name="connsiteX359" fmla="*/ 6249399 w 12188819"/>
              <a:gd name="connsiteY359" fmla="*/ 6501551 h 6857997"/>
              <a:gd name="connsiteX360" fmla="*/ 6255050 w 12188819"/>
              <a:gd name="connsiteY360" fmla="*/ 6516969 h 6857997"/>
              <a:gd name="connsiteX361" fmla="*/ 6270189 w 12188819"/>
              <a:gd name="connsiteY361" fmla="*/ 6522690 h 6857997"/>
              <a:gd name="connsiteX362" fmla="*/ 6281770 w 12188819"/>
              <a:gd name="connsiteY362" fmla="*/ 6519968 h 6857997"/>
              <a:gd name="connsiteX363" fmla="*/ 6292513 w 12188819"/>
              <a:gd name="connsiteY363" fmla="*/ 6511875 h 6857997"/>
              <a:gd name="connsiteX364" fmla="*/ 6294606 w 12188819"/>
              <a:gd name="connsiteY364" fmla="*/ 6521015 h 6857997"/>
              <a:gd name="connsiteX365" fmla="*/ 6305350 w 12188819"/>
              <a:gd name="connsiteY365" fmla="*/ 6521015 h 6857997"/>
              <a:gd name="connsiteX366" fmla="*/ 6302733 w 12188819"/>
              <a:gd name="connsiteY366" fmla="*/ 6512120 h 6857997"/>
              <a:gd name="connsiteX367" fmla="*/ 6302071 w 12188819"/>
              <a:gd name="connsiteY367" fmla="*/ 6489971 h 6857997"/>
              <a:gd name="connsiteX368" fmla="*/ 6302071 w 12188819"/>
              <a:gd name="connsiteY368" fmla="*/ 6473227 h 6857997"/>
              <a:gd name="connsiteX369" fmla="*/ 6300641 w 12188819"/>
              <a:gd name="connsiteY369" fmla="*/ 6457740 h 6857997"/>
              <a:gd name="connsiteX370" fmla="*/ 6293769 w 12188819"/>
              <a:gd name="connsiteY370" fmla="*/ 6448845 h 6857997"/>
              <a:gd name="connsiteX371" fmla="*/ 6278770 w 12188819"/>
              <a:gd name="connsiteY371" fmla="*/ 6445252 h 6857997"/>
              <a:gd name="connsiteX372" fmla="*/ 6157702 w 12188819"/>
              <a:gd name="connsiteY372" fmla="*/ 6445252 h 6857997"/>
              <a:gd name="connsiteX373" fmla="*/ 6146594 w 12188819"/>
              <a:gd name="connsiteY373" fmla="*/ 6448270 h 6857997"/>
              <a:gd name="connsiteX374" fmla="*/ 6138411 w 12188819"/>
              <a:gd name="connsiteY374" fmla="*/ 6457392 h 6857997"/>
              <a:gd name="connsiteX375" fmla="*/ 6138411 w 12188819"/>
              <a:gd name="connsiteY375" fmla="*/ 6446927 h 6857997"/>
              <a:gd name="connsiteX376" fmla="*/ 6129132 w 12188819"/>
              <a:gd name="connsiteY376" fmla="*/ 6446927 h 6857997"/>
              <a:gd name="connsiteX377" fmla="*/ 6129132 w 12188819"/>
              <a:gd name="connsiteY377" fmla="*/ 6521015 h 6857997"/>
              <a:gd name="connsiteX378" fmla="*/ 6139388 w 12188819"/>
              <a:gd name="connsiteY378" fmla="*/ 6521015 h 6857997"/>
              <a:gd name="connsiteX379" fmla="*/ 6139388 w 12188819"/>
              <a:gd name="connsiteY379" fmla="*/ 6480509 h 6857997"/>
              <a:gd name="connsiteX380" fmla="*/ 6143783 w 12188819"/>
              <a:gd name="connsiteY380" fmla="*/ 6461583 h 6857997"/>
              <a:gd name="connsiteX381" fmla="*/ 6155573 w 12188819"/>
              <a:gd name="connsiteY381" fmla="*/ 6456066 h 6857997"/>
              <a:gd name="connsiteX382" fmla="*/ 6162444 w 12188819"/>
              <a:gd name="connsiteY382" fmla="*/ 6458126 h 6857997"/>
              <a:gd name="connsiteX383" fmla="*/ 6166805 w 12188819"/>
              <a:gd name="connsiteY383" fmla="*/ 6463957 h 6857997"/>
              <a:gd name="connsiteX384" fmla="*/ 6168200 w 12188819"/>
              <a:gd name="connsiteY384" fmla="*/ 6475900 h 6857997"/>
              <a:gd name="connsiteX385" fmla="*/ 6168200 w 12188819"/>
              <a:gd name="connsiteY385" fmla="*/ 6521015 h 6857997"/>
              <a:gd name="connsiteX386" fmla="*/ 6178455 w 12188819"/>
              <a:gd name="connsiteY386" fmla="*/ 6521015 h 6857997"/>
              <a:gd name="connsiteX387" fmla="*/ 6178455 w 12188819"/>
              <a:gd name="connsiteY387" fmla="*/ 6475460 h 6857997"/>
              <a:gd name="connsiteX388" fmla="*/ 6177201 w 12188819"/>
              <a:gd name="connsiteY388" fmla="*/ 6460252 h 6857997"/>
              <a:gd name="connsiteX389" fmla="*/ 6173406 w 12188819"/>
              <a:gd name="connsiteY389" fmla="*/ 6452194 h 6857997"/>
              <a:gd name="connsiteX390" fmla="*/ 6166720 w 12188819"/>
              <a:gd name="connsiteY390" fmla="*/ 6447171 h 6857997"/>
              <a:gd name="connsiteX391" fmla="*/ 6157702 w 12188819"/>
              <a:gd name="connsiteY391" fmla="*/ 6445252 h 6857997"/>
              <a:gd name="connsiteX392" fmla="*/ 6087364 w 12188819"/>
              <a:gd name="connsiteY392" fmla="*/ 6445252 h 6857997"/>
              <a:gd name="connsiteX393" fmla="*/ 6066957 w 12188819"/>
              <a:gd name="connsiteY393" fmla="*/ 6455333 h 6857997"/>
              <a:gd name="connsiteX394" fmla="*/ 6058899 w 12188819"/>
              <a:gd name="connsiteY394" fmla="*/ 6484599 h 6857997"/>
              <a:gd name="connsiteX395" fmla="*/ 6066887 w 12188819"/>
              <a:gd name="connsiteY395" fmla="*/ 6512888 h 6857997"/>
              <a:gd name="connsiteX396" fmla="*/ 6087781 w 12188819"/>
              <a:gd name="connsiteY396" fmla="*/ 6522690 h 6857997"/>
              <a:gd name="connsiteX397" fmla="*/ 6104978 w 12188819"/>
              <a:gd name="connsiteY397" fmla="*/ 6516655 h 6857997"/>
              <a:gd name="connsiteX398" fmla="*/ 6114571 w 12188819"/>
              <a:gd name="connsiteY398" fmla="*/ 6498761 h 6857997"/>
              <a:gd name="connsiteX399" fmla="*/ 6103967 w 12188819"/>
              <a:gd name="connsiteY399" fmla="*/ 6497156 h 6857997"/>
              <a:gd name="connsiteX400" fmla="*/ 6087851 w 12188819"/>
              <a:gd name="connsiteY400" fmla="*/ 6512365 h 6857997"/>
              <a:gd name="connsiteX401" fmla="*/ 6075294 w 12188819"/>
              <a:gd name="connsiteY401" fmla="*/ 6506016 h 6857997"/>
              <a:gd name="connsiteX402" fmla="*/ 6069505 w 12188819"/>
              <a:gd name="connsiteY402" fmla="*/ 6487180 h 6857997"/>
              <a:gd name="connsiteX403" fmla="*/ 6114850 w 12188819"/>
              <a:gd name="connsiteY403" fmla="*/ 6487180 h 6857997"/>
              <a:gd name="connsiteX404" fmla="*/ 6114919 w 12188819"/>
              <a:gd name="connsiteY404" fmla="*/ 6483831 h 6857997"/>
              <a:gd name="connsiteX405" fmla="*/ 6107036 w 12188819"/>
              <a:gd name="connsiteY405" fmla="*/ 6455159 h 6857997"/>
              <a:gd name="connsiteX406" fmla="*/ 6087364 w 12188819"/>
              <a:gd name="connsiteY406" fmla="*/ 6445252 h 6857997"/>
              <a:gd name="connsiteX407" fmla="*/ 5900527 w 12188819"/>
              <a:gd name="connsiteY407" fmla="*/ 6445252 h 6857997"/>
              <a:gd name="connsiteX408" fmla="*/ 5889419 w 12188819"/>
              <a:gd name="connsiteY408" fmla="*/ 6448270 h 6857997"/>
              <a:gd name="connsiteX409" fmla="*/ 5881236 w 12188819"/>
              <a:gd name="connsiteY409" fmla="*/ 6457392 h 6857997"/>
              <a:gd name="connsiteX410" fmla="*/ 5881236 w 12188819"/>
              <a:gd name="connsiteY410" fmla="*/ 6446927 h 6857997"/>
              <a:gd name="connsiteX411" fmla="*/ 5871957 w 12188819"/>
              <a:gd name="connsiteY411" fmla="*/ 6446927 h 6857997"/>
              <a:gd name="connsiteX412" fmla="*/ 5871957 w 12188819"/>
              <a:gd name="connsiteY412" fmla="*/ 6521015 h 6857997"/>
              <a:gd name="connsiteX413" fmla="*/ 5882213 w 12188819"/>
              <a:gd name="connsiteY413" fmla="*/ 6521015 h 6857997"/>
              <a:gd name="connsiteX414" fmla="*/ 5882213 w 12188819"/>
              <a:gd name="connsiteY414" fmla="*/ 6480509 h 6857997"/>
              <a:gd name="connsiteX415" fmla="*/ 5886608 w 12188819"/>
              <a:gd name="connsiteY415" fmla="*/ 6461583 h 6857997"/>
              <a:gd name="connsiteX416" fmla="*/ 5898398 w 12188819"/>
              <a:gd name="connsiteY416" fmla="*/ 6456066 h 6857997"/>
              <a:gd name="connsiteX417" fmla="*/ 5905270 w 12188819"/>
              <a:gd name="connsiteY417" fmla="*/ 6458126 h 6857997"/>
              <a:gd name="connsiteX418" fmla="*/ 5909630 w 12188819"/>
              <a:gd name="connsiteY418" fmla="*/ 6463957 h 6857997"/>
              <a:gd name="connsiteX419" fmla="*/ 5911025 w 12188819"/>
              <a:gd name="connsiteY419" fmla="*/ 6475900 h 6857997"/>
              <a:gd name="connsiteX420" fmla="*/ 5911025 w 12188819"/>
              <a:gd name="connsiteY420" fmla="*/ 6521015 h 6857997"/>
              <a:gd name="connsiteX421" fmla="*/ 5921280 w 12188819"/>
              <a:gd name="connsiteY421" fmla="*/ 6521015 h 6857997"/>
              <a:gd name="connsiteX422" fmla="*/ 5921280 w 12188819"/>
              <a:gd name="connsiteY422" fmla="*/ 6475460 h 6857997"/>
              <a:gd name="connsiteX423" fmla="*/ 5920026 w 12188819"/>
              <a:gd name="connsiteY423" fmla="*/ 6460252 h 6857997"/>
              <a:gd name="connsiteX424" fmla="*/ 5916231 w 12188819"/>
              <a:gd name="connsiteY424" fmla="*/ 6452194 h 6857997"/>
              <a:gd name="connsiteX425" fmla="*/ 5909545 w 12188819"/>
              <a:gd name="connsiteY425" fmla="*/ 6447171 h 6857997"/>
              <a:gd name="connsiteX426" fmla="*/ 5900527 w 12188819"/>
              <a:gd name="connsiteY426" fmla="*/ 6445252 h 6857997"/>
              <a:gd name="connsiteX427" fmla="*/ 5829839 w 12188819"/>
              <a:gd name="connsiteY427" fmla="*/ 6445252 h 6857997"/>
              <a:gd name="connsiteX428" fmla="*/ 5809433 w 12188819"/>
              <a:gd name="connsiteY428" fmla="*/ 6455019 h 6857997"/>
              <a:gd name="connsiteX429" fmla="*/ 5801376 w 12188819"/>
              <a:gd name="connsiteY429" fmla="*/ 6483971 h 6857997"/>
              <a:gd name="connsiteX430" fmla="*/ 5809503 w 12188819"/>
              <a:gd name="connsiteY430" fmla="*/ 6512888 h 6857997"/>
              <a:gd name="connsiteX431" fmla="*/ 5829839 w 12188819"/>
              <a:gd name="connsiteY431" fmla="*/ 6522690 h 6857997"/>
              <a:gd name="connsiteX432" fmla="*/ 5850280 w 12188819"/>
              <a:gd name="connsiteY432" fmla="*/ 6512923 h 6857997"/>
              <a:gd name="connsiteX433" fmla="*/ 5858302 w 12188819"/>
              <a:gd name="connsiteY433" fmla="*/ 6483204 h 6857997"/>
              <a:gd name="connsiteX434" fmla="*/ 5850140 w 12188819"/>
              <a:gd name="connsiteY434" fmla="*/ 6455019 h 6857997"/>
              <a:gd name="connsiteX435" fmla="*/ 5829839 w 12188819"/>
              <a:gd name="connsiteY435" fmla="*/ 6445252 h 6857997"/>
              <a:gd name="connsiteX436" fmla="*/ 2714262 w 12188819"/>
              <a:gd name="connsiteY436" fmla="*/ 6445252 h 6857997"/>
              <a:gd name="connsiteX437" fmla="*/ 2703154 w 12188819"/>
              <a:gd name="connsiteY437" fmla="*/ 6448270 h 6857997"/>
              <a:gd name="connsiteX438" fmla="*/ 2694971 w 12188819"/>
              <a:gd name="connsiteY438" fmla="*/ 6457392 h 6857997"/>
              <a:gd name="connsiteX439" fmla="*/ 2694971 w 12188819"/>
              <a:gd name="connsiteY439" fmla="*/ 6446927 h 6857997"/>
              <a:gd name="connsiteX440" fmla="*/ 2685692 w 12188819"/>
              <a:gd name="connsiteY440" fmla="*/ 6446927 h 6857997"/>
              <a:gd name="connsiteX441" fmla="*/ 2685692 w 12188819"/>
              <a:gd name="connsiteY441" fmla="*/ 6521015 h 6857997"/>
              <a:gd name="connsiteX442" fmla="*/ 2695948 w 12188819"/>
              <a:gd name="connsiteY442" fmla="*/ 6521015 h 6857997"/>
              <a:gd name="connsiteX443" fmla="*/ 2695948 w 12188819"/>
              <a:gd name="connsiteY443" fmla="*/ 6480509 h 6857997"/>
              <a:gd name="connsiteX444" fmla="*/ 2700343 w 12188819"/>
              <a:gd name="connsiteY444" fmla="*/ 6461583 h 6857997"/>
              <a:gd name="connsiteX445" fmla="*/ 2712133 w 12188819"/>
              <a:gd name="connsiteY445" fmla="*/ 6456066 h 6857997"/>
              <a:gd name="connsiteX446" fmla="*/ 2719004 w 12188819"/>
              <a:gd name="connsiteY446" fmla="*/ 6458126 h 6857997"/>
              <a:gd name="connsiteX447" fmla="*/ 2723365 w 12188819"/>
              <a:gd name="connsiteY447" fmla="*/ 6463957 h 6857997"/>
              <a:gd name="connsiteX448" fmla="*/ 2724760 w 12188819"/>
              <a:gd name="connsiteY448" fmla="*/ 6475900 h 6857997"/>
              <a:gd name="connsiteX449" fmla="*/ 2724760 w 12188819"/>
              <a:gd name="connsiteY449" fmla="*/ 6521015 h 6857997"/>
              <a:gd name="connsiteX450" fmla="*/ 2735015 w 12188819"/>
              <a:gd name="connsiteY450" fmla="*/ 6521015 h 6857997"/>
              <a:gd name="connsiteX451" fmla="*/ 2735015 w 12188819"/>
              <a:gd name="connsiteY451" fmla="*/ 6475460 h 6857997"/>
              <a:gd name="connsiteX452" fmla="*/ 2733761 w 12188819"/>
              <a:gd name="connsiteY452" fmla="*/ 6460252 h 6857997"/>
              <a:gd name="connsiteX453" fmla="*/ 2729966 w 12188819"/>
              <a:gd name="connsiteY453" fmla="*/ 6452194 h 6857997"/>
              <a:gd name="connsiteX454" fmla="*/ 2723280 w 12188819"/>
              <a:gd name="connsiteY454" fmla="*/ 6447171 h 6857997"/>
              <a:gd name="connsiteX455" fmla="*/ 2714262 w 12188819"/>
              <a:gd name="connsiteY455" fmla="*/ 6445252 h 6857997"/>
              <a:gd name="connsiteX456" fmla="*/ 2644830 w 12188819"/>
              <a:gd name="connsiteY456" fmla="*/ 6445252 h 6857997"/>
              <a:gd name="connsiteX457" fmla="*/ 2625959 w 12188819"/>
              <a:gd name="connsiteY457" fmla="*/ 6450694 h 6857997"/>
              <a:gd name="connsiteX458" fmla="*/ 2617204 w 12188819"/>
              <a:gd name="connsiteY458" fmla="*/ 6468065 h 6857997"/>
              <a:gd name="connsiteX459" fmla="*/ 2627319 w 12188819"/>
              <a:gd name="connsiteY459" fmla="*/ 6469739 h 6857997"/>
              <a:gd name="connsiteX460" fmla="*/ 2632552 w 12188819"/>
              <a:gd name="connsiteY460" fmla="*/ 6458557 h 6857997"/>
              <a:gd name="connsiteX461" fmla="*/ 2643295 w 12188819"/>
              <a:gd name="connsiteY461" fmla="*/ 6455577 h 6857997"/>
              <a:gd name="connsiteX462" fmla="*/ 2655085 w 12188819"/>
              <a:gd name="connsiteY462" fmla="*/ 6460042 h 6857997"/>
              <a:gd name="connsiteX463" fmla="*/ 2657806 w 12188819"/>
              <a:gd name="connsiteY463" fmla="*/ 6470716 h 6857997"/>
              <a:gd name="connsiteX464" fmla="*/ 2657736 w 12188819"/>
              <a:gd name="connsiteY464" fmla="*/ 6473925 h 6857997"/>
              <a:gd name="connsiteX465" fmla="*/ 2639319 w 12188819"/>
              <a:gd name="connsiteY465" fmla="*/ 6478320 h 6857997"/>
              <a:gd name="connsiteX466" fmla="*/ 2625366 w 12188819"/>
              <a:gd name="connsiteY466" fmla="*/ 6482436 h 6857997"/>
              <a:gd name="connsiteX467" fmla="*/ 2618110 w 12188819"/>
              <a:gd name="connsiteY467" fmla="*/ 6490180 h 6857997"/>
              <a:gd name="connsiteX468" fmla="*/ 2615460 w 12188819"/>
              <a:gd name="connsiteY468" fmla="*/ 6501551 h 6857997"/>
              <a:gd name="connsiteX469" fmla="*/ 2621110 w 12188819"/>
              <a:gd name="connsiteY469" fmla="*/ 6516969 h 6857997"/>
              <a:gd name="connsiteX470" fmla="*/ 2636249 w 12188819"/>
              <a:gd name="connsiteY470" fmla="*/ 6522690 h 6857997"/>
              <a:gd name="connsiteX471" fmla="*/ 2647830 w 12188819"/>
              <a:gd name="connsiteY471" fmla="*/ 6519968 h 6857997"/>
              <a:gd name="connsiteX472" fmla="*/ 2658573 w 12188819"/>
              <a:gd name="connsiteY472" fmla="*/ 6511875 h 6857997"/>
              <a:gd name="connsiteX473" fmla="*/ 2660666 w 12188819"/>
              <a:gd name="connsiteY473" fmla="*/ 6521015 h 6857997"/>
              <a:gd name="connsiteX474" fmla="*/ 2671410 w 12188819"/>
              <a:gd name="connsiteY474" fmla="*/ 6521015 h 6857997"/>
              <a:gd name="connsiteX475" fmla="*/ 2668793 w 12188819"/>
              <a:gd name="connsiteY475" fmla="*/ 6512120 h 6857997"/>
              <a:gd name="connsiteX476" fmla="*/ 2668131 w 12188819"/>
              <a:gd name="connsiteY476" fmla="*/ 6489971 h 6857997"/>
              <a:gd name="connsiteX477" fmla="*/ 2668131 w 12188819"/>
              <a:gd name="connsiteY477" fmla="*/ 6473227 h 6857997"/>
              <a:gd name="connsiteX478" fmla="*/ 2666701 w 12188819"/>
              <a:gd name="connsiteY478" fmla="*/ 6457740 h 6857997"/>
              <a:gd name="connsiteX479" fmla="*/ 2659829 w 12188819"/>
              <a:gd name="connsiteY479" fmla="*/ 6448845 h 6857997"/>
              <a:gd name="connsiteX480" fmla="*/ 2644830 w 12188819"/>
              <a:gd name="connsiteY480" fmla="*/ 6445252 h 6857997"/>
              <a:gd name="connsiteX481" fmla="*/ 2574806 w 12188819"/>
              <a:gd name="connsiteY481" fmla="*/ 6445252 h 6857997"/>
              <a:gd name="connsiteX482" fmla="*/ 2568144 w 12188819"/>
              <a:gd name="connsiteY482" fmla="*/ 6447799 h 6857997"/>
              <a:gd name="connsiteX483" fmla="*/ 2561621 w 12188819"/>
              <a:gd name="connsiteY483" fmla="*/ 6458159 h 6857997"/>
              <a:gd name="connsiteX484" fmla="*/ 2561621 w 12188819"/>
              <a:gd name="connsiteY484" fmla="*/ 6446927 h 6857997"/>
              <a:gd name="connsiteX485" fmla="*/ 2552342 w 12188819"/>
              <a:gd name="connsiteY485" fmla="*/ 6446927 h 6857997"/>
              <a:gd name="connsiteX486" fmla="*/ 2552342 w 12188819"/>
              <a:gd name="connsiteY486" fmla="*/ 6521015 h 6857997"/>
              <a:gd name="connsiteX487" fmla="*/ 2562598 w 12188819"/>
              <a:gd name="connsiteY487" fmla="*/ 6521015 h 6857997"/>
              <a:gd name="connsiteX488" fmla="*/ 2562598 w 12188819"/>
              <a:gd name="connsiteY488" fmla="*/ 6482227 h 6857997"/>
              <a:gd name="connsiteX489" fmla="*/ 2564551 w 12188819"/>
              <a:gd name="connsiteY489" fmla="*/ 6466949 h 6857997"/>
              <a:gd name="connsiteX490" fmla="*/ 2568388 w 12188819"/>
              <a:gd name="connsiteY490" fmla="*/ 6460531 h 6857997"/>
              <a:gd name="connsiteX491" fmla="*/ 2574388 w 12188819"/>
              <a:gd name="connsiteY491" fmla="*/ 6458228 h 6857997"/>
              <a:gd name="connsiteX492" fmla="*/ 2581852 w 12188819"/>
              <a:gd name="connsiteY492" fmla="*/ 6460949 h 6857997"/>
              <a:gd name="connsiteX493" fmla="*/ 2585340 w 12188819"/>
              <a:gd name="connsiteY493" fmla="*/ 6449299 h 6857997"/>
              <a:gd name="connsiteX494" fmla="*/ 2574806 w 12188819"/>
              <a:gd name="connsiteY494" fmla="*/ 6445252 h 6857997"/>
              <a:gd name="connsiteX495" fmla="*/ 2510573 w 12188819"/>
              <a:gd name="connsiteY495" fmla="*/ 6445252 h 6857997"/>
              <a:gd name="connsiteX496" fmla="*/ 2490167 w 12188819"/>
              <a:gd name="connsiteY496" fmla="*/ 6455333 h 6857997"/>
              <a:gd name="connsiteX497" fmla="*/ 2482110 w 12188819"/>
              <a:gd name="connsiteY497" fmla="*/ 6484599 h 6857997"/>
              <a:gd name="connsiteX498" fmla="*/ 2490097 w 12188819"/>
              <a:gd name="connsiteY498" fmla="*/ 6512888 h 6857997"/>
              <a:gd name="connsiteX499" fmla="*/ 2510992 w 12188819"/>
              <a:gd name="connsiteY499" fmla="*/ 6522690 h 6857997"/>
              <a:gd name="connsiteX500" fmla="*/ 2528188 w 12188819"/>
              <a:gd name="connsiteY500" fmla="*/ 6516655 h 6857997"/>
              <a:gd name="connsiteX501" fmla="*/ 2537781 w 12188819"/>
              <a:gd name="connsiteY501" fmla="*/ 6498761 h 6857997"/>
              <a:gd name="connsiteX502" fmla="*/ 2527176 w 12188819"/>
              <a:gd name="connsiteY502" fmla="*/ 6497156 h 6857997"/>
              <a:gd name="connsiteX503" fmla="*/ 2511061 w 12188819"/>
              <a:gd name="connsiteY503" fmla="*/ 6512365 h 6857997"/>
              <a:gd name="connsiteX504" fmla="*/ 2498504 w 12188819"/>
              <a:gd name="connsiteY504" fmla="*/ 6506016 h 6857997"/>
              <a:gd name="connsiteX505" fmla="*/ 2492714 w 12188819"/>
              <a:gd name="connsiteY505" fmla="*/ 6487180 h 6857997"/>
              <a:gd name="connsiteX506" fmla="*/ 2538060 w 12188819"/>
              <a:gd name="connsiteY506" fmla="*/ 6487180 h 6857997"/>
              <a:gd name="connsiteX507" fmla="*/ 2538129 w 12188819"/>
              <a:gd name="connsiteY507" fmla="*/ 6483831 h 6857997"/>
              <a:gd name="connsiteX508" fmla="*/ 2530246 w 12188819"/>
              <a:gd name="connsiteY508" fmla="*/ 6455159 h 6857997"/>
              <a:gd name="connsiteX509" fmla="*/ 2510573 w 12188819"/>
              <a:gd name="connsiteY509" fmla="*/ 6445252 h 6857997"/>
              <a:gd name="connsiteX510" fmla="*/ 1942737 w 12188819"/>
              <a:gd name="connsiteY510" fmla="*/ 6445252 h 6857997"/>
              <a:gd name="connsiteX511" fmla="*/ 1931629 w 12188819"/>
              <a:gd name="connsiteY511" fmla="*/ 6448270 h 6857997"/>
              <a:gd name="connsiteX512" fmla="*/ 1923446 w 12188819"/>
              <a:gd name="connsiteY512" fmla="*/ 6457392 h 6857997"/>
              <a:gd name="connsiteX513" fmla="*/ 1923446 w 12188819"/>
              <a:gd name="connsiteY513" fmla="*/ 6446927 h 6857997"/>
              <a:gd name="connsiteX514" fmla="*/ 1914167 w 12188819"/>
              <a:gd name="connsiteY514" fmla="*/ 6446927 h 6857997"/>
              <a:gd name="connsiteX515" fmla="*/ 1914167 w 12188819"/>
              <a:gd name="connsiteY515" fmla="*/ 6521015 h 6857997"/>
              <a:gd name="connsiteX516" fmla="*/ 1924423 w 12188819"/>
              <a:gd name="connsiteY516" fmla="*/ 6521015 h 6857997"/>
              <a:gd name="connsiteX517" fmla="*/ 1924423 w 12188819"/>
              <a:gd name="connsiteY517" fmla="*/ 6480509 h 6857997"/>
              <a:gd name="connsiteX518" fmla="*/ 1928818 w 12188819"/>
              <a:gd name="connsiteY518" fmla="*/ 6461583 h 6857997"/>
              <a:gd name="connsiteX519" fmla="*/ 1940608 w 12188819"/>
              <a:gd name="connsiteY519" fmla="*/ 6456066 h 6857997"/>
              <a:gd name="connsiteX520" fmla="*/ 1947479 w 12188819"/>
              <a:gd name="connsiteY520" fmla="*/ 6458126 h 6857997"/>
              <a:gd name="connsiteX521" fmla="*/ 1951840 w 12188819"/>
              <a:gd name="connsiteY521" fmla="*/ 6463957 h 6857997"/>
              <a:gd name="connsiteX522" fmla="*/ 1953235 w 12188819"/>
              <a:gd name="connsiteY522" fmla="*/ 6475900 h 6857997"/>
              <a:gd name="connsiteX523" fmla="*/ 1953235 w 12188819"/>
              <a:gd name="connsiteY523" fmla="*/ 6521015 h 6857997"/>
              <a:gd name="connsiteX524" fmla="*/ 1963490 w 12188819"/>
              <a:gd name="connsiteY524" fmla="*/ 6521015 h 6857997"/>
              <a:gd name="connsiteX525" fmla="*/ 1963490 w 12188819"/>
              <a:gd name="connsiteY525" fmla="*/ 6475460 h 6857997"/>
              <a:gd name="connsiteX526" fmla="*/ 1962236 w 12188819"/>
              <a:gd name="connsiteY526" fmla="*/ 6460252 h 6857997"/>
              <a:gd name="connsiteX527" fmla="*/ 1958441 w 12188819"/>
              <a:gd name="connsiteY527" fmla="*/ 6452194 h 6857997"/>
              <a:gd name="connsiteX528" fmla="*/ 1951755 w 12188819"/>
              <a:gd name="connsiteY528" fmla="*/ 6447171 h 6857997"/>
              <a:gd name="connsiteX529" fmla="*/ 1942737 w 12188819"/>
              <a:gd name="connsiteY529" fmla="*/ 6445252 h 6857997"/>
              <a:gd name="connsiteX530" fmla="*/ 1872049 w 12188819"/>
              <a:gd name="connsiteY530" fmla="*/ 6445252 h 6857997"/>
              <a:gd name="connsiteX531" fmla="*/ 1851643 w 12188819"/>
              <a:gd name="connsiteY531" fmla="*/ 6455019 h 6857997"/>
              <a:gd name="connsiteX532" fmla="*/ 1843586 w 12188819"/>
              <a:gd name="connsiteY532" fmla="*/ 6483971 h 6857997"/>
              <a:gd name="connsiteX533" fmla="*/ 1851713 w 12188819"/>
              <a:gd name="connsiteY533" fmla="*/ 6512888 h 6857997"/>
              <a:gd name="connsiteX534" fmla="*/ 1872049 w 12188819"/>
              <a:gd name="connsiteY534" fmla="*/ 6522690 h 6857997"/>
              <a:gd name="connsiteX535" fmla="*/ 1892490 w 12188819"/>
              <a:gd name="connsiteY535" fmla="*/ 6512923 h 6857997"/>
              <a:gd name="connsiteX536" fmla="*/ 1900512 w 12188819"/>
              <a:gd name="connsiteY536" fmla="*/ 6483204 h 6857997"/>
              <a:gd name="connsiteX537" fmla="*/ 1892350 w 12188819"/>
              <a:gd name="connsiteY537" fmla="*/ 6455019 h 6857997"/>
              <a:gd name="connsiteX538" fmla="*/ 1872049 w 12188819"/>
              <a:gd name="connsiteY538" fmla="*/ 6445252 h 6857997"/>
              <a:gd name="connsiteX539" fmla="*/ 1803281 w 12188819"/>
              <a:gd name="connsiteY539" fmla="*/ 6445252 h 6857997"/>
              <a:gd name="connsiteX540" fmla="*/ 1796619 w 12188819"/>
              <a:gd name="connsiteY540" fmla="*/ 6447799 h 6857997"/>
              <a:gd name="connsiteX541" fmla="*/ 1790096 w 12188819"/>
              <a:gd name="connsiteY541" fmla="*/ 6458159 h 6857997"/>
              <a:gd name="connsiteX542" fmla="*/ 1790096 w 12188819"/>
              <a:gd name="connsiteY542" fmla="*/ 6446927 h 6857997"/>
              <a:gd name="connsiteX543" fmla="*/ 1780818 w 12188819"/>
              <a:gd name="connsiteY543" fmla="*/ 6446927 h 6857997"/>
              <a:gd name="connsiteX544" fmla="*/ 1780818 w 12188819"/>
              <a:gd name="connsiteY544" fmla="*/ 6521015 h 6857997"/>
              <a:gd name="connsiteX545" fmla="*/ 1791073 w 12188819"/>
              <a:gd name="connsiteY545" fmla="*/ 6521015 h 6857997"/>
              <a:gd name="connsiteX546" fmla="*/ 1791073 w 12188819"/>
              <a:gd name="connsiteY546" fmla="*/ 6482227 h 6857997"/>
              <a:gd name="connsiteX547" fmla="*/ 1793026 w 12188819"/>
              <a:gd name="connsiteY547" fmla="*/ 6466949 h 6857997"/>
              <a:gd name="connsiteX548" fmla="*/ 1796863 w 12188819"/>
              <a:gd name="connsiteY548" fmla="*/ 6460531 h 6857997"/>
              <a:gd name="connsiteX549" fmla="*/ 1802863 w 12188819"/>
              <a:gd name="connsiteY549" fmla="*/ 6458228 h 6857997"/>
              <a:gd name="connsiteX550" fmla="*/ 1810327 w 12188819"/>
              <a:gd name="connsiteY550" fmla="*/ 6460949 h 6857997"/>
              <a:gd name="connsiteX551" fmla="*/ 1813815 w 12188819"/>
              <a:gd name="connsiteY551" fmla="*/ 6449299 h 6857997"/>
              <a:gd name="connsiteX552" fmla="*/ 1803281 w 12188819"/>
              <a:gd name="connsiteY552" fmla="*/ 6445252 h 6857997"/>
              <a:gd name="connsiteX553" fmla="*/ 1715742 w 12188819"/>
              <a:gd name="connsiteY553" fmla="*/ 6445252 h 6857997"/>
              <a:gd name="connsiteX554" fmla="*/ 1698930 w 12188819"/>
              <a:gd name="connsiteY554" fmla="*/ 6451182 h 6857997"/>
              <a:gd name="connsiteX555" fmla="*/ 1692860 w 12188819"/>
              <a:gd name="connsiteY555" fmla="*/ 6466600 h 6857997"/>
              <a:gd name="connsiteX556" fmla="*/ 1695092 w 12188819"/>
              <a:gd name="connsiteY556" fmla="*/ 6476437 h 6857997"/>
              <a:gd name="connsiteX557" fmla="*/ 1701371 w 12188819"/>
              <a:gd name="connsiteY557" fmla="*/ 6483343 h 6857997"/>
              <a:gd name="connsiteX558" fmla="*/ 1717417 w 12188819"/>
              <a:gd name="connsiteY558" fmla="*/ 6489622 h 6857997"/>
              <a:gd name="connsiteX559" fmla="*/ 1727881 w 12188819"/>
              <a:gd name="connsiteY559" fmla="*/ 6493808 h 6857997"/>
              <a:gd name="connsiteX560" fmla="*/ 1731021 w 12188819"/>
              <a:gd name="connsiteY560" fmla="*/ 6500644 h 6857997"/>
              <a:gd name="connsiteX561" fmla="*/ 1727367 w 12188819"/>
              <a:gd name="connsiteY561" fmla="*/ 6509051 h 6857997"/>
              <a:gd name="connsiteX562" fmla="*/ 1717031 w 12188819"/>
              <a:gd name="connsiteY562" fmla="*/ 6512365 h 6857997"/>
              <a:gd name="connsiteX563" fmla="*/ 1706313 w 12188819"/>
              <a:gd name="connsiteY563" fmla="*/ 6508545 h 6857997"/>
              <a:gd name="connsiteX564" fmla="*/ 1701371 w 12188819"/>
              <a:gd name="connsiteY564" fmla="*/ 6496877 h 6857997"/>
              <a:gd name="connsiteX565" fmla="*/ 1691116 w 12188819"/>
              <a:gd name="connsiteY565" fmla="*/ 6498831 h 6857997"/>
              <a:gd name="connsiteX566" fmla="*/ 1716440 w 12188819"/>
              <a:gd name="connsiteY566" fmla="*/ 6522690 h 6857997"/>
              <a:gd name="connsiteX567" fmla="*/ 1734823 w 12188819"/>
              <a:gd name="connsiteY567" fmla="*/ 6516120 h 6857997"/>
              <a:gd name="connsiteX568" fmla="*/ 1741555 w 12188819"/>
              <a:gd name="connsiteY568" fmla="*/ 6498929 h 6857997"/>
              <a:gd name="connsiteX569" fmla="*/ 1739470 w 12188819"/>
              <a:gd name="connsiteY569" fmla="*/ 6489040 h 6857997"/>
              <a:gd name="connsiteX570" fmla="*/ 1733631 w 12188819"/>
              <a:gd name="connsiteY570" fmla="*/ 6482471 h 6857997"/>
              <a:gd name="connsiteX571" fmla="*/ 1717094 w 12188819"/>
              <a:gd name="connsiteY571" fmla="*/ 6476004 h 6857997"/>
              <a:gd name="connsiteX572" fmla="*/ 1705911 w 12188819"/>
              <a:gd name="connsiteY572" fmla="*/ 6471558 h 6857997"/>
              <a:gd name="connsiteX573" fmla="*/ 1702766 w 12188819"/>
              <a:gd name="connsiteY573" fmla="*/ 6465096 h 6857997"/>
              <a:gd name="connsiteX574" fmla="*/ 1706045 w 12188819"/>
              <a:gd name="connsiteY574" fmla="*/ 6458252 h 6857997"/>
              <a:gd name="connsiteX575" fmla="*/ 1716021 w 12188819"/>
              <a:gd name="connsiteY575" fmla="*/ 6455577 h 6857997"/>
              <a:gd name="connsiteX576" fmla="*/ 1729207 w 12188819"/>
              <a:gd name="connsiteY576" fmla="*/ 6467716 h 6857997"/>
              <a:gd name="connsiteX577" fmla="*/ 1739252 w 12188819"/>
              <a:gd name="connsiteY577" fmla="*/ 6466042 h 6857997"/>
              <a:gd name="connsiteX578" fmla="*/ 1735485 w 12188819"/>
              <a:gd name="connsiteY578" fmla="*/ 6454252 h 6857997"/>
              <a:gd name="connsiteX579" fmla="*/ 1727637 w 12188819"/>
              <a:gd name="connsiteY579" fmla="*/ 6447694 h 6857997"/>
              <a:gd name="connsiteX580" fmla="*/ 1715742 w 12188819"/>
              <a:gd name="connsiteY580" fmla="*/ 6445252 h 6857997"/>
              <a:gd name="connsiteX581" fmla="*/ 1656986 w 12188819"/>
              <a:gd name="connsiteY581" fmla="*/ 6445252 h 6857997"/>
              <a:gd name="connsiteX582" fmla="*/ 1645879 w 12188819"/>
              <a:gd name="connsiteY582" fmla="*/ 6448270 h 6857997"/>
              <a:gd name="connsiteX583" fmla="*/ 1637696 w 12188819"/>
              <a:gd name="connsiteY583" fmla="*/ 6457392 h 6857997"/>
              <a:gd name="connsiteX584" fmla="*/ 1637696 w 12188819"/>
              <a:gd name="connsiteY584" fmla="*/ 6446927 h 6857997"/>
              <a:gd name="connsiteX585" fmla="*/ 1628418 w 12188819"/>
              <a:gd name="connsiteY585" fmla="*/ 6446927 h 6857997"/>
              <a:gd name="connsiteX586" fmla="*/ 1628418 w 12188819"/>
              <a:gd name="connsiteY586" fmla="*/ 6521015 h 6857997"/>
              <a:gd name="connsiteX587" fmla="*/ 1638673 w 12188819"/>
              <a:gd name="connsiteY587" fmla="*/ 6521015 h 6857997"/>
              <a:gd name="connsiteX588" fmla="*/ 1638673 w 12188819"/>
              <a:gd name="connsiteY588" fmla="*/ 6480509 h 6857997"/>
              <a:gd name="connsiteX589" fmla="*/ 1643068 w 12188819"/>
              <a:gd name="connsiteY589" fmla="*/ 6461583 h 6857997"/>
              <a:gd name="connsiteX590" fmla="*/ 1654858 w 12188819"/>
              <a:gd name="connsiteY590" fmla="*/ 6456066 h 6857997"/>
              <a:gd name="connsiteX591" fmla="*/ 1661729 w 12188819"/>
              <a:gd name="connsiteY591" fmla="*/ 6458126 h 6857997"/>
              <a:gd name="connsiteX592" fmla="*/ 1666089 w 12188819"/>
              <a:gd name="connsiteY592" fmla="*/ 6463957 h 6857997"/>
              <a:gd name="connsiteX593" fmla="*/ 1667485 w 12188819"/>
              <a:gd name="connsiteY593" fmla="*/ 6475900 h 6857997"/>
              <a:gd name="connsiteX594" fmla="*/ 1667485 w 12188819"/>
              <a:gd name="connsiteY594" fmla="*/ 6521015 h 6857997"/>
              <a:gd name="connsiteX595" fmla="*/ 1677740 w 12188819"/>
              <a:gd name="connsiteY595" fmla="*/ 6521015 h 6857997"/>
              <a:gd name="connsiteX596" fmla="*/ 1677740 w 12188819"/>
              <a:gd name="connsiteY596" fmla="*/ 6475460 h 6857997"/>
              <a:gd name="connsiteX597" fmla="*/ 1676487 w 12188819"/>
              <a:gd name="connsiteY597" fmla="*/ 6460252 h 6857997"/>
              <a:gd name="connsiteX598" fmla="*/ 1672691 w 12188819"/>
              <a:gd name="connsiteY598" fmla="*/ 6452194 h 6857997"/>
              <a:gd name="connsiteX599" fmla="*/ 1666005 w 12188819"/>
              <a:gd name="connsiteY599" fmla="*/ 6447171 h 6857997"/>
              <a:gd name="connsiteX600" fmla="*/ 1656986 w 12188819"/>
              <a:gd name="connsiteY600" fmla="*/ 6445252 h 6857997"/>
              <a:gd name="connsiteX601" fmla="*/ 1586648 w 12188819"/>
              <a:gd name="connsiteY601" fmla="*/ 6445252 h 6857997"/>
              <a:gd name="connsiteX602" fmla="*/ 1566242 w 12188819"/>
              <a:gd name="connsiteY602" fmla="*/ 6455333 h 6857997"/>
              <a:gd name="connsiteX603" fmla="*/ 1558184 w 12188819"/>
              <a:gd name="connsiteY603" fmla="*/ 6484599 h 6857997"/>
              <a:gd name="connsiteX604" fmla="*/ 1566172 w 12188819"/>
              <a:gd name="connsiteY604" fmla="*/ 6512888 h 6857997"/>
              <a:gd name="connsiteX605" fmla="*/ 1587067 w 12188819"/>
              <a:gd name="connsiteY605" fmla="*/ 6522690 h 6857997"/>
              <a:gd name="connsiteX606" fmla="*/ 1604263 w 12188819"/>
              <a:gd name="connsiteY606" fmla="*/ 6516655 h 6857997"/>
              <a:gd name="connsiteX607" fmla="*/ 1613856 w 12188819"/>
              <a:gd name="connsiteY607" fmla="*/ 6498761 h 6857997"/>
              <a:gd name="connsiteX608" fmla="*/ 1603252 w 12188819"/>
              <a:gd name="connsiteY608" fmla="*/ 6497156 h 6857997"/>
              <a:gd name="connsiteX609" fmla="*/ 1587136 w 12188819"/>
              <a:gd name="connsiteY609" fmla="*/ 6512365 h 6857997"/>
              <a:gd name="connsiteX610" fmla="*/ 1574579 w 12188819"/>
              <a:gd name="connsiteY610" fmla="*/ 6506016 h 6857997"/>
              <a:gd name="connsiteX611" fmla="*/ 1568788 w 12188819"/>
              <a:gd name="connsiteY611" fmla="*/ 6487180 h 6857997"/>
              <a:gd name="connsiteX612" fmla="*/ 1614135 w 12188819"/>
              <a:gd name="connsiteY612" fmla="*/ 6487180 h 6857997"/>
              <a:gd name="connsiteX613" fmla="*/ 1614204 w 12188819"/>
              <a:gd name="connsiteY613" fmla="*/ 6483831 h 6857997"/>
              <a:gd name="connsiteX614" fmla="*/ 1606321 w 12188819"/>
              <a:gd name="connsiteY614" fmla="*/ 6455159 h 6857997"/>
              <a:gd name="connsiteX615" fmla="*/ 1586648 w 12188819"/>
              <a:gd name="connsiteY615" fmla="*/ 6445252 h 6857997"/>
              <a:gd name="connsiteX616" fmla="*/ 1317367 w 12188819"/>
              <a:gd name="connsiteY616" fmla="*/ 6445252 h 6857997"/>
              <a:gd name="connsiteX617" fmla="*/ 1304147 w 12188819"/>
              <a:gd name="connsiteY617" fmla="*/ 6449438 h 6857997"/>
              <a:gd name="connsiteX618" fmla="*/ 1294624 w 12188819"/>
              <a:gd name="connsiteY618" fmla="*/ 6462554 h 6857997"/>
              <a:gd name="connsiteX619" fmla="*/ 1290996 w 12188819"/>
              <a:gd name="connsiteY619" fmla="*/ 6483413 h 6857997"/>
              <a:gd name="connsiteX620" fmla="*/ 1299228 w 12188819"/>
              <a:gd name="connsiteY620" fmla="*/ 6511807 h 6857997"/>
              <a:gd name="connsiteX621" fmla="*/ 1317297 w 12188819"/>
              <a:gd name="connsiteY621" fmla="*/ 6521015 h 6857997"/>
              <a:gd name="connsiteX622" fmla="*/ 1326575 w 12188819"/>
              <a:gd name="connsiteY622" fmla="*/ 6518590 h 6857997"/>
              <a:gd name="connsiteX623" fmla="*/ 1334110 w 12188819"/>
              <a:gd name="connsiteY623" fmla="*/ 6511384 h 6857997"/>
              <a:gd name="connsiteX624" fmla="*/ 1333203 w 12188819"/>
              <a:gd name="connsiteY624" fmla="*/ 6527850 h 6857997"/>
              <a:gd name="connsiteX625" fmla="*/ 1327727 w 12188819"/>
              <a:gd name="connsiteY625" fmla="*/ 6537514 h 6857997"/>
              <a:gd name="connsiteX626" fmla="*/ 1316948 w 12188819"/>
              <a:gd name="connsiteY626" fmla="*/ 6540758 h 6857997"/>
              <a:gd name="connsiteX627" fmla="*/ 1307251 w 12188819"/>
              <a:gd name="connsiteY627" fmla="*/ 6537846 h 6857997"/>
              <a:gd name="connsiteX628" fmla="*/ 1303065 w 12188819"/>
              <a:gd name="connsiteY628" fmla="*/ 6528968 h 6857997"/>
              <a:gd name="connsiteX629" fmla="*/ 1293019 w 12188819"/>
              <a:gd name="connsiteY629" fmla="*/ 6527154 h 6857997"/>
              <a:gd name="connsiteX630" fmla="*/ 1299159 w 12188819"/>
              <a:gd name="connsiteY630" fmla="*/ 6544735 h 6857997"/>
              <a:gd name="connsiteX631" fmla="*/ 1317297 w 12188819"/>
              <a:gd name="connsiteY631" fmla="*/ 6551083 h 6857997"/>
              <a:gd name="connsiteX632" fmla="*/ 1332575 w 12188819"/>
              <a:gd name="connsiteY632" fmla="*/ 6546863 h 6857997"/>
              <a:gd name="connsiteX633" fmla="*/ 1341714 w 12188819"/>
              <a:gd name="connsiteY633" fmla="*/ 6535352 h 6857997"/>
              <a:gd name="connsiteX634" fmla="*/ 1344505 w 12188819"/>
              <a:gd name="connsiteY634" fmla="*/ 6510969 h 6857997"/>
              <a:gd name="connsiteX635" fmla="*/ 1344505 w 12188819"/>
              <a:gd name="connsiteY635" fmla="*/ 6446927 h 6857997"/>
              <a:gd name="connsiteX636" fmla="*/ 1335017 w 12188819"/>
              <a:gd name="connsiteY636" fmla="*/ 6446927 h 6857997"/>
              <a:gd name="connsiteX637" fmla="*/ 1335017 w 12188819"/>
              <a:gd name="connsiteY637" fmla="*/ 6455787 h 6857997"/>
              <a:gd name="connsiteX638" fmla="*/ 1327168 w 12188819"/>
              <a:gd name="connsiteY638" fmla="*/ 6447886 h 6857997"/>
              <a:gd name="connsiteX639" fmla="*/ 1317367 w 12188819"/>
              <a:gd name="connsiteY639" fmla="*/ 6445252 h 6857997"/>
              <a:gd name="connsiteX640" fmla="*/ 1250831 w 12188819"/>
              <a:gd name="connsiteY640" fmla="*/ 6445252 h 6857997"/>
              <a:gd name="connsiteX641" fmla="*/ 1244169 w 12188819"/>
              <a:gd name="connsiteY641" fmla="*/ 6447799 h 6857997"/>
              <a:gd name="connsiteX642" fmla="*/ 1237646 w 12188819"/>
              <a:gd name="connsiteY642" fmla="*/ 6458159 h 6857997"/>
              <a:gd name="connsiteX643" fmla="*/ 1237646 w 12188819"/>
              <a:gd name="connsiteY643" fmla="*/ 6446927 h 6857997"/>
              <a:gd name="connsiteX644" fmla="*/ 1230693 w 12188819"/>
              <a:gd name="connsiteY644" fmla="*/ 6446927 h 6857997"/>
              <a:gd name="connsiteX645" fmla="*/ 1228368 w 12188819"/>
              <a:gd name="connsiteY645" fmla="*/ 6446927 h 6857997"/>
              <a:gd name="connsiteX646" fmla="*/ 1220369 w 12188819"/>
              <a:gd name="connsiteY646" fmla="*/ 6446927 h 6857997"/>
              <a:gd name="connsiteX647" fmla="*/ 1207392 w 12188819"/>
              <a:gd name="connsiteY647" fmla="*/ 6490086 h 6857997"/>
              <a:gd name="connsiteX648" fmla="*/ 1203206 w 12188819"/>
              <a:gd name="connsiteY648" fmla="*/ 6506960 h 6857997"/>
              <a:gd name="connsiteX649" fmla="*/ 1198811 w 12188819"/>
              <a:gd name="connsiteY649" fmla="*/ 6489808 h 6857997"/>
              <a:gd name="connsiteX650" fmla="*/ 1186114 w 12188819"/>
              <a:gd name="connsiteY650" fmla="*/ 6446927 h 6857997"/>
              <a:gd name="connsiteX651" fmla="*/ 1175022 w 12188819"/>
              <a:gd name="connsiteY651" fmla="*/ 6446927 h 6857997"/>
              <a:gd name="connsiteX652" fmla="*/ 1198132 w 12188819"/>
              <a:gd name="connsiteY652" fmla="*/ 6521125 h 6857997"/>
              <a:gd name="connsiteX653" fmla="*/ 1194080 w 12188819"/>
              <a:gd name="connsiteY653" fmla="*/ 6533431 h 6857997"/>
              <a:gd name="connsiteX654" fmla="*/ 1190554 w 12188819"/>
              <a:gd name="connsiteY654" fmla="*/ 6537549 h 6857997"/>
              <a:gd name="connsiteX655" fmla="*/ 1185143 w 12188819"/>
              <a:gd name="connsiteY655" fmla="*/ 6538875 h 6857997"/>
              <a:gd name="connsiteX656" fmla="*/ 1179277 w 12188819"/>
              <a:gd name="connsiteY656" fmla="*/ 6537758 h 6857997"/>
              <a:gd name="connsiteX657" fmla="*/ 1180394 w 12188819"/>
              <a:gd name="connsiteY657" fmla="*/ 6549548 h 6857997"/>
              <a:gd name="connsiteX658" fmla="*/ 1187032 w 12188819"/>
              <a:gd name="connsiteY658" fmla="*/ 6551083 h 6857997"/>
              <a:gd name="connsiteX659" fmla="*/ 1194543 w 12188819"/>
              <a:gd name="connsiteY659" fmla="*/ 6548921 h 6857997"/>
              <a:gd name="connsiteX660" fmla="*/ 1200483 w 12188819"/>
              <a:gd name="connsiteY660" fmla="*/ 6541840 h 6857997"/>
              <a:gd name="connsiteX661" fmla="*/ 1207645 w 12188819"/>
              <a:gd name="connsiteY661" fmla="*/ 6522271 h 6857997"/>
              <a:gd name="connsiteX662" fmla="*/ 1228368 w 12188819"/>
              <a:gd name="connsiteY662" fmla="*/ 6454529 h 6857997"/>
              <a:gd name="connsiteX663" fmla="*/ 1228368 w 12188819"/>
              <a:gd name="connsiteY663" fmla="*/ 6521015 h 6857997"/>
              <a:gd name="connsiteX664" fmla="*/ 1238623 w 12188819"/>
              <a:gd name="connsiteY664" fmla="*/ 6521015 h 6857997"/>
              <a:gd name="connsiteX665" fmla="*/ 1238623 w 12188819"/>
              <a:gd name="connsiteY665" fmla="*/ 6482227 h 6857997"/>
              <a:gd name="connsiteX666" fmla="*/ 1240576 w 12188819"/>
              <a:gd name="connsiteY666" fmla="*/ 6466949 h 6857997"/>
              <a:gd name="connsiteX667" fmla="*/ 1244413 w 12188819"/>
              <a:gd name="connsiteY667" fmla="*/ 6460531 h 6857997"/>
              <a:gd name="connsiteX668" fmla="*/ 1250413 w 12188819"/>
              <a:gd name="connsiteY668" fmla="*/ 6458228 h 6857997"/>
              <a:gd name="connsiteX669" fmla="*/ 1257877 w 12188819"/>
              <a:gd name="connsiteY669" fmla="*/ 6460949 h 6857997"/>
              <a:gd name="connsiteX670" fmla="*/ 1261365 w 12188819"/>
              <a:gd name="connsiteY670" fmla="*/ 6449299 h 6857997"/>
              <a:gd name="connsiteX671" fmla="*/ 1250831 w 12188819"/>
              <a:gd name="connsiteY671" fmla="*/ 6445252 h 6857997"/>
              <a:gd name="connsiteX672" fmla="*/ 1141038 w 12188819"/>
              <a:gd name="connsiteY672" fmla="*/ 6445252 h 6857997"/>
              <a:gd name="connsiteX673" fmla="*/ 1131286 w 12188819"/>
              <a:gd name="connsiteY673" fmla="*/ 6447903 h 6857997"/>
              <a:gd name="connsiteX674" fmla="*/ 1123555 w 12188819"/>
              <a:gd name="connsiteY674" fmla="*/ 6456554 h 6857997"/>
              <a:gd name="connsiteX675" fmla="*/ 1123555 w 12188819"/>
              <a:gd name="connsiteY675" fmla="*/ 6446927 h 6857997"/>
              <a:gd name="connsiteX676" fmla="*/ 1114068 w 12188819"/>
              <a:gd name="connsiteY676" fmla="*/ 6446927 h 6857997"/>
              <a:gd name="connsiteX677" fmla="*/ 1114068 w 12188819"/>
              <a:gd name="connsiteY677" fmla="*/ 6549409 h 6857997"/>
              <a:gd name="connsiteX678" fmla="*/ 1124323 w 12188819"/>
              <a:gd name="connsiteY678" fmla="*/ 6549409 h 6857997"/>
              <a:gd name="connsiteX679" fmla="*/ 1124323 w 12188819"/>
              <a:gd name="connsiteY679" fmla="*/ 6513341 h 6857997"/>
              <a:gd name="connsiteX680" fmla="*/ 1131439 w 12188819"/>
              <a:gd name="connsiteY680" fmla="*/ 6520248 h 6857997"/>
              <a:gd name="connsiteX681" fmla="*/ 1140298 w 12188819"/>
              <a:gd name="connsiteY681" fmla="*/ 6522690 h 6857997"/>
              <a:gd name="connsiteX682" fmla="*/ 1158890 w 12188819"/>
              <a:gd name="connsiteY682" fmla="*/ 6512469 h 6857997"/>
              <a:gd name="connsiteX683" fmla="*/ 1166808 w 12188819"/>
              <a:gd name="connsiteY683" fmla="*/ 6483343 h 6857997"/>
              <a:gd name="connsiteX684" fmla="*/ 1163291 w 12188819"/>
              <a:gd name="connsiteY684" fmla="*/ 6462449 h 6857997"/>
              <a:gd name="connsiteX685" fmla="*/ 1153993 w 12188819"/>
              <a:gd name="connsiteY685" fmla="*/ 6449508 h 6857997"/>
              <a:gd name="connsiteX686" fmla="*/ 1141038 w 12188819"/>
              <a:gd name="connsiteY686" fmla="*/ 6445252 h 6857997"/>
              <a:gd name="connsiteX687" fmla="*/ 1071949 w 12188819"/>
              <a:gd name="connsiteY687" fmla="*/ 6445252 h 6857997"/>
              <a:gd name="connsiteX688" fmla="*/ 1051543 w 12188819"/>
              <a:gd name="connsiteY688" fmla="*/ 6455019 h 6857997"/>
              <a:gd name="connsiteX689" fmla="*/ 1043486 w 12188819"/>
              <a:gd name="connsiteY689" fmla="*/ 6483971 h 6857997"/>
              <a:gd name="connsiteX690" fmla="*/ 1051613 w 12188819"/>
              <a:gd name="connsiteY690" fmla="*/ 6512888 h 6857997"/>
              <a:gd name="connsiteX691" fmla="*/ 1071949 w 12188819"/>
              <a:gd name="connsiteY691" fmla="*/ 6522690 h 6857997"/>
              <a:gd name="connsiteX692" fmla="*/ 1092390 w 12188819"/>
              <a:gd name="connsiteY692" fmla="*/ 6512923 h 6857997"/>
              <a:gd name="connsiteX693" fmla="*/ 1100412 w 12188819"/>
              <a:gd name="connsiteY693" fmla="*/ 6483204 h 6857997"/>
              <a:gd name="connsiteX694" fmla="*/ 1092250 w 12188819"/>
              <a:gd name="connsiteY694" fmla="*/ 6455019 h 6857997"/>
              <a:gd name="connsiteX695" fmla="*/ 1071949 w 12188819"/>
              <a:gd name="connsiteY695" fmla="*/ 6445252 h 6857997"/>
              <a:gd name="connsiteX696" fmla="*/ 883892 w 12188819"/>
              <a:gd name="connsiteY696" fmla="*/ 6440020 h 6857997"/>
              <a:gd name="connsiteX697" fmla="*/ 867086 w 12188819"/>
              <a:gd name="connsiteY697" fmla="*/ 6447642 h 6857997"/>
              <a:gd name="connsiteX698" fmla="*/ 860692 w 12188819"/>
              <a:gd name="connsiteY698" fmla="*/ 6469809 h 6857997"/>
              <a:gd name="connsiteX699" fmla="*/ 867156 w 12188819"/>
              <a:gd name="connsiteY699" fmla="*/ 6492115 h 6857997"/>
              <a:gd name="connsiteX700" fmla="*/ 883401 w 12188819"/>
              <a:gd name="connsiteY700" fmla="*/ 6499877 h 6857997"/>
              <a:gd name="connsiteX701" fmla="*/ 896713 w 12188819"/>
              <a:gd name="connsiteY701" fmla="*/ 6494819 h 6857997"/>
              <a:gd name="connsiteX702" fmla="*/ 904155 w 12188819"/>
              <a:gd name="connsiteY702" fmla="*/ 6480762 h 6857997"/>
              <a:gd name="connsiteX703" fmla="*/ 897178 w 12188819"/>
              <a:gd name="connsiteY703" fmla="*/ 6478250 h 6857997"/>
              <a:gd name="connsiteX704" fmla="*/ 891863 w 12188819"/>
              <a:gd name="connsiteY704" fmla="*/ 6488192 h 6857997"/>
              <a:gd name="connsiteX705" fmla="*/ 882842 w 12188819"/>
              <a:gd name="connsiteY705" fmla="*/ 6491715 h 6857997"/>
              <a:gd name="connsiteX706" fmla="*/ 872562 w 12188819"/>
              <a:gd name="connsiteY706" fmla="*/ 6486326 h 6857997"/>
              <a:gd name="connsiteX707" fmla="*/ 868436 w 12188819"/>
              <a:gd name="connsiteY707" fmla="*/ 6470300 h 6857997"/>
              <a:gd name="connsiteX708" fmla="*/ 872772 w 12188819"/>
              <a:gd name="connsiteY708" fmla="*/ 6453502 h 6857997"/>
              <a:gd name="connsiteX709" fmla="*/ 883613 w 12188819"/>
              <a:gd name="connsiteY709" fmla="*/ 6447834 h 6857997"/>
              <a:gd name="connsiteX710" fmla="*/ 891341 w 12188819"/>
              <a:gd name="connsiteY710" fmla="*/ 6450520 h 6857997"/>
              <a:gd name="connsiteX711" fmla="*/ 896481 w 12188819"/>
              <a:gd name="connsiteY711" fmla="*/ 6458507 h 6857997"/>
              <a:gd name="connsiteX712" fmla="*/ 903317 w 12188819"/>
              <a:gd name="connsiteY712" fmla="*/ 6456484 h 6857997"/>
              <a:gd name="connsiteX713" fmla="*/ 896260 w 12188819"/>
              <a:gd name="connsiteY713" fmla="*/ 6444346 h 6857997"/>
              <a:gd name="connsiteX714" fmla="*/ 883892 w 12188819"/>
              <a:gd name="connsiteY714" fmla="*/ 6440020 h 6857997"/>
              <a:gd name="connsiteX715" fmla="*/ 2030135 w 12188819"/>
              <a:gd name="connsiteY715" fmla="*/ 6429486 h 6857997"/>
              <a:gd name="connsiteX716" fmla="*/ 2036063 w 12188819"/>
              <a:gd name="connsiteY716" fmla="*/ 6450694 h 6857997"/>
              <a:gd name="connsiteX717" fmla="*/ 2044779 w 12188819"/>
              <a:gd name="connsiteY717" fmla="*/ 6479018 h 6857997"/>
              <a:gd name="connsiteX718" fmla="*/ 2016211 w 12188819"/>
              <a:gd name="connsiteY718" fmla="*/ 6479018 h 6857997"/>
              <a:gd name="connsiteX719" fmla="*/ 2025540 w 12188819"/>
              <a:gd name="connsiteY719" fmla="*/ 6449020 h 6857997"/>
              <a:gd name="connsiteX720" fmla="*/ 2030135 w 12188819"/>
              <a:gd name="connsiteY720" fmla="*/ 6429486 h 6857997"/>
              <a:gd name="connsiteX721" fmla="*/ 883226 w 12188819"/>
              <a:gd name="connsiteY721" fmla="*/ 6425649 h 6857997"/>
              <a:gd name="connsiteX722" fmla="*/ 907922 w 12188819"/>
              <a:gd name="connsiteY722" fmla="*/ 6437738 h 6857997"/>
              <a:gd name="connsiteX723" fmla="*/ 919223 w 12188819"/>
              <a:gd name="connsiteY723" fmla="*/ 6469670 h 6857997"/>
              <a:gd name="connsiteX724" fmla="*/ 909317 w 12188819"/>
              <a:gd name="connsiteY724" fmla="*/ 6499925 h 6857997"/>
              <a:gd name="connsiteX725" fmla="*/ 883226 w 12188819"/>
              <a:gd name="connsiteY725" fmla="*/ 6513620 h 6857997"/>
              <a:gd name="connsiteX726" fmla="*/ 858530 w 12188819"/>
              <a:gd name="connsiteY726" fmla="*/ 6501603 h 6857997"/>
              <a:gd name="connsiteX727" fmla="*/ 847228 w 12188819"/>
              <a:gd name="connsiteY727" fmla="*/ 6469670 h 6857997"/>
              <a:gd name="connsiteX728" fmla="*/ 857134 w 12188819"/>
              <a:gd name="connsiteY728" fmla="*/ 6439344 h 6857997"/>
              <a:gd name="connsiteX729" fmla="*/ 883226 w 12188819"/>
              <a:gd name="connsiteY729" fmla="*/ 6425649 h 6857997"/>
              <a:gd name="connsiteX730" fmla="*/ 6208295 w 12188819"/>
              <a:gd name="connsiteY730" fmla="*/ 6421045 h 6857997"/>
              <a:gd name="connsiteX731" fmla="*/ 6198040 w 12188819"/>
              <a:gd name="connsiteY731" fmla="*/ 6428579 h 6857997"/>
              <a:gd name="connsiteX732" fmla="*/ 6198040 w 12188819"/>
              <a:gd name="connsiteY732" fmla="*/ 6446927 h 6857997"/>
              <a:gd name="connsiteX733" fmla="*/ 6190505 w 12188819"/>
              <a:gd name="connsiteY733" fmla="*/ 6446927 h 6857997"/>
              <a:gd name="connsiteX734" fmla="*/ 6190505 w 12188819"/>
              <a:gd name="connsiteY734" fmla="*/ 6456694 h 6857997"/>
              <a:gd name="connsiteX735" fmla="*/ 6198040 w 12188819"/>
              <a:gd name="connsiteY735" fmla="*/ 6456694 h 6857997"/>
              <a:gd name="connsiteX736" fmla="*/ 6198040 w 12188819"/>
              <a:gd name="connsiteY736" fmla="*/ 6499319 h 6857997"/>
              <a:gd name="connsiteX737" fmla="*/ 6199261 w 12188819"/>
              <a:gd name="connsiteY737" fmla="*/ 6514039 h 6857997"/>
              <a:gd name="connsiteX738" fmla="*/ 6203760 w 12188819"/>
              <a:gd name="connsiteY738" fmla="*/ 6519864 h 6857997"/>
              <a:gd name="connsiteX739" fmla="*/ 6212411 w 12188819"/>
              <a:gd name="connsiteY739" fmla="*/ 6521992 h 6857997"/>
              <a:gd name="connsiteX740" fmla="*/ 6220085 w 12188819"/>
              <a:gd name="connsiteY740" fmla="*/ 6520876 h 6857997"/>
              <a:gd name="connsiteX741" fmla="*/ 6218690 w 12188819"/>
              <a:gd name="connsiteY741" fmla="*/ 6509783 h 6857997"/>
              <a:gd name="connsiteX742" fmla="*/ 6214155 w 12188819"/>
              <a:gd name="connsiteY742" fmla="*/ 6510272 h 6857997"/>
              <a:gd name="connsiteX743" fmla="*/ 6209202 w 12188819"/>
              <a:gd name="connsiteY743" fmla="*/ 6507760 h 6857997"/>
              <a:gd name="connsiteX744" fmla="*/ 6208295 w 12188819"/>
              <a:gd name="connsiteY744" fmla="*/ 6500017 h 6857997"/>
              <a:gd name="connsiteX745" fmla="*/ 6208295 w 12188819"/>
              <a:gd name="connsiteY745" fmla="*/ 6456694 h 6857997"/>
              <a:gd name="connsiteX746" fmla="*/ 6218690 w 12188819"/>
              <a:gd name="connsiteY746" fmla="*/ 6456694 h 6857997"/>
              <a:gd name="connsiteX747" fmla="*/ 6218690 w 12188819"/>
              <a:gd name="connsiteY747" fmla="*/ 6446927 h 6857997"/>
              <a:gd name="connsiteX748" fmla="*/ 6208295 w 12188819"/>
              <a:gd name="connsiteY748" fmla="*/ 6446927 h 6857997"/>
              <a:gd name="connsiteX749" fmla="*/ 2421955 w 12188819"/>
              <a:gd name="connsiteY749" fmla="*/ 6421045 h 6857997"/>
              <a:gd name="connsiteX750" fmla="*/ 2411700 w 12188819"/>
              <a:gd name="connsiteY750" fmla="*/ 6428579 h 6857997"/>
              <a:gd name="connsiteX751" fmla="*/ 2411700 w 12188819"/>
              <a:gd name="connsiteY751" fmla="*/ 6446927 h 6857997"/>
              <a:gd name="connsiteX752" fmla="*/ 2404165 w 12188819"/>
              <a:gd name="connsiteY752" fmla="*/ 6446927 h 6857997"/>
              <a:gd name="connsiteX753" fmla="*/ 2404165 w 12188819"/>
              <a:gd name="connsiteY753" fmla="*/ 6456694 h 6857997"/>
              <a:gd name="connsiteX754" fmla="*/ 2411700 w 12188819"/>
              <a:gd name="connsiteY754" fmla="*/ 6456694 h 6857997"/>
              <a:gd name="connsiteX755" fmla="*/ 2411700 w 12188819"/>
              <a:gd name="connsiteY755" fmla="*/ 6499319 h 6857997"/>
              <a:gd name="connsiteX756" fmla="*/ 2412921 w 12188819"/>
              <a:gd name="connsiteY756" fmla="*/ 6514039 h 6857997"/>
              <a:gd name="connsiteX757" fmla="*/ 2417421 w 12188819"/>
              <a:gd name="connsiteY757" fmla="*/ 6519864 h 6857997"/>
              <a:gd name="connsiteX758" fmla="*/ 2426071 w 12188819"/>
              <a:gd name="connsiteY758" fmla="*/ 6521992 h 6857997"/>
              <a:gd name="connsiteX759" fmla="*/ 2432786 w 12188819"/>
              <a:gd name="connsiteY759" fmla="*/ 6521015 h 6857997"/>
              <a:gd name="connsiteX760" fmla="*/ 2486528 w 12188819"/>
              <a:gd name="connsiteY760" fmla="*/ 6521015 h 6857997"/>
              <a:gd name="connsiteX761" fmla="*/ 2486528 w 12188819"/>
              <a:gd name="connsiteY761" fmla="*/ 6510202 h 6857997"/>
              <a:gd name="connsiteX762" fmla="*/ 2458405 w 12188819"/>
              <a:gd name="connsiteY762" fmla="*/ 6510202 h 6857997"/>
              <a:gd name="connsiteX763" fmla="*/ 2445424 w 12188819"/>
              <a:gd name="connsiteY763" fmla="*/ 6510830 h 6857997"/>
              <a:gd name="connsiteX764" fmla="*/ 2451786 w 12188819"/>
              <a:gd name="connsiteY764" fmla="*/ 6502249 h 6857997"/>
              <a:gd name="connsiteX765" fmla="*/ 2484784 w 12188819"/>
              <a:gd name="connsiteY765" fmla="*/ 6455229 h 6857997"/>
              <a:gd name="connsiteX766" fmla="*/ 2484784 w 12188819"/>
              <a:gd name="connsiteY766" fmla="*/ 6446927 h 6857997"/>
              <a:gd name="connsiteX767" fmla="*/ 2435043 w 12188819"/>
              <a:gd name="connsiteY767" fmla="*/ 6446927 h 6857997"/>
              <a:gd name="connsiteX768" fmla="*/ 2435043 w 12188819"/>
              <a:gd name="connsiteY768" fmla="*/ 6457112 h 6857997"/>
              <a:gd name="connsiteX769" fmla="*/ 2459828 w 12188819"/>
              <a:gd name="connsiteY769" fmla="*/ 6457112 h 6857997"/>
              <a:gd name="connsiteX770" fmla="*/ 2471487 w 12188819"/>
              <a:gd name="connsiteY770" fmla="*/ 6456694 h 6857997"/>
              <a:gd name="connsiteX771" fmla="*/ 2432740 w 12188819"/>
              <a:gd name="connsiteY771" fmla="*/ 6510830 h 6857997"/>
              <a:gd name="connsiteX772" fmla="*/ 2432740 w 12188819"/>
              <a:gd name="connsiteY772" fmla="*/ 6512889 h 6857997"/>
              <a:gd name="connsiteX773" fmla="*/ 2432350 w 12188819"/>
              <a:gd name="connsiteY773" fmla="*/ 6509783 h 6857997"/>
              <a:gd name="connsiteX774" fmla="*/ 2427815 w 12188819"/>
              <a:gd name="connsiteY774" fmla="*/ 6510272 h 6857997"/>
              <a:gd name="connsiteX775" fmla="*/ 2422862 w 12188819"/>
              <a:gd name="connsiteY775" fmla="*/ 6507760 h 6857997"/>
              <a:gd name="connsiteX776" fmla="*/ 2421955 w 12188819"/>
              <a:gd name="connsiteY776" fmla="*/ 6500017 h 6857997"/>
              <a:gd name="connsiteX777" fmla="*/ 2421955 w 12188819"/>
              <a:gd name="connsiteY777" fmla="*/ 6456694 h 6857997"/>
              <a:gd name="connsiteX778" fmla="*/ 2432350 w 12188819"/>
              <a:gd name="connsiteY778" fmla="*/ 6456694 h 6857997"/>
              <a:gd name="connsiteX779" fmla="*/ 2432350 w 12188819"/>
              <a:gd name="connsiteY779" fmla="*/ 6446927 h 6857997"/>
              <a:gd name="connsiteX780" fmla="*/ 2421955 w 12188819"/>
              <a:gd name="connsiteY780" fmla="*/ 6446927 h 6857997"/>
              <a:gd name="connsiteX781" fmla="*/ 1440880 w 12188819"/>
              <a:gd name="connsiteY781" fmla="*/ 6421045 h 6857997"/>
              <a:gd name="connsiteX782" fmla="*/ 1430625 w 12188819"/>
              <a:gd name="connsiteY782" fmla="*/ 6428579 h 6857997"/>
              <a:gd name="connsiteX783" fmla="*/ 1430625 w 12188819"/>
              <a:gd name="connsiteY783" fmla="*/ 6446927 h 6857997"/>
              <a:gd name="connsiteX784" fmla="*/ 1423090 w 12188819"/>
              <a:gd name="connsiteY784" fmla="*/ 6446927 h 6857997"/>
              <a:gd name="connsiteX785" fmla="*/ 1423090 w 12188819"/>
              <a:gd name="connsiteY785" fmla="*/ 6456694 h 6857997"/>
              <a:gd name="connsiteX786" fmla="*/ 1430625 w 12188819"/>
              <a:gd name="connsiteY786" fmla="*/ 6456694 h 6857997"/>
              <a:gd name="connsiteX787" fmla="*/ 1430625 w 12188819"/>
              <a:gd name="connsiteY787" fmla="*/ 6499319 h 6857997"/>
              <a:gd name="connsiteX788" fmla="*/ 1431846 w 12188819"/>
              <a:gd name="connsiteY788" fmla="*/ 6514039 h 6857997"/>
              <a:gd name="connsiteX789" fmla="*/ 1436345 w 12188819"/>
              <a:gd name="connsiteY789" fmla="*/ 6519864 h 6857997"/>
              <a:gd name="connsiteX790" fmla="*/ 1444996 w 12188819"/>
              <a:gd name="connsiteY790" fmla="*/ 6521992 h 6857997"/>
              <a:gd name="connsiteX791" fmla="*/ 1452670 w 12188819"/>
              <a:gd name="connsiteY791" fmla="*/ 6520876 h 6857997"/>
              <a:gd name="connsiteX792" fmla="*/ 1451275 w 12188819"/>
              <a:gd name="connsiteY792" fmla="*/ 6509783 h 6857997"/>
              <a:gd name="connsiteX793" fmla="*/ 1446740 w 12188819"/>
              <a:gd name="connsiteY793" fmla="*/ 6510272 h 6857997"/>
              <a:gd name="connsiteX794" fmla="*/ 1441787 w 12188819"/>
              <a:gd name="connsiteY794" fmla="*/ 6507760 h 6857997"/>
              <a:gd name="connsiteX795" fmla="*/ 1440880 w 12188819"/>
              <a:gd name="connsiteY795" fmla="*/ 6500017 h 6857997"/>
              <a:gd name="connsiteX796" fmla="*/ 1440880 w 12188819"/>
              <a:gd name="connsiteY796" fmla="*/ 6456694 h 6857997"/>
              <a:gd name="connsiteX797" fmla="*/ 1451275 w 12188819"/>
              <a:gd name="connsiteY797" fmla="*/ 6456694 h 6857997"/>
              <a:gd name="connsiteX798" fmla="*/ 1451275 w 12188819"/>
              <a:gd name="connsiteY798" fmla="*/ 6446927 h 6857997"/>
              <a:gd name="connsiteX799" fmla="*/ 1440880 w 12188819"/>
              <a:gd name="connsiteY799" fmla="*/ 6446927 h 6857997"/>
              <a:gd name="connsiteX800" fmla="*/ 6319284 w 12188819"/>
              <a:gd name="connsiteY800" fmla="*/ 6418742 h 6857997"/>
              <a:gd name="connsiteX801" fmla="*/ 6319284 w 12188819"/>
              <a:gd name="connsiteY801" fmla="*/ 6521015 h 6857997"/>
              <a:gd name="connsiteX802" fmla="*/ 6329539 w 12188819"/>
              <a:gd name="connsiteY802" fmla="*/ 6521015 h 6857997"/>
              <a:gd name="connsiteX803" fmla="*/ 6329539 w 12188819"/>
              <a:gd name="connsiteY803" fmla="*/ 6418742 h 6857997"/>
              <a:gd name="connsiteX804" fmla="*/ 6224382 w 12188819"/>
              <a:gd name="connsiteY804" fmla="*/ 6418742 h 6857997"/>
              <a:gd name="connsiteX805" fmla="*/ 6224382 w 12188819"/>
              <a:gd name="connsiteY805" fmla="*/ 6433183 h 6857997"/>
              <a:gd name="connsiteX806" fmla="*/ 6234638 w 12188819"/>
              <a:gd name="connsiteY806" fmla="*/ 6433183 h 6857997"/>
              <a:gd name="connsiteX807" fmla="*/ 6234638 w 12188819"/>
              <a:gd name="connsiteY807" fmla="*/ 6418742 h 6857997"/>
              <a:gd name="connsiteX808" fmla="*/ 6034362 w 12188819"/>
              <a:gd name="connsiteY808" fmla="*/ 6418742 h 6857997"/>
              <a:gd name="connsiteX809" fmla="*/ 6034362 w 12188819"/>
              <a:gd name="connsiteY809" fmla="*/ 6455438 h 6857997"/>
              <a:gd name="connsiteX810" fmla="*/ 6027153 w 12188819"/>
              <a:gd name="connsiteY810" fmla="*/ 6447938 h 6857997"/>
              <a:gd name="connsiteX811" fmla="*/ 6017716 w 12188819"/>
              <a:gd name="connsiteY811" fmla="*/ 6445252 h 6857997"/>
              <a:gd name="connsiteX812" fmla="*/ 6004796 w 12188819"/>
              <a:gd name="connsiteY812" fmla="*/ 6449508 h 6857997"/>
              <a:gd name="connsiteX813" fmla="*/ 5995497 w 12188819"/>
              <a:gd name="connsiteY813" fmla="*/ 6462554 h 6857997"/>
              <a:gd name="connsiteX814" fmla="*/ 5992015 w 12188819"/>
              <a:gd name="connsiteY814" fmla="*/ 6483971 h 6857997"/>
              <a:gd name="connsiteX815" fmla="*/ 5999864 w 12188819"/>
              <a:gd name="connsiteY815" fmla="*/ 6512539 h 6857997"/>
              <a:gd name="connsiteX816" fmla="*/ 6018456 w 12188819"/>
              <a:gd name="connsiteY816" fmla="*/ 6522690 h 6857997"/>
              <a:gd name="connsiteX817" fmla="*/ 6027944 w 12188819"/>
              <a:gd name="connsiteY817" fmla="*/ 6519864 h 6857997"/>
              <a:gd name="connsiteX818" fmla="*/ 6035129 w 12188819"/>
              <a:gd name="connsiteY818" fmla="*/ 6511667 h 6857997"/>
              <a:gd name="connsiteX819" fmla="*/ 6035129 w 12188819"/>
              <a:gd name="connsiteY819" fmla="*/ 6521015 h 6857997"/>
              <a:gd name="connsiteX820" fmla="*/ 6044756 w 12188819"/>
              <a:gd name="connsiteY820" fmla="*/ 6521015 h 6857997"/>
              <a:gd name="connsiteX821" fmla="*/ 6044756 w 12188819"/>
              <a:gd name="connsiteY821" fmla="*/ 6418742 h 6857997"/>
              <a:gd name="connsiteX822" fmla="*/ 2790947 w 12188819"/>
              <a:gd name="connsiteY822" fmla="*/ 6418742 h 6857997"/>
              <a:gd name="connsiteX823" fmla="*/ 2790947 w 12188819"/>
              <a:gd name="connsiteY823" fmla="*/ 6455438 h 6857997"/>
              <a:gd name="connsiteX824" fmla="*/ 2783737 w 12188819"/>
              <a:gd name="connsiteY824" fmla="*/ 6447938 h 6857997"/>
              <a:gd name="connsiteX825" fmla="*/ 2774300 w 12188819"/>
              <a:gd name="connsiteY825" fmla="*/ 6445252 h 6857997"/>
              <a:gd name="connsiteX826" fmla="*/ 2761380 w 12188819"/>
              <a:gd name="connsiteY826" fmla="*/ 6449508 h 6857997"/>
              <a:gd name="connsiteX827" fmla="*/ 2752082 w 12188819"/>
              <a:gd name="connsiteY827" fmla="*/ 6462554 h 6857997"/>
              <a:gd name="connsiteX828" fmla="*/ 2748600 w 12188819"/>
              <a:gd name="connsiteY828" fmla="*/ 6483971 h 6857997"/>
              <a:gd name="connsiteX829" fmla="*/ 2756449 w 12188819"/>
              <a:gd name="connsiteY829" fmla="*/ 6512539 h 6857997"/>
              <a:gd name="connsiteX830" fmla="*/ 2775041 w 12188819"/>
              <a:gd name="connsiteY830" fmla="*/ 6522690 h 6857997"/>
              <a:gd name="connsiteX831" fmla="*/ 2784528 w 12188819"/>
              <a:gd name="connsiteY831" fmla="*/ 6519864 h 6857997"/>
              <a:gd name="connsiteX832" fmla="*/ 2791714 w 12188819"/>
              <a:gd name="connsiteY832" fmla="*/ 6511667 h 6857997"/>
              <a:gd name="connsiteX833" fmla="*/ 2791714 w 12188819"/>
              <a:gd name="connsiteY833" fmla="*/ 6521015 h 6857997"/>
              <a:gd name="connsiteX834" fmla="*/ 2801341 w 12188819"/>
              <a:gd name="connsiteY834" fmla="*/ 6521015 h 6857997"/>
              <a:gd name="connsiteX835" fmla="*/ 2801341 w 12188819"/>
              <a:gd name="connsiteY835" fmla="*/ 6418742 h 6857997"/>
              <a:gd name="connsiteX836" fmla="*/ 2590094 w 12188819"/>
              <a:gd name="connsiteY836" fmla="*/ 6418742 h 6857997"/>
              <a:gd name="connsiteX837" fmla="*/ 2590094 w 12188819"/>
              <a:gd name="connsiteY837" fmla="*/ 6521015 h 6857997"/>
              <a:gd name="connsiteX838" fmla="*/ 2600349 w 12188819"/>
              <a:gd name="connsiteY838" fmla="*/ 6521015 h 6857997"/>
              <a:gd name="connsiteX839" fmla="*/ 2600349 w 12188819"/>
              <a:gd name="connsiteY839" fmla="*/ 6418742 h 6857997"/>
              <a:gd name="connsiteX840" fmla="*/ 2380892 w 12188819"/>
              <a:gd name="connsiteY840" fmla="*/ 6418742 h 6857997"/>
              <a:gd name="connsiteX841" fmla="*/ 2380892 w 12188819"/>
              <a:gd name="connsiteY841" fmla="*/ 6433183 h 6857997"/>
              <a:gd name="connsiteX842" fmla="*/ 2391148 w 12188819"/>
              <a:gd name="connsiteY842" fmla="*/ 6433183 h 6857997"/>
              <a:gd name="connsiteX843" fmla="*/ 2391148 w 12188819"/>
              <a:gd name="connsiteY843" fmla="*/ 6418742 h 6857997"/>
              <a:gd name="connsiteX844" fmla="*/ 2024493 w 12188819"/>
              <a:gd name="connsiteY844" fmla="*/ 6418742 h 6857997"/>
              <a:gd name="connsiteX845" fmla="*/ 1992149 w 12188819"/>
              <a:gd name="connsiteY845" fmla="*/ 6521015 h 6857997"/>
              <a:gd name="connsiteX846" fmla="*/ 2003850 w 12188819"/>
              <a:gd name="connsiteY846" fmla="*/ 6521015 h 6857997"/>
              <a:gd name="connsiteX847" fmla="*/ 2012966 w 12188819"/>
              <a:gd name="connsiteY847" fmla="*/ 6490040 h 6857997"/>
              <a:gd name="connsiteX848" fmla="*/ 2048249 w 12188819"/>
              <a:gd name="connsiteY848" fmla="*/ 6490040 h 6857997"/>
              <a:gd name="connsiteX849" fmla="*/ 2058004 w 12188819"/>
              <a:gd name="connsiteY849" fmla="*/ 6521015 h 6857997"/>
              <a:gd name="connsiteX850" fmla="*/ 2070702 w 12188819"/>
              <a:gd name="connsiteY850" fmla="*/ 6521015 h 6857997"/>
              <a:gd name="connsiteX851" fmla="*/ 2036357 w 12188819"/>
              <a:gd name="connsiteY851" fmla="*/ 6418742 h 6857997"/>
              <a:gd name="connsiteX852" fmla="*/ 1818918 w 12188819"/>
              <a:gd name="connsiteY852" fmla="*/ 6418742 h 6857997"/>
              <a:gd name="connsiteX853" fmla="*/ 1818918 w 12188819"/>
              <a:gd name="connsiteY853" fmla="*/ 6433183 h 6857997"/>
              <a:gd name="connsiteX854" fmla="*/ 1829173 w 12188819"/>
              <a:gd name="connsiteY854" fmla="*/ 6433183 h 6857997"/>
              <a:gd name="connsiteX855" fmla="*/ 1829173 w 12188819"/>
              <a:gd name="connsiteY855" fmla="*/ 6418742 h 6857997"/>
              <a:gd name="connsiteX856" fmla="*/ 1752242 w 12188819"/>
              <a:gd name="connsiteY856" fmla="*/ 6418742 h 6857997"/>
              <a:gd name="connsiteX857" fmla="*/ 1752242 w 12188819"/>
              <a:gd name="connsiteY857" fmla="*/ 6433183 h 6857997"/>
              <a:gd name="connsiteX858" fmla="*/ 1762498 w 12188819"/>
              <a:gd name="connsiteY858" fmla="*/ 6433183 h 6857997"/>
              <a:gd name="connsiteX859" fmla="*/ 1762498 w 12188819"/>
              <a:gd name="connsiteY859" fmla="*/ 6418742 h 6857997"/>
              <a:gd name="connsiteX860" fmla="*/ 1361717 w 12188819"/>
              <a:gd name="connsiteY860" fmla="*/ 6418742 h 6857997"/>
              <a:gd name="connsiteX861" fmla="*/ 1361717 w 12188819"/>
              <a:gd name="connsiteY861" fmla="*/ 6521015 h 6857997"/>
              <a:gd name="connsiteX862" fmla="*/ 1371973 w 12188819"/>
              <a:gd name="connsiteY862" fmla="*/ 6521015 h 6857997"/>
              <a:gd name="connsiteX863" fmla="*/ 1371973 w 12188819"/>
              <a:gd name="connsiteY863" fmla="*/ 6480483 h 6857997"/>
              <a:gd name="connsiteX864" fmla="*/ 1376682 w 12188819"/>
              <a:gd name="connsiteY864" fmla="*/ 6461437 h 6857997"/>
              <a:gd name="connsiteX865" fmla="*/ 1388088 w 12188819"/>
              <a:gd name="connsiteY865" fmla="*/ 6456066 h 6857997"/>
              <a:gd name="connsiteX866" fmla="*/ 1397506 w 12188819"/>
              <a:gd name="connsiteY866" fmla="*/ 6460252 h 6857997"/>
              <a:gd name="connsiteX867" fmla="*/ 1400924 w 12188819"/>
              <a:gd name="connsiteY867" fmla="*/ 6474065 h 6857997"/>
              <a:gd name="connsiteX868" fmla="*/ 1400924 w 12188819"/>
              <a:gd name="connsiteY868" fmla="*/ 6521015 h 6857997"/>
              <a:gd name="connsiteX869" fmla="*/ 1411180 w 12188819"/>
              <a:gd name="connsiteY869" fmla="*/ 6521015 h 6857997"/>
              <a:gd name="connsiteX870" fmla="*/ 1411180 w 12188819"/>
              <a:gd name="connsiteY870" fmla="*/ 6474065 h 6857997"/>
              <a:gd name="connsiteX871" fmla="*/ 1405564 w 12188819"/>
              <a:gd name="connsiteY871" fmla="*/ 6451426 h 6857997"/>
              <a:gd name="connsiteX872" fmla="*/ 1390251 w 12188819"/>
              <a:gd name="connsiteY872" fmla="*/ 6445252 h 6857997"/>
              <a:gd name="connsiteX873" fmla="*/ 1380170 w 12188819"/>
              <a:gd name="connsiteY873" fmla="*/ 6447799 h 6857997"/>
              <a:gd name="connsiteX874" fmla="*/ 1371973 w 12188819"/>
              <a:gd name="connsiteY874" fmla="*/ 6455438 h 6857997"/>
              <a:gd name="connsiteX875" fmla="*/ 1371973 w 12188819"/>
              <a:gd name="connsiteY875" fmla="*/ 6418742 h 6857997"/>
              <a:gd name="connsiteX876" fmla="*/ 1266468 w 12188819"/>
              <a:gd name="connsiteY876" fmla="*/ 6418742 h 6857997"/>
              <a:gd name="connsiteX877" fmla="*/ 1266468 w 12188819"/>
              <a:gd name="connsiteY877" fmla="*/ 6433183 h 6857997"/>
              <a:gd name="connsiteX878" fmla="*/ 1276723 w 12188819"/>
              <a:gd name="connsiteY878" fmla="*/ 6433183 h 6857997"/>
              <a:gd name="connsiteX879" fmla="*/ 1276723 w 12188819"/>
              <a:gd name="connsiteY879" fmla="*/ 6418742 h 6857997"/>
              <a:gd name="connsiteX880" fmla="*/ 5958282 w 12188819"/>
              <a:gd name="connsiteY880" fmla="*/ 6416998 h 6857997"/>
              <a:gd name="connsiteX881" fmla="*/ 5948872 w 12188819"/>
              <a:gd name="connsiteY881" fmla="*/ 6419301 h 6857997"/>
              <a:gd name="connsiteX882" fmla="*/ 5943312 w 12188819"/>
              <a:gd name="connsiteY882" fmla="*/ 6425963 h 6857997"/>
              <a:gd name="connsiteX883" fmla="*/ 5941493 w 12188819"/>
              <a:gd name="connsiteY883" fmla="*/ 6439044 h 6857997"/>
              <a:gd name="connsiteX884" fmla="*/ 5941493 w 12188819"/>
              <a:gd name="connsiteY884" fmla="*/ 6446927 h 6857997"/>
              <a:gd name="connsiteX885" fmla="*/ 5932355 w 12188819"/>
              <a:gd name="connsiteY885" fmla="*/ 6446927 h 6857997"/>
              <a:gd name="connsiteX886" fmla="*/ 5932355 w 12188819"/>
              <a:gd name="connsiteY886" fmla="*/ 6456694 h 6857997"/>
              <a:gd name="connsiteX887" fmla="*/ 5941493 w 12188819"/>
              <a:gd name="connsiteY887" fmla="*/ 6456694 h 6857997"/>
              <a:gd name="connsiteX888" fmla="*/ 5941493 w 12188819"/>
              <a:gd name="connsiteY888" fmla="*/ 6521015 h 6857997"/>
              <a:gd name="connsiteX889" fmla="*/ 5951748 w 12188819"/>
              <a:gd name="connsiteY889" fmla="*/ 6521015 h 6857997"/>
              <a:gd name="connsiteX890" fmla="*/ 5951748 w 12188819"/>
              <a:gd name="connsiteY890" fmla="*/ 6456694 h 6857997"/>
              <a:gd name="connsiteX891" fmla="*/ 5963608 w 12188819"/>
              <a:gd name="connsiteY891" fmla="*/ 6456694 h 6857997"/>
              <a:gd name="connsiteX892" fmla="*/ 5963608 w 12188819"/>
              <a:gd name="connsiteY892" fmla="*/ 6446927 h 6857997"/>
              <a:gd name="connsiteX893" fmla="*/ 5951748 w 12188819"/>
              <a:gd name="connsiteY893" fmla="*/ 6446927 h 6857997"/>
              <a:gd name="connsiteX894" fmla="*/ 5951748 w 12188819"/>
              <a:gd name="connsiteY894" fmla="*/ 6440090 h 6857997"/>
              <a:gd name="connsiteX895" fmla="*/ 5953736 w 12188819"/>
              <a:gd name="connsiteY895" fmla="*/ 6430916 h 6857997"/>
              <a:gd name="connsiteX896" fmla="*/ 5960329 w 12188819"/>
              <a:gd name="connsiteY896" fmla="*/ 6428509 h 6857997"/>
              <a:gd name="connsiteX897" fmla="*/ 5966398 w 12188819"/>
              <a:gd name="connsiteY897" fmla="*/ 6429207 h 6857997"/>
              <a:gd name="connsiteX898" fmla="*/ 5967207 w 12188819"/>
              <a:gd name="connsiteY898" fmla="*/ 6423469 h 6857997"/>
              <a:gd name="connsiteX899" fmla="*/ 5967207 w 12188819"/>
              <a:gd name="connsiteY899" fmla="*/ 6433183 h 6857997"/>
              <a:gd name="connsiteX900" fmla="*/ 5977463 w 12188819"/>
              <a:gd name="connsiteY900" fmla="*/ 6433183 h 6857997"/>
              <a:gd name="connsiteX901" fmla="*/ 5977463 w 12188819"/>
              <a:gd name="connsiteY901" fmla="*/ 6418742 h 6857997"/>
              <a:gd name="connsiteX902" fmla="*/ 5967874 w 12188819"/>
              <a:gd name="connsiteY902" fmla="*/ 6418742 h 6857997"/>
              <a:gd name="connsiteX903" fmla="*/ 5967933 w 12188819"/>
              <a:gd name="connsiteY903" fmla="*/ 6418324 h 6857997"/>
              <a:gd name="connsiteX904" fmla="*/ 5958282 w 12188819"/>
              <a:gd name="connsiteY904" fmla="*/ 6416998 h 6857997"/>
              <a:gd name="connsiteX905" fmla="*/ 883226 w 12188819"/>
              <a:gd name="connsiteY905" fmla="*/ 6416998 h 6857997"/>
              <a:gd name="connsiteX906" fmla="*/ 862262 w 12188819"/>
              <a:gd name="connsiteY906" fmla="*/ 6423591 h 6857997"/>
              <a:gd name="connsiteX907" fmla="*/ 846181 w 12188819"/>
              <a:gd name="connsiteY907" fmla="*/ 6442532 h 6857997"/>
              <a:gd name="connsiteX908" fmla="*/ 840042 w 12188819"/>
              <a:gd name="connsiteY908" fmla="*/ 6469670 h 6857997"/>
              <a:gd name="connsiteX909" fmla="*/ 852460 w 12188819"/>
              <a:gd name="connsiteY909" fmla="*/ 6506539 h 6857997"/>
              <a:gd name="connsiteX910" fmla="*/ 883226 w 12188819"/>
              <a:gd name="connsiteY910" fmla="*/ 6522271 h 6857997"/>
              <a:gd name="connsiteX911" fmla="*/ 904190 w 12188819"/>
              <a:gd name="connsiteY911" fmla="*/ 6515678 h 6857997"/>
              <a:gd name="connsiteX912" fmla="*/ 920270 w 12188819"/>
              <a:gd name="connsiteY912" fmla="*/ 6496738 h 6857997"/>
              <a:gd name="connsiteX913" fmla="*/ 926409 w 12188819"/>
              <a:gd name="connsiteY913" fmla="*/ 6469670 h 6857997"/>
              <a:gd name="connsiteX914" fmla="*/ 913991 w 12188819"/>
              <a:gd name="connsiteY914" fmla="*/ 6432765 h 6857997"/>
              <a:gd name="connsiteX915" fmla="*/ 883226 w 12188819"/>
              <a:gd name="connsiteY915" fmla="*/ 6416998 h 6857997"/>
              <a:gd name="connsiteX916" fmla="*/ 5757199 w 12188819"/>
              <a:gd name="connsiteY916" fmla="*/ 6416929 h 6857997"/>
              <a:gd name="connsiteX917" fmla="*/ 5737087 w 12188819"/>
              <a:gd name="connsiteY917" fmla="*/ 6422897 h 6857997"/>
              <a:gd name="connsiteX918" fmla="*/ 5722806 w 12188819"/>
              <a:gd name="connsiteY918" fmla="*/ 6440559 h 6857997"/>
              <a:gd name="connsiteX919" fmla="*/ 5717535 w 12188819"/>
              <a:gd name="connsiteY919" fmla="*/ 6469146 h 6857997"/>
              <a:gd name="connsiteX920" fmla="*/ 5722801 w 12188819"/>
              <a:gd name="connsiteY920" fmla="*/ 6498815 h 6857997"/>
              <a:gd name="connsiteX921" fmla="*/ 5736336 w 12188819"/>
              <a:gd name="connsiteY921" fmla="*/ 6517070 h 6857997"/>
              <a:gd name="connsiteX922" fmla="*/ 5756253 w 12188819"/>
              <a:gd name="connsiteY922" fmla="*/ 6522759 h 6857997"/>
              <a:gd name="connsiteX923" fmla="*/ 5778752 w 12188819"/>
              <a:gd name="connsiteY923" fmla="*/ 6514283 h 6857997"/>
              <a:gd name="connsiteX924" fmla="*/ 5791693 w 12188819"/>
              <a:gd name="connsiteY924" fmla="*/ 6488575 h 6857997"/>
              <a:gd name="connsiteX925" fmla="*/ 5780530 w 12188819"/>
              <a:gd name="connsiteY925" fmla="*/ 6485157 h 6857997"/>
              <a:gd name="connsiteX926" fmla="*/ 5771705 w 12188819"/>
              <a:gd name="connsiteY926" fmla="*/ 6504726 h 6857997"/>
              <a:gd name="connsiteX927" fmla="*/ 5756045 w 12188819"/>
              <a:gd name="connsiteY927" fmla="*/ 6511179 h 6857997"/>
              <a:gd name="connsiteX928" fmla="*/ 5736370 w 12188819"/>
              <a:gd name="connsiteY928" fmla="*/ 6500671 h 6857997"/>
              <a:gd name="connsiteX929" fmla="*/ 5728975 w 12188819"/>
              <a:gd name="connsiteY929" fmla="*/ 6469145 h 6857997"/>
              <a:gd name="connsiteX930" fmla="*/ 5732644 w 12188819"/>
              <a:gd name="connsiteY930" fmla="*/ 6446175 h 6857997"/>
              <a:gd name="connsiteX931" fmla="*/ 5742458 w 12188819"/>
              <a:gd name="connsiteY931" fmla="*/ 6432804 h 6857997"/>
              <a:gd name="connsiteX932" fmla="*/ 5756990 w 12188819"/>
              <a:gd name="connsiteY932" fmla="*/ 6428509 h 6857997"/>
              <a:gd name="connsiteX933" fmla="*/ 5779414 w 12188819"/>
              <a:gd name="connsiteY933" fmla="*/ 6449787 h 6857997"/>
              <a:gd name="connsiteX934" fmla="*/ 5790297 w 12188819"/>
              <a:gd name="connsiteY934" fmla="*/ 6446648 h 6857997"/>
              <a:gd name="connsiteX935" fmla="*/ 5778077 w 12188819"/>
              <a:gd name="connsiteY935" fmla="*/ 6424480 h 6857997"/>
              <a:gd name="connsiteX936" fmla="*/ 5757199 w 12188819"/>
              <a:gd name="connsiteY936" fmla="*/ 6416929 h 6857997"/>
              <a:gd name="connsiteX937" fmla="*/ 2249524 w 12188819"/>
              <a:gd name="connsiteY937" fmla="*/ 6416929 h 6857997"/>
              <a:gd name="connsiteX938" fmla="*/ 2227897 w 12188819"/>
              <a:gd name="connsiteY938" fmla="*/ 6424812 h 6857997"/>
              <a:gd name="connsiteX939" fmla="*/ 2219874 w 12188819"/>
              <a:gd name="connsiteY939" fmla="*/ 6445113 h 6857997"/>
              <a:gd name="connsiteX940" fmla="*/ 2222665 w 12188819"/>
              <a:gd name="connsiteY940" fmla="*/ 6457496 h 6857997"/>
              <a:gd name="connsiteX941" fmla="*/ 2230478 w 12188819"/>
              <a:gd name="connsiteY941" fmla="*/ 6466530 h 6857997"/>
              <a:gd name="connsiteX942" fmla="*/ 2247361 w 12188819"/>
              <a:gd name="connsiteY942" fmla="*/ 6473609 h 6857997"/>
              <a:gd name="connsiteX943" fmla="*/ 2264697 w 12188819"/>
              <a:gd name="connsiteY943" fmla="*/ 6479711 h 6857997"/>
              <a:gd name="connsiteX944" fmla="*/ 2270697 w 12188819"/>
              <a:gd name="connsiteY944" fmla="*/ 6485246 h 6857997"/>
              <a:gd name="connsiteX945" fmla="*/ 2272685 w 12188819"/>
              <a:gd name="connsiteY945" fmla="*/ 6493147 h 6857997"/>
              <a:gd name="connsiteX946" fmla="*/ 2267209 w 12188819"/>
              <a:gd name="connsiteY946" fmla="*/ 6505713 h 6857997"/>
              <a:gd name="connsiteX947" fmla="*/ 2251826 w 12188819"/>
              <a:gd name="connsiteY947" fmla="*/ 6510551 h 6857997"/>
              <a:gd name="connsiteX948" fmla="*/ 2239408 w 12188819"/>
              <a:gd name="connsiteY948" fmla="*/ 6507690 h 6857997"/>
              <a:gd name="connsiteX949" fmla="*/ 2230932 w 12188819"/>
              <a:gd name="connsiteY949" fmla="*/ 6500121 h 6857997"/>
              <a:gd name="connsiteX950" fmla="*/ 2227130 w 12188819"/>
              <a:gd name="connsiteY950" fmla="*/ 6486971 h 6857997"/>
              <a:gd name="connsiteX951" fmla="*/ 2216665 w 12188819"/>
              <a:gd name="connsiteY951" fmla="*/ 6488087 h 6857997"/>
              <a:gd name="connsiteX952" fmla="*/ 2226258 w 12188819"/>
              <a:gd name="connsiteY952" fmla="*/ 6513411 h 6857997"/>
              <a:gd name="connsiteX953" fmla="*/ 2251059 w 12188819"/>
              <a:gd name="connsiteY953" fmla="*/ 6522759 h 6857997"/>
              <a:gd name="connsiteX954" fmla="*/ 2268116 w 12188819"/>
              <a:gd name="connsiteY954" fmla="*/ 6518996 h 6857997"/>
              <a:gd name="connsiteX955" fmla="*/ 2279313 w 12188819"/>
              <a:gd name="connsiteY955" fmla="*/ 6508020 h 6857997"/>
              <a:gd name="connsiteX956" fmla="*/ 2283429 w 12188819"/>
              <a:gd name="connsiteY956" fmla="*/ 6492028 h 6857997"/>
              <a:gd name="connsiteX957" fmla="*/ 2279514 w 12188819"/>
              <a:gd name="connsiteY957" fmla="*/ 6476800 h 6857997"/>
              <a:gd name="connsiteX958" fmla="*/ 2267928 w 12188819"/>
              <a:gd name="connsiteY958" fmla="*/ 6466500 h 6857997"/>
              <a:gd name="connsiteX959" fmla="*/ 2250496 w 12188819"/>
              <a:gd name="connsiteY959" fmla="*/ 6460543 h 6857997"/>
              <a:gd name="connsiteX960" fmla="*/ 2234177 w 12188819"/>
              <a:gd name="connsiteY960" fmla="*/ 6453621 h 6857997"/>
              <a:gd name="connsiteX961" fmla="*/ 2230548 w 12188819"/>
              <a:gd name="connsiteY961" fmla="*/ 6443995 h 6857997"/>
              <a:gd name="connsiteX962" fmla="*/ 2235501 w 12188819"/>
              <a:gd name="connsiteY962" fmla="*/ 6433078 h 6857997"/>
              <a:gd name="connsiteX963" fmla="*/ 2249873 w 12188819"/>
              <a:gd name="connsiteY963" fmla="*/ 6428858 h 6857997"/>
              <a:gd name="connsiteX964" fmla="*/ 2264279 w 12188819"/>
              <a:gd name="connsiteY964" fmla="*/ 6433672 h 6857997"/>
              <a:gd name="connsiteX965" fmla="*/ 2270243 w 12188819"/>
              <a:gd name="connsiteY965" fmla="*/ 6448462 h 6857997"/>
              <a:gd name="connsiteX966" fmla="*/ 2280917 w 12188819"/>
              <a:gd name="connsiteY966" fmla="*/ 6447485 h 6857997"/>
              <a:gd name="connsiteX967" fmla="*/ 2276766 w 12188819"/>
              <a:gd name="connsiteY967" fmla="*/ 6431230 h 6857997"/>
              <a:gd name="connsiteX968" fmla="*/ 2265883 w 12188819"/>
              <a:gd name="connsiteY968" fmla="*/ 6420626 h 6857997"/>
              <a:gd name="connsiteX969" fmla="*/ 2249524 w 12188819"/>
              <a:gd name="connsiteY969" fmla="*/ 6416929 h 6857997"/>
              <a:gd name="connsiteX970" fmla="*/ 2107518 w 12188819"/>
              <a:gd name="connsiteY970" fmla="*/ 6416929 h 6857997"/>
              <a:gd name="connsiteX971" fmla="*/ 2085892 w 12188819"/>
              <a:gd name="connsiteY971" fmla="*/ 6422827 h 6857997"/>
              <a:gd name="connsiteX972" fmla="*/ 2071102 w 12188819"/>
              <a:gd name="connsiteY972" fmla="*/ 6441152 h 6857997"/>
              <a:gd name="connsiteX973" fmla="*/ 2065451 w 12188819"/>
              <a:gd name="connsiteY973" fmla="*/ 6470332 h 6857997"/>
              <a:gd name="connsiteX974" fmla="*/ 2071067 w 12188819"/>
              <a:gd name="connsiteY974" fmla="*/ 6498675 h 6857997"/>
              <a:gd name="connsiteX975" fmla="*/ 2086310 w 12188819"/>
              <a:gd name="connsiteY975" fmla="*/ 6516616 h 6857997"/>
              <a:gd name="connsiteX976" fmla="*/ 2108216 w 12188819"/>
              <a:gd name="connsiteY976" fmla="*/ 6522759 h 6857997"/>
              <a:gd name="connsiteX977" fmla="*/ 2126145 w 12188819"/>
              <a:gd name="connsiteY977" fmla="*/ 6518748 h 6857997"/>
              <a:gd name="connsiteX978" fmla="*/ 2143028 w 12188819"/>
              <a:gd name="connsiteY978" fmla="*/ 6506784 h 6857997"/>
              <a:gd name="connsiteX979" fmla="*/ 2143028 w 12188819"/>
              <a:gd name="connsiteY979" fmla="*/ 6468763 h 6857997"/>
              <a:gd name="connsiteX980" fmla="*/ 2107518 w 12188819"/>
              <a:gd name="connsiteY980" fmla="*/ 6468832 h 6857997"/>
              <a:gd name="connsiteX981" fmla="*/ 2107518 w 12188819"/>
              <a:gd name="connsiteY981" fmla="*/ 6480901 h 6857997"/>
              <a:gd name="connsiteX982" fmla="*/ 2132145 w 12188819"/>
              <a:gd name="connsiteY982" fmla="*/ 6480901 h 6857997"/>
              <a:gd name="connsiteX983" fmla="*/ 2132145 w 12188819"/>
              <a:gd name="connsiteY983" fmla="*/ 6499947 h 6857997"/>
              <a:gd name="connsiteX984" fmla="*/ 2121227 w 12188819"/>
              <a:gd name="connsiteY984" fmla="*/ 6507411 h 6857997"/>
              <a:gd name="connsiteX985" fmla="*/ 2107798 w 12188819"/>
              <a:gd name="connsiteY985" fmla="*/ 6510551 h 6857997"/>
              <a:gd name="connsiteX986" fmla="*/ 2085473 w 12188819"/>
              <a:gd name="connsiteY986" fmla="*/ 6500322 h 6857997"/>
              <a:gd name="connsiteX987" fmla="*/ 2076892 w 12188819"/>
              <a:gd name="connsiteY987" fmla="*/ 6469565 h 6857997"/>
              <a:gd name="connsiteX988" fmla="*/ 2080904 w 12188819"/>
              <a:gd name="connsiteY988" fmla="*/ 6446733 h 6857997"/>
              <a:gd name="connsiteX989" fmla="*/ 2091508 w 12188819"/>
              <a:gd name="connsiteY989" fmla="*/ 6432943 h 6857997"/>
              <a:gd name="connsiteX990" fmla="*/ 2107239 w 12188819"/>
              <a:gd name="connsiteY990" fmla="*/ 6428509 h 6857997"/>
              <a:gd name="connsiteX991" fmla="*/ 2118541 w 12188819"/>
              <a:gd name="connsiteY991" fmla="*/ 6430951 h 6857997"/>
              <a:gd name="connsiteX992" fmla="*/ 2126634 w 12188819"/>
              <a:gd name="connsiteY992" fmla="*/ 6437683 h 6857997"/>
              <a:gd name="connsiteX993" fmla="*/ 2131726 w 12188819"/>
              <a:gd name="connsiteY993" fmla="*/ 6450624 h 6857997"/>
              <a:gd name="connsiteX994" fmla="*/ 2141702 w 12188819"/>
              <a:gd name="connsiteY994" fmla="*/ 6447276 h 6857997"/>
              <a:gd name="connsiteX995" fmla="*/ 2135005 w 12188819"/>
              <a:gd name="connsiteY995" fmla="*/ 6430044 h 6857997"/>
              <a:gd name="connsiteX996" fmla="*/ 2123634 w 12188819"/>
              <a:gd name="connsiteY996" fmla="*/ 6420347 h 6857997"/>
              <a:gd name="connsiteX997" fmla="*/ 2107518 w 12188819"/>
              <a:gd name="connsiteY997" fmla="*/ 6416929 h 6857997"/>
              <a:gd name="connsiteX998" fmla="*/ 1516099 w 12188819"/>
              <a:gd name="connsiteY998" fmla="*/ 6416929 h 6857997"/>
              <a:gd name="connsiteX999" fmla="*/ 1494472 w 12188819"/>
              <a:gd name="connsiteY999" fmla="*/ 6424812 h 6857997"/>
              <a:gd name="connsiteX1000" fmla="*/ 1486449 w 12188819"/>
              <a:gd name="connsiteY1000" fmla="*/ 6445113 h 6857997"/>
              <a:gd name="connsiteX1001" fmla="*/ 1489240 w 12188819"/>
              <a:gd name="connsiteY1001" fmla="*/ 6457496 h 6857997"/>
              <a:gd name="connsiteX1002" fmla="*/ 1497053 w 12188819"/>
              <a:gd name="connsiteY1002" fmla="*/ 6466530 h 6857997"/>
              <a:gd name="connsiteX1003" fmla="*/ 1513936 w 12188819"/>
              <a:gd name="connsiteY1003" fmla="*/ 6473609 h 6857997"/>
              <a:gd name="connsiteX1004" fmla="*/ 1531272 w 12188819"/>
              <a:gd name="connsiteY1004" fmla="*/ 6479711 h 6857997"/>
              <a:gd name="connsiteX1005" fmla="*/ 1537272 w 12188819"/>
              <a:gd name="connsiteY1005" fmla="*/ 6485246 h 6857997"/>
              <a:gd name="connsiteX1006" fmla="*/ 1539260 w 12188819"/>
              <a:gd name="connsiteY1006" fmla="*/ 6493147 h 6857997"/>
              <a:gd name="connsiteX1007" fmla="*/ 1533784 w 12188819"/>
              <a:gd name="connsiteY1007" fmla="*/ 6505713 h 6857997"/>
              <a:gd name="connsiteX1008" fmla="*/ 1518401 w 12188819"/>
              <a:gd name="connsiteY1008" fmla="*/ 6510551 h 6857997"/>
              <a:gd name="connsiteX1009" fmla="*/ 1505983 w 12188819"/>
              <a:gd name="connsiteY1009" fmla="*/ 6507690 h 6857997"/>
              <a:gd name="connsiteX1010" fmla="*/ 1497507 w 12188819"/>
              <a:gd name="connsiteY1010" fmla="*/ 6500121 h 6857997"/>
              <a:gd name="connsiteX1011" fmla="*/ 1493705 w 12188819"/>
              <a:gd name="connsiteY1011" fmla="*/ 6486971 h 6857997"/>
              <a:gd name="connsiteX1012" fmla="*/ 1483240 w 12188819"/>
              <a:gd name="connsiteY1012" fmla="*/ 6488087 h 6857997"/>
              <a:gd name="connsiteX1013" fmla="*/ 1492833 w 12188819"/>
              <a:gd name="connsiteY1013" fmla="*/ 6513411 h 6857997"/>
              <a:gd name="connsiteX1014" fmla="*/ 1517633 w 12188819"/>
              <a:gd name="connsiteY1014" fmla="*/ 6522759 h 6857997"/>
              <a:gd name="connsiteX1015" fmla="*/ 1534691 w 12188819"/>
              <a:gd name="connsiteY1015" fmla="*/ 6518996 h 6857997"/>
              <a:gd name="connsiteX1016" fmla="*/ 1545887 w 12188819"/>
              <a:gd name="connsiteY1016" fmla="*/ 6508020 h 6857997"/>
              <a:gd name="connsiteX1017" fmla="*/ 1550004 w 12188819"/>
              <a:gd name="connsiteY1017" fmla="*/ 6492028 h 6857997"/>
              <a:gd name="connsiteX1018" fmla="*/ 1546089 w 12188819"/>
              <a:gd name="connsiteY1018" fmla="*/ 6476800 h 6857997"/>
              <a:gd name="connsiteX1019" fmla="*/ 1534503 w 12188819"/>
              <a:gd name="connsiteY1019" fmla="*/ 6466500 h 6857997"/>
              <a:gd name="connsiteX1020" fmla="*/ 1517071 w 12188819"/>
              <a:gd name="connsiteY1020" fmla="*/ 6460543 h 6857997"/>
              <a:gd name="connsiteX1021" fmla="*/ 1500752 w 12188819"/>
              <a:gd name="connsiteY1021" fmla="*/ 6453621 h 6857997"/>
              <a:gd name="connsiteX1022" fmla="*/ 1497123 w 12188819"/>
              <a:gd name="connsiteY1022" fmla="*/ 6443995 h 6857997"/>
              <a:gd name="connsiteX1023" fmla="*/ 1502076 w 12188819"/>
              <a:gd name="connsiteY1023" fmla="*/ 6433078 h 6857997"/>
              <a:gd name="connsiteX1024" fmla="*/ 1516448 w 12188819"/>
              <a:gd name="connsiteY1024" fmla="*/ 6428858 h 6857997"/>
              <a:gd name="connsiteX1025" fmla="*/ 1530854 w 12188819"/>
              <a:gd name="connsiteY1025" fmla="*/ 6433672 h 6857997"/>
              <a:gd name="connsiteX1026" fmla="*/ 1536818 w 12188819"/>
              <a:gd name="connsiteY1026" fmla="*/ 6448462 h 6857997"/>
              <a:gd name="connsiteX1027" fmla="*/ 1547492 w 12188819"/>
              <a:gd name="connsiteY1027" fmla="*/ 6447485 h 6857997"/>
              <a:gd name="connsiteX1028" fmla="*/ 1543341 w 12188819"/>
              <a:gd name="connsiteY1028" fmla="*/ 6431230 h 6857997"/>
              <a:gd name="connsiteX1029" fmla="*/ 1532458 w 12188819"/>
              <a:gd name="connsiteY1029" fmla="*/ 6420626 h 6857997"/>
              <a:gd name="connsiteX1030" fmla="*/ 1516099 w 12188819"/>
              <a:gd name="connsiteY1030" fmla="*/ 6416929 h 6857997"/>
              <a:gd name="connsiteX1031" fmla="*/ 999308 w 12188819"/>
              <a:gd name="connsiteY1031" fmla="*/ 6416929 h 6857997"/>
              <a:gd name="connsiteX1032" fmla="*/ 979197 w 12188819"/>
              <a:gd name="connsiteY1032" fmla="*/ 6422897 h 6857997"/>
              <a:gd name="connsiteX1033" fmla="*/ 964916 w 12188819"/>
              <a:gd name="connsiteY1033" fmla="*/ 6440559 h 6857997"/>
              <a:gd name="connsiteX1034" fmla="*/ 959644 w 12188819"/>
              <a:gd name="connsiteY1034" fmla="*/ 6469146 h 6857997"/>
              <a:gd name="connsiteX1035" fmla="*/ 964911 w 12188819"/>
              <a:gd name="connsiteY1035" fmla="*/ 6498815 h 6857997"/>
              <a:gd name="connsiteX1036" fmla="*/ 978445 w 12188819"/>
              <a:gd name="connsiteY1036" fmla="*/ 6517070 h 6857997"/>
              <a:gd name="connsiteX1037" fmla="*/ 998363 w 12188819"/>
              <a:gd name="connsiteY1037" fmla="*/ 6522759 h 6857997"/>
              <a:gd name="connsiteX1038" fmla="*/ 1020862 w 12188819"/>
              <a:gd name="connsiteY1038" fmla="*/ 6514283 h 6857997"/>
              <a:gd name="connsiteX1039" fmla="*/ 1033803 w 12188819"/>
              <a:gd name="connsiteY1039" fmla="*/ 6488575 h 6857997"/>
              <a:gd name="connsiteX1040" fmla="*/ 1022640 w 12188819"/>
              <a:gd name="connsiteY1040" fmla="*/ 6485157 h 6857997"/>
              <a:gd name="connsiteX1041" fmla="*/ 1013815 w 12188819"/>
              <a:gd name="connsiteY1041" fmla="*/ 6504726 h 6857997"/>
              <a:gd name="connsiteX1042" fmla="*/ 998154 w 12188819"/>
              <a:gd name="connsiteY1042" fmla="*/ 6511179 h 6857997"/>
              <a:gd name="connsiteX1043" fmla="*/ 978480 w 12188819"/>
              <a:gd name="connsiteY1043" fmla="*/ 6500671 h 6857997"/>
              <a:gd name="connsiteX1044" fmla="*/ 971086 w 12188819"/>
              <a:gd name="connsiteY1044" fmla="*/ 6469145 h 6857997"/>
              <a:gd name="connsiteX1045" fmla="*/ 974753 w 12188819"/>
              <a:gd name="connsiteY1045" fmla="*/ 6446175 h 6857997"/>
              <a:gd name="connsiteX1046" fmla="*/ 984568 w 12188819"/>
              <a:gd name="connsiteY1046" fmla="*/ 6432804 h 6857997"/>
              <a:gd name="connsiteX1047" fmla="*/ 999100 w 12188819"/>
              <a:gd name="connsiteY1047" fmla="*/ 6428509 h 6857997"/>
              <a:gd name="connsiteX1048" fmla="*/ 1021524 w 12188819"/>
              <a:gd name="connsiteY1048" fmla="*/ 6449787 h 6857997"/>
              <a:gd name="connsiteX1049" fmla="*/ 1032407 w 12188819"/>
              <a:gd name="connsiteY1049" fmla="*/ 6446648 h 6857997"/>
              <a:gd name="connsiteX1050" fmla="*/ 1020187 w 12188819"/>
              <a:gd name="connsiteY1050" fmla="*/ 6424480 h 6857997"/>
              <a:gd name="connsiteX1051" fmla="*/ 999308 w 12188819"/>
              <a:gd name="connsiteY1051" fmla="*/ 6416929 h 6857997"/>
              <a:gd name="connsiteX1052" fmla="*/ 10831507 w 12188819"/>
              <a:gd name="connsiteY1052" fmla="*/ 6415085 h 6857997"/>
              <a:gd name="connsiteX1053" fmla="*/ 10872790 w 12188819"/>
              <a:gd name="connsiteY1053" fmla="*/ 6415085 h 6857997"/>
              <a:gd name="connsiteX1054" fmla="*/ 10902944 w 12188819"/>
              <a:gd name="connsiteY1054" fmla="*/ 6430773 h 6857997"/>
              <a:gd name="connsiteX1055" fmla="*/ 10872790 w 12188819"/>
              <a:gd name="connsiteY1055" fmla="*/ 6446835 h 6857997"/>
              <a:gd name="connsiteX1056" fmla="*/ 10831507 w 12188819"/>
              <a:gd name="connsiteY1056" fmla="*/ 6446835 h 6857997"/>
              <a:gd name="connsiteX1057" fmla="*/ 11105169 w 12188819"/>
              <a:gd name="connsiteY1057" fmla="*/ 6411910 h 6857997"/>
              <a:gd name="connsiteX1058" fmla="*/ 11149006 w 12188819"/>
              <a:gd name="connsiteY1058" fmla="*/ 6455567 h 6857997"/>
              <a:gd name="connsiteX1059" fmla="*/ 11105169 w 12188819"/>
              <a:gd name="connsiteY1059" fmla="*/ 6499223 h 6857997"/>
              <a:gd name="connsiteX1060" fmla="*/ 11061694 w 12188819"/>
              <a:gd name="connsiteY1060" fmla="*/ 6454447 h 6857997"/>
              <a:gd name="connsiteX1061" fmla="*/ 11105169 w 12188819"/>
              <a:gd name="connsiteY1061" fmla="*/ 6411910 h 6857997"/>
              <a:gd name="connsiteX1062" fmla="*/ 11209332 w 12188819"/>
              <a:gd name="connsiteY1062" fmla="*/ 6394447 h 6857997"/>
              <a:gd name="connsiteX1063" fmla="*/ 11209332 w 12188819"/>
              <a:gd name="connsiteY1063" fmla="*/ 6518272 h 6857997"/>
              <a:gd name="connsiteX1064" fmla="*/ 11244507 w 12188819"/>
              <a:gd name="connsiteY1064" fmla="*/ 6518272 h 6857997"/>
              <a:gd name="connsiteX1065" fmla="*/ 11242694 w 12188819"/>
              <a:gd name="connsiteY1065" fmla="*/ 6424387 h 6857997"/>
              <a:gd name="connsiteX1066" fmla="*/ 11312681 w 12188819"/>
              <a:gd name="connsiteY1066" fmla="*/ 6518272 h 6857997"/>
              <a:gd name="connsiteX1067" fmla="*/ 11352207 w 12188819"/>
              <a:gd name="connsiteY1067" fmla="*/ 6518272 h 6857997"/>
              <a:gd name="connsiteX1068" fmla="*/ 11352207 w 12188819"/>
              <a:gd name="connsiteY1068" fmla="*/ 6394447 h 6857997"/>
              <a:gd name="connsiteX1069" fmla="*/ 11317395 w 12188819"/>
              <a:gd name="connsiteY1069" fmla="*/ 6394447 h 6857997"/>
              <a:gd name="connsiteX1070" fmla="*/ 11318845 w 12188819"/>
              <a:gd name="connsiteY1070" fmla="*/ 6483527 h 6857997"/>
              <a:gd name="connsiteX1071" fmla="*/ 11252485 w 12188819"/>
              <a:gd name="connsiteY1071" fmla="*/ 6394447 h 6857997"/>
              <a:gd name="connsiteX1072" fmla="*/ 10966444 w 12188819"/>
              <a:gd name="connsiteY1072" fmla="*/ 6394447 h 6857997"/>
              <a:gd name="connsiteX1073" fmla="*/ 10966444 w 12188819"/>
              <a:gd name="connsiteY1073" fmla="*/ 6518272 h 6857997"/>
              <a:gd name="connsiteX1074" fmla="*/ 11001369 w 12188819"/>
              <a:gd name="connsiteY1074" fmla="*/ 6518272 h 6857997"/>
              <a:gd name="connsiteX1075" fmla="*/ 11001369 w 12188819"/>
              <a:gd name="connsiteY1075" fmla="*/ 6394447 h 6857997"/>
              <a:gd name="connsiteX1076" fmla="*/ 10796582 w 12188819"/>
              <a:gd name="connsiteY1076" fmla="*/ 6394447 h 6857997"/>
              <a:gd name="connsiteX1077" fmla="*/ 10796582 w 12188819"/>
              <a:gd name="connsiteY1077" fmla="*/ 6518272 h 6857997"/>
              <a:gd name="connsiteX1078" fmla="*/ 10830878 w 12188819"/>
              <a:gd name="connsiteY1078" fmla="*/ 6518272 h 6857997"/>
              <a:gd name="connsiteX1079" fmla="*/ 10830878 w 12188819"/>
              <a:gd name="connsiteY1079" fmla="*/ 6469481 h 6857997"/>
              <a:gd name="connsiteX1080" fmla="*/ 10871377 w 12188819"/>
              <a:gd name="connsiteY1080" fmla="*/ 6469481 h 6857997"/>
              <a:gd name="connsiteX1081" fmla="*/ 10907133 w 12188819"/>
              <a:gd name="connsiteY1081" fmla="*/ 6518272 h 6857997"/>
              <a:gd name="connsiteX1082" fmla="*/ 10945807 w 12188819"/>
              <a:gd name="connsiteY1082" fmla="*/ 6518272 h 6857997"/>
              <a:gd name="connsiteX1083" fmla="*/ 10905308 w 12188819"/>
              <a:gd name="connsiteY1083" fmla="*/ 6466524 h 6857997"/>
              <a:gd name="connsiteX1084" fmla="*/ 10938145 w 12188819"/>
              <a:gd name="connsiteY1084" fmla="*/ 6431410 h 6857997"/>
              <a:gd name="connsiteX1085" fmla="*/ 10881228 w 12188819"/>
              <a:gd name="connsiteY1085" fmla="*/ 6394447 h 6857997"/>
              <a:gd name="connsiteX1086" fmla="*/ 10728319 w 12188819"/>
              <a:gd name="connsiteY1086" fmla="*/ 6394447 h 6857997"/>
              <a:gd name="connsiteX1087" fmla="*/ 10728319 w 12188819"/>
              <a:gd name="connsiteY1087" fmla="*/ 6518272 h 6857997"/>
              <a:gd name="connsiteX1088" fmla="*/ 10763244 w 12188819"/>
              <a:gd name="connsiteY1088" fmla="*/ 6518272 h 6857997"/>
              <a:gd name="connsiteX1089" fmla="*/ 10763244 w 12188819"/>
              <a:gd name="connsiteY1089" fmla="*/ 6394447 h 6857997"/>
              <a:gd name="connsiteX1090" fmla="*/ 10605817 w 12188819"/>
              <a:gd name="connsiteY1090" fmla="*/ 6394447 h 6857997"/>
              <a:gd name="connsiteX1091" fmla="*/ 10548932 w 12188819"/>
              <a:gd name="connsiteY1091" fmla="*/ 6432149 h 6857997"/>
              <a:gd name="connsiteX1092" fmla="*/ 10602918 w 12188819"/>
              <a:gd name="connsiteY1092" fmla="*/ 6468003 h 6857997"/>
              <a:gd name="connsiteX1093" fmla="*/ 10643136 w 12188819"/>
              <a:gd name="connsiteY1093" fmla="*/ 6468003 h 6857997"/>
              <a:gd name="connsiteX1094" fmla="*/ 10667411 w 12188819"/>
              <a:gd name="connsiteY1094" fmla="*/ 6482049 h 6857997"/>
              <a:gd name="connsiteX1095" fmla="*/ 10640962 w 12188819"/>
              <a:gd name="connsiteY1095" fmla="*/ 6496095 h 6857997"/>
              <a:gd name="connsiteX1096" fmla="*/ 10555454 w 12188819"/>
              <a:gd name="connsiteY1096" fmla="*/ 6496095 h 6857997"/>
              <a:gd name="connsiteX1097" fmla="*/ 10555454 w 12188819"/>
              <a:gd name="connsiteY1097" fmla="*/ 6518272 h 6857997"/>
              <a:gd name="connsiteX1098" fmla="*/ 10646397 w 12188819"/>
              <a:gd name="connsiteY1098" fmla="*/ 6518272 h 6857997"/>
              <a:gd name="connsiteX1099" fmla="*/ 10702919 w 12188819"/>
              <a:gd name="connsiteY1099" fmla="*/ 6480940 h 6857997"/>
              <a:gd name="connsiteX1100" fmla="*/ 10651469 w 12188819"/>
              <a:gd name="connsiteY1100" fmla="*/ 6446195 h 6857997"/>
              <a:gd name="connsiteX1101" fmla="*/ 10606179 w 12188819"/>
              <a:gd name="connsiteY1101" fmla="*/ 6446195 h 6857997"/>
              <a:gd name="connsiteX1102" fmla="*/ 10584802 w 12188819"/>
              <a:gd name="connsiteY1102" fmla="*/ 6432519 h 6857997"/>
              <a:gd name="connsiteX1103" fmla="*/ 10610889 w 12188819"/>
              <a:gd name="connsiteY1103" fmla="*/ 6416255 h 6857997"/>
              <a:gd name="connsiteX1104" fmla="*/ 10694948 w 12188819"/>
              <a:gd name="connsiteY1104" fmla="*/ 6416255 h 6857997"/>
              <a:gd name="connsiteX1105" fmla="*/ 10694948 w 12188819"/>
              <a:gd name="connsiteY1105" fmla="*/ 6394447 h 6857997"/>
              <a:gd name="connsiteX1106" fmla="*/ 10382244 w 12188819"/>
              <a:gd name="connsiteY1106" fmla="*/ 6394447 h 6857997"/>
              <a:gd name="connsiteX1107" fmla="*/ 10382244 w 12188819"/>
              <a:gd name="connsiteY1107" fmla="*/ 6518272 h 6857997"/>
              <a:gd name="connsiteX1108" fmla="*/ 10417145 w 12188819"/>
              <a:gd name="connsiteY1108" fmla="*/ 6518272 h 6857997"/>
              <a:gd name="connsiteX1109" fmla="*/ 10415691 w 12188819"/>
              <a:gd name="connsiteY1109" fmla="*/ 6424387 h 6857997"/>
              <a:gd name="connsiteX1110" fmla="*/ 10485856 w 12188819"/>
              <a:gd name="connsiteY1110" fmla="*/ 6518272 h 6857997"/>
              <a:gd name="connsiteX1111" fmla="*/ 10525119 w 12188819"/>
              <a:gd name="connsiteY1111" fmla="*/ 6518272 h 6857997"/>
              <a:gd name="connsiteX1112" fmla="*/ 10525119 w 12188819"/>
              <a:gd name="connsiteY1112" fmla="*/ 6394447 h 6857997"/>
              <a:gd name="connsiteX1113" fmla="*/ 10490582 w 12188819"/>
              <a:gd name="connsiteY1113" fmla="*/ 6394447 h 6857997"/>
              <a:gd name="connsiteX1114" fmla="*/ 10492036 w 12188819"/>
              <a:gd name="connsiteY1114" fmla="*/ 6483527 h 6857997"/>
              <a:gd name="connsiteX1115" fmla="*/ 10425506 w 12188819"/>
              <a:gd name="connsiteY1115" fmla="*/ 6394447 h 6857997"/>
              <a:gd name="connsiteX1116" fmla="*/ 10295714 w 12188819"/>
              <a:gd name="connsiteY1116" fmla="*/ 6394447 h 6857997"/>
              <a:gd name="connsiteX1117" fmla="*/ 10220319 w 12188819"/>
              <a:gd name="connsiteY1117" fmla="*/ 6458393 h 6857997"/>
              <a:gd name="connsiteX1118" fmla="*/ 10245092 w 12188819"/>
              <a:gd name="connsiteY1118" fmla="*/ 6507183 h 6857997"/>
              <a:gd name="connsiteX1119" fmla="*/ 10294996 w 12188819"/>
              <a:gd name="connsiteY1119" fmla="*/ 6518272 h 6857997"/>
              <a:gd name="connsiteX1120" fmla="*/ 10352081 w 12188819"/>
              <a:gd name="connsiteY1120" fmla="*/ 6518272 h 6857997"/>
              <a:gd name="connsiteX1121" fmla="*/ 10352081 w 12188819"/>
              <a:gd name="connsiteY1121" fmla="*/ 6496464 h 6857997"/>
              <a:gd name="connsiteX1122" fmla="*/ 10296432 w 12188819"/>
              <a:gd name="connsiteY1122" fmla="*/ 6496464 h 6857997"/>
              <a:gd name="connsiteX1123" fmla="*/ 10258376 w 12188819"/>
              <a:gd name="connsiteY1123" fmla="*/ 6466155 h 6857997"/>
              <a:gd name="connsiteX1124" fmla="*/ 10352081 w 12188819"/>
              <a:gd name="connsiteY1124" fmla="*/ 6466155 h 6857997"/>
              <a:gd name="connsiteX1125" fmla="*/ 10352081 w 12188819"/>
              <a:gd name="connsiteY1125" fmla="*/ 6444717 h 6857997"/>
              <a:gd name="connsiteX1126" fmla="*/ 10258376 w 12188819"/>
              <a:gd name="connsiteY1126" fmla="*/ 6444717 h 6857997"/>
              <a:gd name="connsiteX1127" fmla="*/ 10296432 w 12188819"/>
              <a:gd name="connsiteY1127" fmla="*/ 6415886 h 6857997"/>
              <a:gd name="connsiteX1128" fmla="*/ 10352081 w 12188819"/>
              <a:gd name="connsiteY1128" fmla="*/ 6415886 h 6857997"/>
              <a:gd name="connsiteX1129" fmla="*/ 10352081 w 12188819"/>
              <a:gd name="connsiteY1129" fmla="*/ 6394447 h 6857997"/>
              <a:gd name="connsiteX1130" fmla="*/ 10107342 w 12188819"/>
              <a:gd name="connsiteY1130" fmla="*/ 6394447 h 6857997"/>
              <a:gd name="connsiteX1131" fmla="*/ 10050457 w 12188819"/>
              <a:gd name="connsiteY1131" fmla="*/ 6432149 h 6857997"/>
              <a:gd name="connsiteX1132" fmla="*/ 10104443 w 12188819"/>
              <a:gd name="connsiteY1132" fmla="*/ 6468003 h 6857997"/>
              <a:gd name="connsiteX1133" fmla="*/ 10144661 w 12188819"/>
              <a:gd name="connsiteY1133" fmla="*/ 6468003 h 6857997"/>
              <a:gd name="connsiteX1134" fmla="*/ 10168574 w 12188819"/>
              <a:gd name="connsiteY1134" fmla="*/ 6482049 h 6857997"/>
              <a:gd name="connsiteX1135" fmla="*/ 10142125 w 12188819"/>
              <a:gd name="connsiteY1135" fmla="*/ 6496095 h 6857997"/>
              <a:gd name="connsiteX1136" fmla="*/ 10056979 w 12188819"/>
              <a:gd name="connsiteY1136" fmla="*/ 6496095 h 6857997"/>
              <a:gd name="connsiteX1137" fmla="*/ 10056979 w 12188819"/>
              <a:gd name="connsiteY1137" fmla="*/ 6518272 h 6857997"/>
              <a:gd name="connsiteX1138" fmla="*/ 10147559 w 12188819"/>
              <a:gd name="connsiteY1138" fmla="*/ 6518272 h 6857997"/>
              <a:gd name="connsiteX1139" fmla="*/ 10204444 w 12188819"/>
              <a:gd name="connsiteY1139" fmla="*/ 6480940 h 6857997"/>
              <a:gd name="connsiteX1140" fmla="*/ 10152632 w 12188819"/>
              <a:gd name="connsiteY1140" fmla="*/ 6446195 h 6857997"/>
              <a:gd name="connsiteX1141" fmla="*/ 10107704 w 12188819"/>
              <a:gd name="connsiteY1141" fmla="*/ 6446195 h 6857997"/>
              <a:gd name="connsiteX1142" fmla="*/ 10085965 w 12188819"/>
              <a:gd name="connsiteY1142" fmla="*/ 6432519 h 6857997"/>
              <a:gd name="connsiteX1143" fmla="*/ 10112414 w 12188819"/>
              <a:gd name="connsiteY1143" fmla="*/ 6416255 h 6857997"/>
              <a:gd name="connsiteX1144" fmla="*/ 10196473 w 12188819"/>
              <a:gd name="connsiteY1144" fmla="*/ 6416255 h 6857997"/>
              <a:gd name="connsiteX1145" fmla="*/ 10196473 w 12188819"/>
              <a:gd name="connsiteY1145" fmla="*/ 6394447 h 6857997"/>
              <a:gd name="connsiteX1146" fmla="*/ 11106144 w 12188819"/>
              <a:gd name="connsiteY1146" fmla="*/ 6391272 h 6857997"/>
              <a:gd name="connsiteX1147" fmla="*/ 11025182 w 12188819"/>
              <a:gd name="connsiteY1147" fmla="*/ 6454277 h 6857997"/>
              <a:gd name="connsiteX1148" fmla="*/ 11106144 w 12188819"/>
              <a:gd name="connsiteY1148" fmla="*/ 6519860 h 6857997"/>
              <a:gd name="connsiteX1149" fmla="*/ 11187107 w 12188819"/>
              <a:gd name="connsiteY1149" fmla="*/ 6455382 h 6857997"/>
              <a:gd name="connsiteX1150" fmla="*/ 11106144 w 12188819"/>
              <a:gd name="connsiteY1150" fmla="*/ 6391272 h 6857997"/>
              <a:gd name="connsiteX1151" fmla="*/ 0 w 12188819"/>
              <a:gd name="connsiteY1151" fmla="*/ 0 h 6857997"/>
              <a:gd name="connsiteX1152" fmla="*/ 12188819 w 12188819"/>
              <a:gd name="connsiteY1152" fmla="*/ 0 h 6857997"/>
              <a:gd name="connsiteX1153" fmla="*/ 12188819 w 12188819"/>
              <a:gd name="connsiteY1153" fmla="*/ 3141659 h 6857997"/>
              <a:gd name="connsiteX1154" fmla="*/ 6095995 w 12188819"/>
              <a:gd name="connsiteY1154" fmla="*/ 3141659 h 6857997"/>
              <a:gd name="connsiteX1155" fmla="*/ 6095995 w 12188819"/>
              <a:gd name="connsiteY1155" fmla="*/ 6237284 h 6857997"/>
              <a:gd name="connsiteX1156" fmla="*/ 12188819 w 12188819"/>
              <a:gd name="connsiteY1156" fmla="*/ 6237284 h 6857997"/>
              <a:gd name="connsiteX1157" fmla="*/ 12188819 w 12188819"/>
              <a:gd name="connsiteY1157" fmla="*/ 6857997 h 6857997"/>
              <a:gd name="connsiteX1158" fmla="*/ 0 w 12188819"/>
              <a:gd name="connsiteY1158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</a:cxnLst>
            <a:rect l="l" t="t" r="r" b="b"/>
            <a:pathLst>
              <a:path w="12188819" h="6857997">
                <a:moveTo>
                  <a:pt x="11165506" y="6580185"/>
                </a:moveTo>
                <a:lnTo>
                  <a:pt x="11175994" y="6599235"/>
                </a:lnTo>
                <a:lnTo>
                  <a:pt x="11155357" y="6599235"/>
                </a:lnTo>
                <a:close/>
                <a:moveTo>
                  <a:pt x="11082332" y="6580185"/>
                </a:moveTo>
                <a:lnTo>
                  <a:pt x="11099587" y="6580185"/>
                </a:lnTo>
                <a:cubicBezTo>
                  <a:pt x="11109596" y="6580185"/>
                  <a:pt x="11114082" y="6581522"/>
                  <a:pt x="11114082" y="6586535"/>
                </a:cubicBezTo>
                <a:cubicBezTo>
                  <a:pt x="11114082" y="6590880"/>
                  <a:pt x="11109596" y="6592885"/>
                  <a:pt x="11100623" y="6592885"/>
                </a:cubicBezTo>
                <a:lnTo>
                  <a:pt x="11082332" y="6592885"/>
                </a:lnTo>
                <a:close/>
                <a:moveTo>
                  <a:pt x="10714032" y="6580185"/>
                </a:moveTo>
                <a:lnTo>
                  <a:pt x="10733599" y="6580185"/>
                </a:lnTo>
                <a:cubicBezTo>
                  <a:pt x="10743021" y="6580185"/>
                  <a:pt x="10747369" y="6581196"/>
                  <a:pt x="10747369" y="6585573"/>
                </a:cubicBezTo>
                <a:cubicBezTo>
                  <a:pt x="10747369" y="6589951"/>
                  <a:pt x="10743021" y="6591298"/>
                  <a:pt x="10733599" y="6591298"/>
                </a:cubicBezTo>
                <a:lnTo>
                  <a:pt x="10714032" y="6591298"/>
                </a:lnTo>
                <a:close/>
                <a:moveTo>
                  <a:pt x="10918204" y="6578597"/>
                </a:moveTo>
                <a:cubicBezTo>
                  <a:pt x="10931791" y="6578597"/>
                  <a:pt x="10937869" y="6584093"/>
                  <a:pt x="10937869" y="6595449"/>
                </a:cubicBezTo>
                <a:cubicBezTo>
                  <a:pt x="10937869" y="6606440"/>
                  <a:pt x="10931791" y="6611935"/>
                  <a:pt x="10918204" y="6611935"/>
                </a:cubicBezTo>
                <a:cubicBezTo>
                  <a:pt x="10904260" y="6611935"/>
                  <a:pt x="10898182" y="6606440"/>
                  <a:pt x="10898182" y="6595083"/>
                </a:cubicBezTo>
                <a:cubicBezTo>
                  <a:pt x="10898182" y="6584093"/>
                  <a:pt x="10904618" y="6578597"/>
                  <a:pt x="10918204" y="6578597"/>
                </a:cubicBezTo>
                <a:close/>
                <a:moveTo>
                  <a:pt x="10651147" y="6578597"/>
                </a:moveTo>
                <a:cubicBezTo>
                  <a:pt x="10665091" y="6578597"/>
                  <a:pt x="10671169" y="6584093"/>
                  <a:pt x="10671169" y="6595449"/>
                </a:cubicBezTo>
                <a:cubicBezTo>
                  <a:pt x="10671169" y="6606440"/>
                  <a:pt x="10665091" y="6611935"/>
                  <a:pt x="10651147" y="6611935"/>
                </a:cubicBezTo>
                <a:cubicBezTo>
                  <a:pt x="10637560" y="6611935"/>
                  <a:pt x="10631482" y="6606440"/>
                  <a:pt x="10631482" y="6595083"/>
                </a:cubicBezTo>
                <a:cubicBezTo>
                  <a:pt x="10631482" y="6584093"/>
                  <a:pt x="10637918" y="6578597"/>
                  <a:pt x="10651147" y="6578597"/>
                </a:cubicBezTo>
                <a:close/>
                <a:moveTo>
                  <a:pt x="11280769" y="6570660"/>
                </a:moveTo>
                <a:lnTo>
                  <a:pt x="11309328" y="6598084"/>
                </a:lnTo>
                <a:lnTo>
                  <a:pt x="11309328" y="6619873"/>
                </a:lnTo>
                <a:lnTo>
                  <a:pt x="11324873" y="6619873"/>
                </a:lnTo>
                <a:lnTo>
                  <a:pt x="11324873" y="6598084"/>
                </a:lnTo>
                <a:lnTo>
                  <a:pt x="11353794" y="6570660"/>
                </a:lnTo>
                <a:lnTo>
                  <a:pt x="11335719" y="6570660"/>
                </a:lnTo>
                <a:lnTo>
                  <a:pt x="11316920" y="6589444"/>
                </a:lnTo>
                <a:lnTo>
                  <a:pt x="11298483" y="6570660"/>
                </a:lnTo>
                <a:close/>
                <a:moveTo>
                  <a:pt x="11210919" y="6570660"/>
                </a:moveTo>
                <a:lnTo>
                  <a:pt x="11210919" y="6619873"/>
                </a:lnTo>
                <a:lnTo>
                  <a:pt x="11227405" y="6619873"/>
                </a:lnTo>
                <a:lnTo>
                  <a:pt x="11226672" y="6582682"/>
                </a:lnTo>
                <a:lnTo>
                  <a:pt x="11259277" y="6619873"/>
                </a:lnTo>
                <a:lnTo>
                  <a:pt x="11277594" y="6619873"/>
                </a:lnTo>
                <a:lnTo>
                  <a:pt x="11277594" y="6570660"/>
                </a:lnTo>
                <a:lnTo>
                  <a:pt x="11261475" y="6570660"/>
                </a:lnTo>
                <a:lnTo>
                  <a:pt x="11262207" y="6605973"/>
                </a:lnTo>
                <a:lnTo>
                  <a:pt x="11231068" y="6570660"/>
                </a:lnTo>
                <a:close/>
                <a:moveTo>
                  <a:pt x="11158246" y="6570660"/>
                </a:moveTo>
                <a:lnTo>
                  <a:pt x="11126782" y="6619873"/>
                </a:lnTo>
                <a:lnTo>
                  <a:pt x="11143229" y="6619873"/>
                </a:lnTo>
                <a:lnTo>
                  <a:pt x="11150022" y="6608227"/>
                </a:lnTo>
                <a:lnTo>
                  <a:pt x="11181844" y="6608227"/>
                </a:lnTo>
                <a:lnTo>
                  <a:pt x="11188637" y="6619873"/>
                </a:lnTo>
                <a:lnTo>
                  <a:pt x="11206157" y="6619873"/>
                </a:lnTo>
                <a:lnTo>
                  <a:pt x="11174693" y="6570660"/>
                </a:lnTo>
                <a:close/>
                <a:moveTo>
                  <a:pt x="11066457" y="6570660"/>
                </a:moveTo>
                <a:lnTo>
                  <a:pt x="11066457" y="6619873"/>
                </a:lnTo>
                <a:lnTo>
                  <a:pt x="11081751" y="6619873"/>
                </a:lnTo>
                <a:lnTo>
                  <a:pt x="11081751" y="6602592"/>
                </a:lnTo>
                <a:lnTo>
                  <a:pt x="11100601" y="6602592"/>
                </a:lnTo>
                <a:cubicBezTo>
                  <a:pt x="11109848" y="6602592"/>
                  <a:pt x="11116962" y="6602592"/>
                  <a:pt x="11123008" y="6599587"/>
                </a:cubicBezTo>
                <a:cubicBezTo>
                  <a:pt x="11128699" y="6596957"/>
                  <a:pt x="11131544" y="6592825"/>
                  <a:pt x="11131544" y="6586814"/>
                </a:cubicBezTo>
                <a:cubicBezTo>
                  <a:pt x="11131544" y="6580803"/>
                  <a:pt x="11127987" y="6575920"/>
                  <a:pt x="11121585" y="6573290"/>
                </a:cubicBezTo>
                <a:cubicBezTo>
                  <a:pt x="11116962" y="6571412"/>
                  <a:pt x="11109848" y="6570660"/>
                  <a:pt x="11099890" y="6570660"/>
                </a:cubicBezTo>
                <a:close/>
                <a:moveTo>
                  <a:pt x="10966444" y="6570660"/>
                </a:moveTo>
                <a:lnTo>
                  <a:pt x="10966444" y="6619873"/>
                </a:lnTo>
                <a:lnTo>
                  <a:pt x="10982333" y="6619873"/>
                </a:lnTo>
                <a:lnTo>
                  <a:pt x="10980888" y="6581179"/>
                </a:lnTo>
                <a:lnTo>
                  <a:pt x="11000749" y="6619873"/>
                </a:lnTo>
                <a:lnTo>
                  <a:pt x="11017360" y="6619873"/>
                </a:lnTo>
                <a:lnTo>
                  <a:pt x="11036498" y="6581555"/>
                </a:lnTo>
                <a:lnTo>
                  <a:pt x="11035054" y="6619873"/>
                </a:lnTo>
                <a:lnTo>
                  <a:pt x="11050581" y="6619873"/>
                </a:lnTo>
                <a:lnTo>
                  <a:pt x="11050581" y="6570660"/>
                </a:lnTo>
                <a:lnTo>
                  <a:pt x="11027470" y="6570660"/>
                </a:lnTo>
                <a:lnTo>
                  <a:pt x="11008693" y="6608227"/>
                </a:lnTo>
                <a:lnTo>
                  <a:pt x="10989555" y="6570660"/>
                </a:lnTo>
                <a:close/>
                <a:moveTo>
                  <a:pt x="10918025" y="6570660"/>
                </a:moveTo>
                <a:cubicBezTo>
                  <a:pt x="10892671" y="6570660"/>
                  <a:pt x="10880719" y="6578259"/>
                  <a:pt x="10880719" y="6594543"/>
                </a:cubicBezTo>
                <a:cubicBezTo>
                  <a:pt x="10880719" y="6611912"/>
                  <a:pt x="10891947" y="6619873"/>
                  <a:pt x="10918025" y="6619873"/>
                </a:cubicBezTo>
                <a:cubicBezTo>
                  <a:pt x="10943379" y="6619873"/>
                  <a:pt x="10955331" y="6611912"/>
                  <a:pt x="10955331" y="6595267"/>
                </a:cubicBezTo>
                <a:cubicBezTo>
                  <a:pt x="10955331" y="6578259"/>
                  <a:pt x="10943379" y="6570660"/>
                  <a:pt x="10918025" y="6570660"/>
                </a:cubicBezTo>
                <a:close/>
                <a:moveTo>
                  <a:pt x="10848147" y="6570660"/>
                </a:moveTo>
                <a:cubicBezTo>
                  <a:pt x="10823747" y="6570660"/>
                  <a:pt x="10812457" y="6578925"/>
                  <a:pt x="10812457" y="6596206"/>
                </a:cubicBezTo>
                <a:cubicBezTo>
                  <a:pt x="10812457" y="6605222"/>
                  <a:pt x="10816463" y="6611608"/>
                  <a:pt x="10824111" y="6615365"/>
                </a:cubicBezTo>
                <a:cubicBezTo>
                  <a:pt x="10831395" y="6619498"/>
                  <a:pt x="10838314" y="6619873"/>
                  <a:pt x="10847419" y="6619873"/>
                </a:cubicBezTo>
                <a:lnTo>
                  <a:pt x="10874369" y="6619873"/>
                </a:lnTo>
                <a:lnTo>
                  <a:pt x="10874369" y="6611233"/>
                </a:lnTo>
                <a:lnTo>
                  <a:pt x="10848147" y="6611233"/>
                </a:lnTo>
                <a:cubicBezTo>
                  <a:pt x="10835037" y="6611233"/>
                  <a:pt x="10829938" y="6607476"/>
                  <a:pt x="10829938" y="6596582"/>
                </a:cubicBezTo>
                <a:cubicBezTo>
                  <a:pt x="10829938" y="6584560"/>
                  <a:pt x="10835037" y="6579301"/>
                  <a:pt x="10848147" y="6579301"/>
                </a:cubicBezTo>
                <a:lnTo>
                  <a:pt x="10874369" y="6579301"/>
                </a:lnTo>
                <a:lnTo>
                  <a:pt x="10874369" y="6570660"/>
                </a:lnTo>
                <a:close/>
                <a:moveTo>
                  <a:pt x="10698157" y="6570660"/>
                </a:moveTo>
                <a:lnTo>
                  <a:pt x="10698157" y="6619873"/>
                </a:lnTo>
                <a:lnTo>
                  <a:pt x="10714049" y="6619873"/>
                </a:lnTo>
                <a:lnTo>
                  <a:pt x="10714049" y="6600714"/>
                </a:lnTo>
                <a:lnTo>
                  <a:pt x="10733267" y="6600714"/>
                </a:lnTo>
                <a:lnTo>
                  <a:pt x="10749898" y="6619873"/>
                </a:lnTo>
                <a:lnTo>
                  <a:pt x="10768007" y="6619873"/>
                </a:lnTo>
                <a:lnTo>
                  <a:pt x="10749159" y="6599211"/>
                </a:lnTo>
                <a:cubicBezTo>
                  <a:pt x="10758768" y="6598084"/>
                  <a:pt x="10764311" y="6593201"/>
                  <a:pt x="10764311" y="6585687"/>
                </a:cubicBezTo>
                <a:cubicBezTo>
                  <a:pt x="10764311" y="6575168"/>
                  <a:pt x="10755811" y="6570660"/>
                  <a:pt x="10737702" y="6570660"/>
                </a:cubicBezTo>
                <a:close/>
                <a:moveTo>
                  <a:pt x="10651325" y="6570660"/>
                </a:moveTo>
                <a:cubicBezTo>
                  <a:pt x="10626334" y="6570660"/>
                  <a:pt x="10614019" y="6578259"/>
                  <a:pt x="10614019" y="6594543"/>
                </a:cubicBezTo>
                <a:cubicBezTo>
                  <a:pt x="10614019" y="6611912"/>
                  <a:pt x="10625609" y="6619873"/>
                  <a:pt x="10651325" y="6619873"/>
                </a:cubicBezTo>
                <a:cubicBezTo>
                  <a:pt x="10677041" y="6619873"/>
                  <a:pt x="10688631" y="6611912"/>
                  <a:pt x="10688631" y="6595267"/>
                </a:cubicBezTo>
                <a:cubicBezTo>
                  <a:pt x="10688631" y="6578259"/>
                  <a:pt x="10677041" y="6570660"/>
                  <a:pt x="10651325" y="6570660"/>
                </a:cubicBezTo>
                <a:close/>
                <a:moveTo>
                  <a:pt x="10561891" y="6570660"/>
                </a:moveTo>
                <a:cubicBezTo>
                  <a:pt x="10544429" y="6570660"/>
                  <a:pt x="10536232" y="6575168"/>
                  <a:pt x="10536232" y="6585687"/>
                </a:cubicBezTo>
                <a:cubicBezTo>
                  <a:pt x="10536232" y="6595455"/>
                  <a:pt x="10543716" y="6599963"/>
                  <a:pt x="10560822" y="6599963"/>
                </a:cubicBezTo>
                <a:lnTo>
                  <a:pt x="10578997" y="6599963"/>
                </a:lnTo>
                <a:cubicBezTo>
                  <a:pt x="10586481" y="6599963"/>
                  <a:pt x="10590045" y="6601090"/>
                  <a:pt x="10590045" y="6605598"/>
                </a:cubicBezTo>
                <a:cubicBezTo>
                  <a:pt x="10590045" y="6609730"/>
                  <a:pt x="10586125" y="6611233"/>
                  <a:pt x="10577928" y="6611233"/>
                </a:cubicBezTo>
                <a:lnTo>
                  <a:pt x="10539083" y="6611233"/>
                </a:lnTo>
                <a:lnTo>
                  <a:pt x="10539083" y="6619873"/>
                </a:lnTo>
                <a:lnTo>
                  <a:pt x="10580423" y="6619873"/>
                </a:lnTo>
                <a:cubicBezTo>
                  <a:pt x="10597885" y="6619873"/>
                  <a:pt x="10606082" y="6615365"/>
                  <a:pt x="10606082" y="6605222"/>
                </a:cubicBezTo>
                <a:cubicBezTo>
                  <a:pt x="10606082" y="6595079"/>
                  <a:pt x="10598954" y="6591322"/>
                  <a:pt x="10582561" y="6591322"/>
                </a:cubicBezTo>
                <a:lnTo>
                  <a:pt x="10562248" y="6591322"/>
                </a:lnTo>
                <a:cubicBezTo>
                  <a:pt x="10555833" y="6591322"/>
                  <a:pt x="10552269" y="6589444"/>
                  <a:pt x="10552269" y="6586063"/>
                </a:cubicBezTo>
                <a:cubicBezTo>
                  <a:pt x="10552269" y="6581555"/>
                  <a:pt x="10556189" y="6579676"/>
                  <a:pt x="10564386" y="6579676"/>
                </a:cubicBezTo>
                <a:lnTo>
                  <a:pt x="10602518" y="6579676"/>
                </a:lnTo>
                <a:lnTo>
                  <a:pt x="10602518" y="6570660"/>
                </a:lnTo>
                <a:close/>
                <a:moveTo>
                  <a:pt x="10458444" y="6570660"/>
                </a:moveTo>
                <a:lnTo>
                  <a:pt x="10458444" y="6619873"/>
                </a:lnTo>
                <a:lnTo>
                  <a:pt x="10474930" y="6619873"/>
                </a:lnTo>
                <a:lnTo>
                  <a:pt x="10474197" y="6582682"/>
                </a:lnTo>
                <a:lnTo>
                  <a:pt x="10506802" y="6619873"/>
                </a:lnTo>
                <a:lnTo>
                  <a:pt x="10525119" y="6619873"/>
                </a:lnTo>
                <a:lnTo>
                  <a:pt x="10525119" y="6570660"/>
                </a:lnTo>
                <a:lnTo>
                  <a:pt x="10509000" y="6570660"/>
                </a:lnTo>
                <a:lnTo>
                  <a:pt x="10509732" y="6605973"/>
                </a:lnTo>
                <a:lnTo>
                  <a:pt x="10478593" y="6570660"/>
                </a:lnTo>
                <a:close/>
                <a:moveTo>
                  <a:pt x="10418456" y="6570660"/>
                </a:moveTo>
                <a:cubicBezTo>
                  <a:pt x="10394898" y="6570660"/>
                  <a:pt x="10383832" y="6578925"/>
                  <a:pt x="10383832" y="6596206"/>
                </a:cubicBezTo>
                <a:cubicBezTo>
                  <a:pt x="10383832" y="6605222"/>
                  <a:pt x="10387402" y="6611608"/>
                  <a:pt x="10395254" y="6615365"/>
                </a:cubicBezTo>
                <a:cubicBezTo>
                  <a:pt x="10402394" y="6619498"/>
                  <a:pt x="10409176" y="6619873"/>
                  <a:pt x="10418099" y="6619873"/>
                </a:cubicBezTo>
                <a:lnTo>
                  <a:pt x="10444157" y="6619873"/>
                </a:lnTo>
                <a:lnTo>
                  <a:pt x="10444157" y="6611233"/>
                </a:lnTo>
                <a:lnTo>
                  <a:pt x="10418813" y="6611233"/>
                </a:lnTo>
                <a:cubicBezTo>
                  <a:pt x="10406677" y="6611233"/>
                  <a:pt x="10401323" y="6608227"/>
                  <a:pt x="10401323" y="6599211"/>
                </a:cubicBezTo>
                <a:lnTo>
                  <a:pt x="10444157" y="6599211"/>
                </a:lnTo>
                <a:lnTo>
                  <a:pt x="10444157" y="6590571"/>
                </a:lnTo>
                <a:lnTo>
                  <a:pt x="10401323" y="6590571"/>
                </a:lnTo>
                <a:cubicBezTo>
                  <a:pt x="10402037" y="6583057"/>
                  <a:pt x="10407748" y="6579301"/>
                  <a:pt x="10418813" y="6579301"/>
                </a:cubicBezTo>
                <a:lnTo>
                  <a:pt x="10444157" y="6579301"/>
                </a:lnTo>
                <a:lnTo>
                  <a:pt x="10444157" y="6570660"/>
                </a:lnTo>
                <a:close/>
                <a:moveTo>
                  <a:pt x="10332060" y="6570660"/>
                </a:moveTo>
                <a:cubicBezTo>
                  <a:pt x="10314241" y="6570660"/>
                  <a:pt x="10306044" y="6575168"/>
                  <a:pt x="10306044" y="6585687"/>
                </a:cubicBezTo>
                <a:cubicBezTo>
                  <a:pt x="10306044" y="6595455"/>
                  <a:pt x="10313884" y="6599963"/>
                  <a:pt x="10330634" y="6599963"/>
                </a:cubicBezTo>
                <a:lnTo>
                  <a:pt x="10348809" y="6599963"/>
                </a:lnTo>
                <a:cubicBezTo>
                  <a:pt x="10356293" y="6599963"/>
                  <a:pt x="10359857" y="6601090"/>
                  <a:pt x="10359857" y="6605598"/>
                </a:cubicBezTo>
                <a:cubicBezTo>
                  <a:pt x="10359857" y="6609730"/>
                  <a:pt x="10355937" y="6611233"/>
                  <a:pt x="10347740" y="6611233"/>
                </a:cubicBezTo>
                <a:lnTo>
                  <a:pt x="10308895" y="6611233"/>
                </a:lnTo>
                <a:lnTo>
                  <a:pt x="10308895" y="6619873"/>
                </a:lnTo>
                <a:lnTo>
                  <a:pt x="10350235" y="6619873"/>
                </a:lnTo>
                <a:cubicBezTo>
                  <a:pt x="10367697" y="6619873"/>
                  <a:pt x="10375894" y="6615365"/>
                  <a:pt x="10375894" y="6605222"/>
                </a:cubicBezTo>
                <a:cubicBezTo>
                  <a:pt x="10375894" y="6595079"/>
                  <a:pt x="10369123" y="6591322"/>
                  <a:pt x="10352373" y="6591322"/>
                </a:cubicBezTo>
                <a:lnTo>
                  <a:pt x="10332060" y="6591322"/>
                </a:lnTo>
                <a:cubicBezTo>
                  <a:pt x="10325645" y="6591322"/>
                  <a:pt x="10322437" y="6589444"/>
                  <a:pt x="10322437" y="6586063"/>
                </a:cubicBezTo>
                <a:cubicBezTo>
                  <a:pt x="10322437" y="6581555"/>
                  <a:pt x="10326001" y="6579676"/>
                  <a:pt x="10334198" y="6579676"/>
                </a:cubicBezTo>
                <a:lnTo>
                  <a:pt x="10372330" y="6579676"/>
                </a:lnTo>
                <a:lnTo>
                  <a:pt x="10372330" y="6570660"/>
                </a:lnTo>
                <a:close/>
                <a:moveTo>
                  <a:pt x="10229543" y="6570660"/>
                </a:moveTo>
                <a:cubicBezTo>
                  <a:pt x="10205985" y="6570660"/>
                  <a:pt x="10194919" y="6578925"/>
                  <a:pt x="10194919" y="6596206"/>
                </a:cubicBezTo>
                <a:cubicBezTo>
                  <a:pt x="10194919" y="6605222"/>
                  <a:pt x="10198489" y="6611608"/>
                  <a:pt x="10205985" y="6615365"/>
                </a:cubicBezTo>
                <a:cubicBezTo>
                  <a:pt x="10213481" y="6619498"/>
                  <a:pt x="10220263" y="6619873"/>
                  <a:pt x="10229186" y="6619873"/>
                </a:cubicBezTo>
                <a:lnTo>
                  <a:pt x="10255244" y="6619873"/>
                </a:lnTo>
                <a:lnTo>
                  <a:pt x="10255244" y="6611233"/>
                </a:lnTo>
                <a:lnTo>
                  <a:pt x="10229900" y="6611233"/>
                </a:lnTo>
                <a:cubicBezTo>
                  <a:pt x="10217764" y="6611233"/>
                  <a:pt x="10212410" y="6608227"/>
                  <a:pt x="10212410" y="6599211"/>
                </a:cubicBezTo>
                <a:lnTo>
                  <a:pt x="10255244" y="6599211"/>
                </a:lnTo>
                <a:lnTo>
                  <a:pt x="10255244" y="6590571"/>
                </a:lnTo>
                <a:lnTo>
                  <a:pt x="10212410" y="6590571"/>
                </a:lnTo>
                <a:cubicBezTo>
                  <a:pt x="10213124" y="6583057"/>
                  <a:pt x="10218835" y="6579301"/>
                  <a:pt x="10229900" y="6579301"/>
                </a:cubicBezTo>
                <a:lnTo>
                  <a:pt x="10255244" y="6579301"/>
                </a:lnTo>
                <a:lnTo>
                  <a:pt x="10255244" y="6570660"/>
                </a:lnTo>
                <a:close/>
                <a:moveTo>
                  <a:pt x="10123482" y="6570660"/>
                </a:moveTo>
                <a:lnTo>
                  <a:pt x="10123482" y="6619873"/>
                </a:lnTo>
                <a:lnTo>
                  <a:pt x="10139108" y="6619873"/>
                </a:lnTo>
                <a:lnTo>
                  <a:pt x="10139108" y="6599211"/>
                </a:lnTo>
                <a:lnTo>
                  <a:pt x="10168181" y="6599211"/>
                </a:lnTo>
                <a:lnTo>
                  <a:pt x="10168181" y="6619873"/>
                </a:lnTo>
                <a:lnTo>
                  <a:pt x="10183807" y="6619873"/>
                </a:lnTo>
                <a:lnTo>
                  <a:pt x="10183807" y="6570660"/>
                </a:lnTo>
                <a:lnTo>
                  <a:pt x="10168181" y="6570660"/>
                </a:lnTo>
                <a:lnTo>
                  <a:pt x="10168181" y="6590571"/>
                </a:lnTo>
                <a:lnTo>
                  <a:pt x="10139108" y="6590571"/>
                </a:lnTo>
                <a:lnTo>
                  <a:pt x="10139108" y="6570660"/>
                </a:lnTo>
                <a:close/>
                <a:moveTo>
                  <a:pt x="10050457" y="6570660"/>
                </a:moveTo>
                <a:lnTo>
                  <a:pt x="10050457" y="6578989"/>
                </a:lnTo>
                <a:lnTo>
                  <a:pt x="10074819" y="6578989"/>
                </a:lnTo>
                <a:lnTo>
                  <a:pt x="10074819" y="6619873"/>
                </a:lnTo>
                <a:lnTo>
                  <a:pt x="10090818" y="6619873"/>
                </a:lnTo>
                <a:lnTo>
                  <a:pt x="10090818" y="6578989"/>
                </a:lnTo>
                <a:lnTo>
                  <a:pt x="10115544" y="6578989"/>
                </a:lnTo>
                <a:lnTo>
                  <a:pt x="10115544" y="6570660"/>
                </a:lnTo>
                <a:close/>
                <a:moveTo>
                  <a:pt x="2164817" y="6506714"/>
                </a:moveTo>
                <a:lnTo>
                  <a:pt x="2164817" y="6521015"/>
                </a:lnTo>
                <a:lnTo>
                  <a:pt x="2170608" y="6521015"/>
                </a:lnTo>
                <a:cubicBezTo>
                  <a:pt x="2170515" y="6525387"/>
                  <a:pt x="2169933" y="6528678"/>
                  <a:pt x="2168864" y="6530887"/>
                </a:cubicBezTo>
                <a:cubicBezTo>
                  <a:pt x="2167794" y="6533096"/>
                  <a:pt x="2166213" y="6534759"/>
                  <a:pt x="2164120" y="6535875"/>
                </a:cubicBezTo>
                <a:lnTo>
                  <a:pt x="2166980" y="6541247"/>
                </a:lnTo>
                <a:cubicBezTo>
                  <a:pt x="2170096" y="6539572"/>
                  <a:pt x="2172468" y="6537165"/>
                  <a:pt x="2174096" y="6534026"/>
                </a:cubicBezTo>
                <a:cubicBezTo>
                  <a:pt x="2175724" y="6530887"/>
                  <a:pt x="2176538" y="6526550"/>
                  <a:pt x="2176538" y="6521015"/>
                </a:cubicBezTo>
                <a:lnTo>
                  <a:pt x="2176538" y="6506714"/>
                </a:lnTo>
                <a:close/>
                <a:moveTo>
                  <a:pt x="6291676" y="6483831"/>
                </a:moveTo>
                <a:lnTo>
                  <a:pt x="6291676" y="6488436"/>
                </a:lnTo>
                <a:cubicBezTo>
                  <a:pt x="6291676" y="6494528"/>
                  <a:pt x="6290932" y="6499168"/>
                  <a:pt x="6289444" y="6502354"/>
                </a:cubicBezTo>
                <a:cubicBezTo>
                  <a:pt x="6287955" y="6505539"/>
                  <a:pt x="6285711" y="6508086"/>
                  <a:pt x="6282711" y="6509993"/>
                </a:cubicBezTo>
                <a:cubicBezTo>
                  <a:pt x="6279712" y="6511900"/>
                  <a:pt x="6276375" y="6512853"/>
                  <a:pt x="6272700" y="6512853"/>
                </a:cubicBezTo>
                <a:cubicBezTo>
                  <a:pt x="6268840" y="6512853"/>
                  <a:pt x="6265817" y="6511795"/>
                  <a:pt x="6263631" y="6509679"/>
                </a:cubicBezTo>
                <a:cubicBezTo>
                  <a:pt x="6261445" y="6507563"/>
                  <a:pt x="6260352" y="6504737"/>
                  <a:pt x="6260352" y="6501203"/>
                </a:cubicBezTo>
                <a:cubicBezTo>
                  <a:pt x="6260352" y="6498924"/>
                  <a:pt x="6260829" y="6496912"/>
                  <a:pt x="6261782" y="6495168"/>
                </a:cubicBezTo>
                <a:cubicBezTo>
                  <a:pt x="6262736" y="6493424"/>
                  <a:pt x="6264073" y="6492075"/>
                  <a:pt x="6265794" y="6491122"/>
                </a:cubicBezTo>
                <a:cubicBezTo>
                  <a:pt x="6267515" y="6490168"/>
                  <a:pt x="6270538" y="6489320"/>
                  <a:pt x="6274863" y="6488575"/>
                </a:cubicBezTo>
                <a:cubicBezTo>
                  <a:pt x="6282304" y="6487273"/>
                  <a:pt x="6287909" y="6485692"/>
                  <a:pt x="6291676" y="6483831"/>
                </a:cubicBezTo>
                <a:close/>
                <a:moveTo>
                  <a:pt x="2657736" y="6483831"/>
                </a:moveTo>
                <a:lnTo>
                  <a:pt x="2657736" y="6488436"/>
                </a:lnTo>
                <a:cubicBezTo>
                  <a:pt x="2657736" y="6494528"/>
                  <a:pt x="2656992" y="6499168"/>
                  <a:pt x="2655504" y="6502354"/>
                </a:cubicBezTo>
                <a:cubicBezTo>
                  <a:pt x="2654015" y="6505539"/>
                  <a:pt x="2651771" y="6508086"/>
                  <a:pt x="2648771" y="6509993"/>
                </a:cubicBezTo>
                <a:cubicBezTo>
                  <a:pt x="2645772" y="6511900"/>
                  <a:pt x="2642435" y="6512853"/>
                  <a:pt x="2638760" y="6512853"/>
                </a:cubicBezTo>
                <a:cubicBezTo>
                  <a:pt x="2634900" y="6512853"/>
                  <a:pt x="2631877" y="6511795"/>
                  <a:pt x="2629691" y="6509679"/>
                </a:cubicBezTo>
                <a:cubicBezTo>
                  <a:pt x="2627505" y="6507563"/>
                  <a:pt x="2626412" y="6504737"/>
                  <a:pt x="2626412" y="6501203"/>
                </a:cubicBezTo>
                <a:cubicBezTo>
                  <a:pt x="2626412" y="6498924"/>
                  <a:pt x="2626889" y="6496912"/>
                  <a:pt x="2627843" y="6495168"/>
                </a:cubicBezTo>
                <a:cubicBezTo>
                  <a:pt x="2628796" y="6493424"/>
                  <a:pt x="2630133" y="6492075"/>
                  <a:pt x="2631854" y="6491122"/>
                </a:cubicBezTo>
                <a:cubicBezTo>
                  <a:pt x="2633575" y="6490168"/>
                  <a:pt x="2636598" y="6489320"/>
                  <a:pt x="2640923" y="6488575"/>
                </a:cubicBezTo>
                <a:cubicBezTo>
                  <a:pt x="2648365" y="6487273"/>
                  <a:pt x="2653969" y="6485692"/>
                  <a:pt x="2657736" y="6483831"/>
                </a:cubicBezTo>
                <a:close/>
                <a:moveTo>
                  <a:pt x="6087293" y="6455577"/>
                </a:moveTo>
                <a:cubicBezTo>
                  <a:pt x="6092409" y="6455577"/>
                  <a:pt x="6096618" y="6457880"/>
                  <a:pt x="6099920" y="6462484"/>
                </a:cubicBezTo>
                <a:cubicBezTo>
                  <a:pt x="6102199" y="6465647"/>
                  <a:pt x="6103571" y="6470437"/>
                  <a:pt x="6104036" y="6476855"/>
                </a:cubicBezTo>
                <a:lnTo>
                  <a:pt x="6070131" y="6476855"/>
                </a:lnTo>
                <a:cubicBezTo>
                  <a:pt x="6070457" y="6470344"/>
                  <a:pt x="6072248" y="6465170"/>
                  <a:pt x="6075503" y="6461333"/>
                </a:cubicBezTo>
                <a:cubicBezTo>
                  <a:pt x="6078759" y="6457496"/>
                  <a:pt x="6082689" y="6455577"/>
                  <a:pt x="6087293" y="6455577"/>
                </a:cubicBezTo>
                <a:close/>
                <a:moveTo>
                  <a:pt x="6018396" y="6455577"/>
                </a:moveTo>
                <a:cubicBezTo>
                  <a:pt x="6023282" y="6455577"/>
                  <a:pt x="6027331" y="6457961"/>
                  <a:pt x="6030543" y="6462728"/>
                </a:cubicBezTo>
                <a:cubicBezTo>
                  <a:pt x="6033753" y="6467495"/>
                  <a:pt x="6035359" y="6475065"/>
                  <a:pt x="6035359" y="6485436"/>
                </a:cubicBezTo>
                <a:cubicBezTo>
                  <a:pt x="6035359" y="6494459"/>
                  <a:pt x="6033753" y="6501203"/>
                  <a:pt x="6030543" y="6505667"/>
                </a:cubicBezTo>
                <a:cubicBezTo>
                  <a:pt x="6027331" y="6510132"/>
                  <a:pt x="6023538" y="6512365"/>
                  <a:pt x="6019164" y="6512365"/>
                </a:cubicBezTo>
                <a:cubicBezTo>
                  <a:pt x="6014743" y="6512365"/>
                  <a:pt x="6010869" y="6510039"/>
                  <a:pt x="6007541" y="6505388"/>
                </a:cubicBezTo>
                <a:cubicBezTo>
                  <a:pt x="6004213" y="6500737"/>
                  <a:pt x="6002550" y="6493622"/>
                  <a:pt x="6002550" y="6484041"/>
                </a:cubicBezTo>
                <a:cubicBezTo>
                  <a:pt x="6002550" y="6474227"/>
                  <a:pt x="6004109" y="6467030"/>
                  <a:pt x="6007227" y="6462449"/>
                </a:cubicBezTo>
                <a:cubicBezTo>
                  <a:pt x="6010345" y="6457868"/>
                  <a:pt x="6014068" y="6455577"/>
                  <a:pt x="6018396" y="6455577"/>
                </a:cubicBezTo>
                <a:close/>
                <a:moveTo>
                  <a:pt x="5829561" y="6455577"/>
                </a:moveTo>
                <a:cubicBezTo>
                  <a:pt x="5834723" y="6455577"/>
                  <a:pt x="5839048" y="6457917"/>
                  <a:pt x="5842536" y="6462597"/>
                </a:cubicBezTo>
                <a:cubicBezTo>
                  <a:pt x="5846024" y="6467277"/>
                  <a:pt x="5847769" y="6474390"/>
                  <a:pt x="5847769" y="6483936"/>
                </a:cubicBezTo>
                <a:cubicBezTo>
                  <a:pt x="5847769" y="6493436"/>
                  <a:pt x="5846036" y="6500548"/>
                  <a:pt x="5842571" y="6505275"/>
                </a:cubicBezTo>
                <a:cubicBezTo>
                  <a:pt x="5839106" y="6510001"/>
                  <a:pt x="5834956" y="6512365"/>
                  <a:pt x="5830118" y="6512365"/>
                </a:cubicBezTo>
                <a:cubicBezTo>
                  <a:pt x="5824957" y="6512365"/>
                  <a:pt x="5820630" y="6510025"/>
                  <a:pt x="5817142" y="6505345"/>
                </a:cubicBezTo>
                <a:cubicBezTo>
                  <a:pt x="5813655" y="6500665"/>
                  <a:pt x="5811910" y="6493529"/>
                  <a:pt x="5811910" y="6483936"/>
                </a:cubicBezTo>
                <a:cubicBezTo>
                  <a:pt x="5811910" y="6474437"/>
                  <a:pt x="5813631" y="6467335"/>
                  <a:pt x="5817072" y="6462632"/>
                </a:cubicBezTo>
                <a:cubicBezTo>
                  <a:pt x="5820514" y="6457929"/>
                  <a:pt x="5824677" y="6455577"/>
                  <a:pt x="5829561" y="6455577"/>
                </a:cubicBezTo>
                <a:close/>
                <a:moveTo>
                  <a:pt x="2774981" y="6455577"/>
                </a:moveTo>
                <a:cubicBezTo>
                  <a:pt x="2779867" y="6455577"/>
                  <a:pt x="2783916" y="6457961"/>
                  <a:pt x="2787127" y="6462728"/>
                </a:cubicBezTo>
                <a:cubicBezTo>
                  <a:pt x="2790338" y="6467495"/>
                  <a:pt x="2791944" y="6475065"/>
                  <a:pt x="2791944" y="6485436"/>
                </a:cubicBezTo>
                <a:cubicBezTo>
                  <a:pt x="2791944" y="6494459"/>
                  <a:pt x="2790338" y="6501203"/>
                  <a:pt x="2787127" y="6505667"/>
                </a:cubicBezTo>
                <a:cubicBezTo>
                  <a:pt x="2783916" y="6510132"/>
                  <a:pt x="2780123" y="6512365"/>
                  <a:pt x="2775749" y="6512365"/>
                </a:cubicBezTo>
                <a:cubicBezTo>
                  <a:pt x="2771328" y="6512365"/>
                  <a:pt x="2767453" y="6510039"/>
                  <a:pt x="2764126" y="6505388"/>
                </a:cubicBezTo>
                <a:cubicBezTo>
                  <a:pt x="2760798" y="6500737"/>
                  <a:pt x="2759134" y="6493622"/>
                  <a:pt x="2759134" y="6484041"/>
                </a:cubicBezTo>
                <a:cubicBezTo>
                  <a:pt x="2759134" y="6474227"/>
                  <a:pt x="2760693" y="6467030"/>
                  <a:pt x="2763811" y="6462449"/>
                </a:cubicBezTo>
                <a:cubicBezTo>
                  <a:pt x="2766929" y="6457868"/>
                  <a:pt x="2770652" y="6455577"/>
                  <a:pt x="2774981" y="6455577"/>
                </a:cubicBezTo>
                <a:close/>
                <a:moveTo>
                  <a:pt x="2510503" y="6455577"/>
                </a:moveTo>
                <a:cubicBezTo>
                  <a:pt x="2515619" y="6455577"/>
                  <a:pt x="2519828" y="6457880"/>
                  <a:pt x="2523130" y="6462484"/>
                </a:cubicBezTo>
                <a:cubicBezTo>
                  <a:pt x="2525409" y="6465647"/>
                  <a:pt x="2526781" y="6470437"/>
                  <a:pt x="2527246" y="6476855"/>
                </a:cubicBezTo>
                <a:lnTo>
                  <a:pt x="2493341" y="6476855"/>
                </a:lnTo>
                <a:cubicBezTo>
                  <a:pt x="2493667" y="6470344"/>
                  <a:pt x="2495458" y="6465170"/>
                  <a:pt x="2498713" y="6461333"/>
                </a:cubicBezTo>
                <a:cubicBezTo>
                  <a:pt x="2501969" y="6457496"/>
                  <a:pt x="2505899" y="6455577"/>
                  <a:pt x="2510503" y="6455577"/>
                </a:cubicBezTo>
                <a:close/>
                <a:moveTo>
                  <a:pt x="1871770" y="6455577"/>
                </a:moveTo>
                <a:cubicBezTo>
                  <a:pt x="1876933" y="6455577"/>
                  <a:pt x="1881258" y="6457917"/>
                  <a:pt x="1884746" y="6462597"/>
                </a:cubicBezTo>
                <a:cubicBezTo>
                  <a:pt x="1888234" y="6467277"/>
                  <a:pt x="1889978" y="6474390"/>
                  <a:pt x="1889978" y="6483936"/>
                </a:cubicBezTo>
                <a:cubicBezTo>
                  <a:pt x="1889978" y="6493436"/>
                  <a:pt x="1888246" y="6500548"/>
                  <a:pt x="1884781" y="6505275"/>
                </a:cubicBezTo>
                <a:cubicBezTo>
                  <a:pt x="1881316" y="6510001"/>
                  <a:pt x="1877165" y="6512365"/>
                  <a:pt x="1872328" y="6512365"/>
                </a:cubicBezTo>
                <a:cubicBezTo>
                  <a:pt x="1867166" y="6512365"/>
                  <a:pt x="1862840" y="6510025"/>
                  <a:pt x="1859352" y="6505345"/>
                </a:cubicBezTo>
                <a:cubicBezTo>
                  <a:pt x="1855864" y="6500665"/>
                  <a:pt x="1854120" y="6493529"/>
                  <a:pt x="1854120" y="6483936"/>
                </a:cubicBezTo>
                <a:cubicBezTo>
                  <a:pt x="1854120" y="6474437"/>
                  <a:pt x="1855841" y="6467335"/>
                  <a:pt x="1859282" y="6462632"/>
                </a:cubicBezTo>
                <a:cubicBezTo>
                  <a:pt x="1862724" y="6457929"/>
                  <a:pt x="1866887" y="6455577"/>
                  <a:pt x="1871770" y="6455577"/>
                </a:cubicBezTo>
                <a:close/>
                <a:moveTo>
                  <a:pt x="1586578" y="6455577"/>
                </a:moveTo>
                <a:cubicBezTo>
                  <a:pt x="1591694" y="6455577"/>
                  <a:pt x="1595903" y="6457880"/>
                  <a:pt x="1599205" y="6462484"/>
                </a:cubicBezTo>
                <a:cubicBezTo>
                  <a:pt x="1601484" y="6465647"/>
                  <a:pt x="1602856" y="6470437"/>
                  <a:pt x="1603321" y="6476855"/>
                </a:cubicBezTo>
                <a:lnTo>
                  <a:pt x="1569416" y="6476855"/>
                </a:lnTo>
                <a:cubicBezTo>
                  <a:pt x="1569742" y="6470344"/>
                  <a:pt x="1571532" y="6465170"/>
                  <a:pt x="1574788" y="6461333"/>
                </a:cubicBezTo>
                <a:cubicBezTo>
                  <a:pt x="1578044" y="6457496"/>
                  <a:pt x="1581974" y="6455577"/>
                  <a:pt x="1586578" y="6455577"/>
                </a:cubicBezTo>
                <a:close/>
                <a:moveTo>
                  <a:pt x="1317679" y="6455577"/>
                </a:moveTo>
                <a:cubicBezTo>
                  <a:pt x="1322480" y="6455577"/>
                  <a:pt x="1326558" y="6457850"/>
                  <a:pt x="1329914" y="6462397"/>
                </a:cubicBezTo>
                <a:cubicBezTo>
                  <a:pt x="1333269" y="6466943"/>
                  <a:pt x="1334947" y="6473879"/>
                  <a:pt x="1334947" y="6483204"/>
                </a:cubicBezTo>
                <a:cubicBezTo>
                  <a:pt x="1334947" y="6492762"/>
                  <a:pt x="1333316" y="6499733"/>
                  <a:pt x="1330053" y="6504116"/>
                </a:cubicBezTo>
                <a:cubicBezTo>
                  <a:pt x="1326791" y="6508499"/>
                  <a:pt x="1322829" y="6510690"/>
                  <a:pt x="1318169" y="6510690"/>
                </a:cubicBezTo>
                <a:cubicBezTo>
                  <a:pt x="1313508" y="6510690"/>
                  <a:pt x="1309569" y="6508452"/>
                  <a:pt x="1306354" y="6503976"/>
                </a:cubicBezTo>
                <a:cubicBezTo>
                  <a:pt x="1303138" y="6499500"/>
                  <a:pt x="1301530" y="6492389"/>
                  <a:pt x="1301530" y="6482644"/>
                </a:cubicBezTo>
                <a:cubicBezTo>
                  <a:pt x="1301530" y="6473692"/>
                  <a:pt x="1303150" y="6466943"/>
                  <a:pt x="1306389" y="6462397"/>
                </a:cubicBezTo>
                <a:cubicBezTo>
                  <a:pt x="1309628" y="6457850"/>
                  <a:pt x="1313392" y="6455577"/>
                  <a:pt x="1317679" y="6455577"/>
                </a:cubicBezTo>
                <a:close/>
                <a:moveTo>
                  <a:pt x="1071670" y="6455577"/>
                </a:moveTo>
                <a:cubicBezTo>
                  <a:pt x="1076832" y="6455577"/>
                  <a:pt x="1081158" y="6457917"/>
                  <a:pt x="1084646" y="6462597"/>
                </a:cubicBezTo>
                <a:cubicBezTo>
                  <a:pt x="1088134" y="6467277"/>
                  <a:pt x="1089878" y="6474390"/>
                  <a:pt x="1089878" y="6483936"/>
                </a:cubicBezTo>
                <a:cubicBezTo>
                  <a:pt x="1089878" y="6493436"/>
                  <a:pt x="1088146" y="6500548"/>
                  <a:pt x="1084681" y="6505275"/>
                </a:cubicBezTo>
                <a:cubicBezTo>
                  <a:pt x="1081216" y="6510001"/>
                  <a:pt x="1077065" y="6512365"/>
                  <a:pt x="1072228" y="6512365"/>
                </a:cubicBezTo>
                <a:cubicBezTo>
                  <a:pt x="1067066" y="6512365"/>
                  <a:pt x="1062740" y="6510025"/>
                  <a:pt x="1059252" y="6505345"/>
                </a:cubicBezTo>
                <a:cubicBezTo>
                  <a:pt x="1055764" y="6500665"/>
                  <a:pt x="1054020" y="6493529"/>
                  <a:pt x="1054020" y="6483936"/>
                </a:cubicBezTo>
                <a:cubicBezTo>
                  <a:pt x="1054020" y="6474437"/>
                  <a:pt x="1055741" y="6467335"/>
                  <a:pt x="1059182" y="6462632"/>
                </a:cubicBezTo>
                <a:cubicBezTo>
                  <a:pt x="1062624" y="6457929"/>
                  <a:pt x="1066787" y="6455577"/>
                  <a:pt x="1071670" y="6455577"/>
                </a:cubicBezTo>
                <a:close/>
                <a:moveTo>
                  <a:pt x="1139782" y="6455089"/>
                </a:moveTo>
                <a:cubicBezTo>
                  <a:pt x="1144374" y="6455089"/>
                  <a:pt x="1148271" y="6457414"/>
                  <a:pt x="1151472" y="6462065"/>
                </a:cubicBezTo>
                <a:cubicBezTo>
                  <a:pt x="1154674" y="6466716"/>
                  <a:pt x="1156274" y="6473879"/>
                  <a:pt x="1156274" y="6483552"/>
                </a:cubicBezTo>
                <a:cubicBezTo>
                  <a:pt x="1156274" y="6493366"/>
                  <a:pt x="1154627" y="6500621"/>
                  <a:pt x="1151334" y="6505319"/>
                </a:cubicBezTo>
                <a:cubicBezTo>
                  <a:pt x="1148040" y="6510016"/>
                  <a:pt x="1144212" y="6512365"/>
                  <a:pt x="1139852" y="6512365"/>
                </a:cubicBezTo>
                <a:cubicBezTo>
                  <a:pt x="1135305" y="6512365"/>
                  <a:pt x="1131431" y="6510097"/>
                  <a:pt x="1128229" y="6505563"/>
                </a:cubicBezTo>
                <a:cubicBezTo>
                  <a:pt x="1125028" y="6501028"/>
                  <a:pt x="1123428" y="6493970"/>
                  <a:pt x="1123428" y="6484390"/>
                </a:cubicBezTo>
                <a:cubicBezTo>
                  <a:pt x="1123428" y="6474855"/>
                  <a:pt x="1125121" y="6467588"/>
                  <a:pt x="1128508" y="6462589"/>
                </a:cubicBezTo>
                <a:cubicBezTo>
                  <a:pt x="1131895" y="6457589"/>
                  <a:pt x="1135653" y="6455089"/>
                  <a:pt x="1139782" y="6455089"/>
                </a:cubicBezTo>
                <a:close/>
                <a:moveTo>
                  <a:pt x="6224382" y="6446927"/>
                </a:moveTo>
                <a:lnTo>
                  <a:pt x="6224382" y="6521015"/>
                </a:lnTo>
                <a:lnTo>
                  <a:pt x="6234638" y="6521015"/>
                </a:lnTo>
                <a:lnTo>
                  <a:pt x="6234638" y="6446927"/>
                </a:lnTo>
                <a:close/>
                <a:moveTo>
                  <a:pt x="5967207" y="6446927"/>
                </a:moveTo>
                <a:lnTo>
                  <a:pt x="5967207" y="6521015"/>
                </a:lnTo>
                <a:lnTo>
                  <a:pt x="5977463" y="6521015"/>
                </a:lnTo>
                <a:lnTo>
                  <a:pt x="5977463" y="6446927"/>
                </a:lnTo>
                <a:close/>
                <a:moveTo>
                  <a:pt x="2380892" y="6446927"/>
                </a:moveTo>
                <a:lnTo>
                  <a:pt x="2380892" y="6521015"/>
                </a:lnTo>
                <a:lnTo>
                  <a:pt x="2391148" y="6521015"/>
                </a:lnTo>
                <a:lnTo>
                  <a:pt x="2391148" y="6446927"/>
                </a:lnTo>
                <a:close/>
                <a:moveTo>
                  <a:pt x="2287703" y="6446927"/>
                </a:moveTo>
                <a:lnTo>
                  <a:pt x="2306367" y="6521015"/>
                </a:lnTo>
                <a:lnTo>
                  <a:pt x="2317108" y="6521015"/>
                </a:lnTo>
                <a:lnTo>
                  <a:pt x="2329386" y="6464019"/>
                </a:lnTo>
                <a:lnTo>
                  <a:pt x="2331689" y="6476646"/>
                </a:lnTo>
                <a:lnTo>
                  <a:pt x="2341385" y="6521015"/>
                </a:lnTo>
                <a:lnTo>
                  <a:pt x="2352104" y="6521015"/>
                </a:lnTo>
                <a:lnTo>
                  <a:pt x="2371070" y="6446927"/>
                </a:lnTo>
                <a:lnTo>
                  <a:pt x="2361025" y="6446927"/>
                </a:lnTo>
                <a:lnTo>
                  <a:pt x="2350655" y="6489761"/>
                </a:lnTo>
                <a:lnTo>
                  <a:pt x="2347176" y="6504063"/>
                </a:lnTo>
                <a:lnTo>
                  <a:pt x="2344116" y="6489901"/>
                </a:lnTo>
                <a:lnTo>
                  <a:pt x="2335078" y="6446927"/>
                </a:lnTo>
                <a:lnTo>
                  <a:pt x="2324448" y="6446927"/>
                </a:lnTo>
                <a:lnTo>
                  <a:pt x="2314810" y="6490319"/>
                </a:lnTo>
                <a:lnTo>
                  <a:pt x="2311597" y="6505598"/>
                </a:lnTo>
                <a:lnTo>
                  <a:pt x="2308021" y="6489692"/>
                </a:lnTo>
                <a:lnTo>
                  <a:pt x="2298346" y="6446927"/>
                </a:lnTo>
                <a:close/>
                <a:moveTo>
                  <a:pt x="1818918" y="6446927"/>
                </a:moveTo>
                <a:lnTo>
                  <a:pt x="1818918" y="6521015"/>
                </a:lnTo>
                <a:lnTo>
                  <a:pt x="1829173" y="6521015"/>
                </a:lnTo>
                <a:lnTo>
                  <a:pt x="1829173" y="6446927"/>
                </a:lnTo>
                <a:close/>
                <a:moveTo>
                  <a:pt x="1752242" y="6446927"/>
                </a:moveTo>
                <a:lnTo>
                  <a:pt x="1752242" y="6521015"/>
                </a:lnTo>
                <a:lnTo>
                  <a:pt x="1762498" y="6521015"/>
                </a:lnTo>
                <a:lnTo>
                  <a:pt x="1762498" y="6446927"/>
                </a:lnTo>
                <a:close/>
                <a:moveTo>
                  <a:pt x="1266468" y="6446927"/>
                </a:moveTo>
                <a:lnTo>
                  <a:pt x="1266468" y="6521015"/>
                </a:lnTo>
                <a:lnTo>
                  <a:pt x="1276723" y="6521015"/>
                </a:lnTo>
                <a:lnTo>
                  <a:pt x="1276723" y="6446927"/>
                </a:lnTo>
                <a:close/>
                <a:moveTo>
                  <a:pt x="6278770" y="6445252"/>
                </a:moveTo>
                <a:cubicBezTo>
                  <a:pt x="6270584" y="6445252"/>
                  <a:pt x="6264294" y="6447066"/>
                  <a:pt x="6259899" y="6450694"/>
                </a:cubicBezTo>
                <a:cubicBezTo>
                  <a:pt x="6255504" y="6454322"/>
                  <a:pt x="6252585" y="6460112"/>
                  <a:pt x="6251144" y="6468065"/>
                </a:cubicBezTo>
                <a:lnTo>
                  <a:pt x="6261259" y="6469739"/>
                </a:lnTo>
                <a:cubicBezTo>
                  <a:pt x="6262375" y="6464271"/>
                  <a:pt x="6264120" y="6460543"/>
                  <a:pt x="6266491" y="6458557"/>
                </a:cubicBezTo>
                <a:cubicBezTo>
                  <a:pt x="6268863" y="6456571"/>
                  <a:pt x="6272445" y="6455577"/>
                  <a:pt x="6277235" y="6455577"/>
                </a:cubicBezTo>
                <a:cubicBezTo>
                  <a:pt x="6282537" y="6455577"/>
                  <a:pt x="6286467" y="6457066"/>
                  <a:pt x="6289025" y="6460042"/>
                </a:cubicBezTo>
                <a:cubicBezTo>
                  <a:pt x="6290839" y="6462089"/>
                  <a:pt x="6291746" y="6465647"/>
                  <a:pt x="6291746" y="6470716"/>
                </a:cubicBezTo>
                <a:lnTo>
                  <a:pt x="6291676" y="6473925"/>
                </a:lnTo>
                <a:cubicBezTo>
                  <a:pt x="6287769" y="6475626"/>
                  <a:pt x="6281630" y="6477091"/>
                  <a:pt x="6273258" y="6478320"/>
                </a:cubicBezTo>
                <a:cubicBezTo>
                  <a:pt x="6267026" y="6479204"/>
                  <a:pt x="6262375" y="6480576"/>
                  <a:pt x="6259306" y="6482436"/>
                </a:cubicBezTo>
                <a:cubicBezTo>
                  <a:pt x="6256236" y="6484297"/>
                  <a:pt x="6253818" y="6486878"/>
                  <a:pt x="6252050" y="6490180"/>
                </a:cubicBezTo>
                <a:cubicBezTo>
                  <a:pt x="6250283" y="6493482"/>
                  <a:pt x="6249399" y="6497273"/>
                  <a:pt x="6249399" y="6501551"/>
                </a:cubicBezTo>
                <a:cubicBezTo>
                  <a:pt x="6249399" y="6508016"/>
                  <a:pt x="6251283" y="6513155"/>
                  <a:pt x="6255050" y="6516969"/>
                </a:cubicBezTo>
                <a:cubicBezTo>
                  <a:pt x="6258818" y="6520783"/>
                  <a:pt x="6263864" y="6522690"/>
                  <a:pt x="6270189" y="6522690"/>
                </a:cubicBezTo>
                <a:cubicBezTo>
                  <a:pt x="6274189" y="6522690"/>
                  <a:pt x="6278049" y="6521782"/>
                  <a:pt x="6281770" y="6519968"/>
                </a:cubicBezTo>
                <a:cubicBezTo>
                  <a:pt x="6285490" y="6518154"/>
                  <a:pt x="6289071" y="6515456"/>
                  <a:pt x="6292513" y="6511875"/>
                </a:cubicBezTo>
                <a:cubicBezTo>
                  <a:pt x="6292839" y="6515411"/>
                  <a:pt x="6293536" y="6518457"/>
                  <a:pt x="6294606" y="6521015"/>
                </a:cubicBezTo>
                <a:lnTo>
                  <a:pt x="6305350" y="6521015"/>
                </a:lnTo>
                <a:cubicBezTo>
                  <a:pt x="6304047" y="6518132"/>
                  <a:pt x="6303175" y="6515167"/>
                  <a:pt x="6302733" y="6512120"/>
                </a:cubicBezTo>
                <a:cubicBezTo>
                  <a:pt x="6302292" y="6509074"/>
                  <a:pt x="6302071" y="6501691"/>
                  <a:pt x="6302071" y="6489971"/>
                </a:cubicBezTo>
                <a:lnTo>
                  <a:pt x="6302071" y="6473227"/>
                </a:lnTo>
                <a:cubicBezTo>
                  <a:pt x="6302071" y="6466437"/>
                  <a:pt x="6301594" y="6461275"/>
                  <a:pt x="6300641" y="6457740"/>
                </a:cubicBezTo>
                <a:cubicBezTo>
                  <a:pt x="6299687" y="6454205"/>
                  <a:pt x="6297397" y="6451240"/>
                  <a:pt x="6293769" y="6448845"/>
                </a:cubicBezTo>
                <a:cubicBezTo>
                  <a:pt x="6290141" y="6446450"/>
                  <a:pt x="6285141" y="6445252"/>
                  <a:pt x="6278770" y="6445252"/>
                </a:cubicBezTo>
                <a:close/>
                <a:moveTo>
                  <a:pt x="6157702" y="6445252"/>
                </a:moveTo>
                <a:cubicBezTo>
                  <a:pt x="6153523" y="6445252"/>
                  <a:pt x="6149820" y="6446258"/>
                  <a:pt x="6146594" y="6448270"/>
                </a:cubicBezTo>
                <a:cubicBezTo>
                  <a:pt x="6143367" y="6450282"/>
                  <a:pt x="6140640" y="6453323"/>
                  <a:pt x="6138411" y="6457392"/>
                </a:cubicBezTo>
                <a:lnTo>
                  <a:pt x="6138411" y="6446927"/>
                </a:lnTo>
                <a:lnTo>
                  <a:pt x="6129132" y="6446927"/>
                </a:lnTo>
                <a:lnTo>
                  <a:pt x="6129132" y="6521015"/>
                </a:lnTo>
                <a:lnTo>
                  <a:pt x="6139388" y="6521015"/>
                </a:lnTo>
                <a:lnTo>
                  <a:pt x="6139388" y="6480509"/>
                </a:lnTo>
                <a:cubicBezTo>
                  <a:pt x="6139388" y="6471570"/>
                  <a:pt x="6140853" y="6465261"/>
                  <a:pt x="6143783" y="6461583"/>
                </a:cubicBezTo>
                <a:cubicBezTo>
                  <a:pt x="6146713" y="6457905"/>
                  <a:pt x="6150643" y="6456066"/>
                  <a:pt x="6155573" y="6456066"/>
                </a:cubicBezTo>
                <a:cubicBezTo>
                  <a:pt x="6158177" y="6456066"/>
                  <a:pt x="6160468" y="6456752"/>
                  <a:pt x="6162444" y="6458126"/>
                </a:cubicBezTo>
                <a:cubicBezTo>
                  <a:pt x="6164421" y="6459499"/>
                  <a:pt x="6165874" y="6461443"/>
                  <a:pt x="6166805" y="6463957"/>
                </a:cubicBezTo>
                <a:cubicBezTo>
                  <a:pt x="6167735" y="6466471"/>
                  <a:pt x="6168200" y="6470452"/>
                  <a:pt x="6168200" y="6475900"/>
                </a:cubicBezTo>
                <a:lnTo>
                  <a:pt x="6168200" y="6521015"/>
                </a:lnTo>
                <a:lnTo>
                  <a:pt x="6178455" y="6521015"/>
                </a:lnTo>
                <a:lnTo>
                  <a:pt x="6178455" y="6475460"/>
                </a:lnTo>
                <a:cubicBezTo>
                  <a:pt x="6178455" y="6468623"/>
                  <a:pt x="6178037" y="6463554"/>
                  <a:pt x="6177201" y="6460252"/>
                </a:cubicBezTo>
                <a:cubicBezTo>
                  <a:pt x="6176366" y="6456949"/>
                  <a:pt x="6175101" y="6454264"/>
                  <a:pt x="6173406" y="6452194"/>
                </a:cubicBezTo>
                <a:cubicBezTo>
                  <a:pt x="6171711" y="6450124"/>
                  <a:pt x="6169483" y="6448450"/>
                  <a:pt x="6166720" y="6447171"/>
                </a:cubicBezTo>
                <a:cubicBezTo>
                  <a:pt x="6163958" y="6445892"/>
                  <a:pt x="6160951" y="6445252"/>
                  <a:pt x="6157702" y="6445252"/>
                </a:cubicBezTo>
                <a:close/>
                <a:moveTo>
                  <a:pt x="6087364" y="6445252"/>
                </a:moveTo>
                <a:cubicBezTo>
                  <a:pt x="6079131" y="6445252"/>
                  <a:pt x="6072329" y="6448613"/>
                  <a:pt x="6066957" y="6455333"/>
                </a:cubicBezTo>
                <a:cubicBezTo>
                  <a:pt x="6061585" y="6462054"/>
                  <a:pt x="6058899" y="6471809"/>
                  <a:pt x="6058899" y="6484599"/>
                </a:cubicBezTo>
                <a:cubicBezTo>
                  <a:pt x="6058899" y="6496924"/>
                  <a:pt x="6061562" y="6506353"/>
                  <a:pt x="6066887" y="6512888"/>
                </a:cubicBezTo>
                <a:cubicBezTo>
                  <a:pt x="6072213" y="6519422"/>
                  <a:pt x="6079177" y="6522690"/>
                  <a:pt x="6087781" y="6522690"/>
                </a:cubicBezTo>
                <a:cubicBezTo>
                  <a:pt x="6094619" y="6522690"/>
                  <a:pt x="6100350" y="6520678"/>
                  <a:pt x="6104978" y="6516655"/>
                </a:cubicBezTo>
                <a:cubicBezTo>
                  <a:pt x="6109606" y="6512632"/>
                  <a:pt x="6112803" y="6506667"/>
                  <a:pt x="6114571" y="6498761"/>
                </a:cubicBezTo>
                <a:lnTo>
                  <a:pt x="6103967" y="6497156"/>
                </a:lnTo>
                <a:cubicBezTo>
                  <a:pt x="6100943" y="6507295"/>
                  <a:pt x="6095572" y="6512365"/>
                  <a:pt x="6087851" y="6512365"/>
                </a:cubicBezTo>
                <a:cubicBezTo>
                  <a:pt x="6082921" y="6512365"/>
                  <a:pt x="6078735" y="6510248"/>
                  <a:pt x="6075294" y="6506016"/>
                </a:cubicBezTo>
                <a:cubicBezTo>
                  <a:pt x="6071853" y="6501784"/>
                  <a:pt x="6069922" y="6495505"/>
                  <a:pt x="6069505" y="6487180"/>
                </a:cubicBezTo>
                <a:lnTo>
                  <a:pt x="6114850" y="6487180"/>
                </a:lnTo>
                <a:lnTo>
                  <a:pt x="6114919" y="6483831"/>
                </a:lnTo>
                <a:cubicBezTo>
                  <a:pt x="6114919" y="6471321"/>
                  <a:pt x="6112292" y="6461763"/>
                  <a:pt x="6107036" y="6455159"/>
                </a:cubicBezTo>
                <a:cubicBezTo>
                  <a:pt x="6101781" y="6448555"/>
                  <a:pt x="6095223" y="6445252"/>
                  <a:pt x="6087364" y="6445252"/>
                </a:cubicBezTo>
                <a:close/>
                <a:moveTo>
                  <a:pt x="5900527" y="6445252"/>
                </a:moveTo>
                <a:cubicBezTo>
                  <a:pt x="5896348" y="6445252"/>
                  <a:pt x="5892646" y="6446258"/>
                  <a:pt x="5889419" y="6448270"/>
                </a:cubicBezTo>
                <a:cubicBezTo>
                  <a:pt x="5886192" y="6450282"/>
                  <a:pt x="5883465" y="6453323"/>
                  <a:pt x="5881236" y="6457392"/>
                </a:cubicBezTo>
                <a:lnTo>
                  <a:pt x="5881236" y="6446927"/>
                </a:lnTo>
                <a:lnTo>
                  <a:pt x="5871957" y="6446927"/>
                </a:lnTo>
                <a:lnTo>
                  <a:pt x="5871957" y="6521015"/>
                </a:lnTo>
                <a:lnTo>
                  <a:pt x="5882213" y="6521015"/>
                </a:lnTo>
                <a:lnTo>
                  <a:pt x="5882213" y="6480509"/>
                </a:lnTo>
                <a:cubicBezTo>
                  <a:pt x="5882213" y="6471570"/>
                  <a:pt x="5883678" y="6465261"/>
                  <a:pt x="5886608" y="6461583"/>
                </a:cubicBezTo>
                <a:cubicBezTo>
                  <a:pt x="5889538" y="6457905"/>
                  <a:pt x="5893468" y="6456066"/>
                  <a:pt x="5898398" y="6456066"/>
                </a:cubicBezTo>
                <a:cubicBezTo>
                  <a:pt x="5901003" y="6456066"/>
                  <a:pt x="5903293" y="6456752"/>
                  <a:pt x="5905270" y="6458126"/>
                </a:cubicBezTo>
                <a:cubicBezTo>
                  <a:pt x="5907247" y="6459499"/>
                  <a:pt x="5908699" y="6461443"/>
                  <a:pt x="5909630" y="6463957"/>
                </a:cubicBezTo>
                <a:cubicBezTo>
                  <a:pt x="5910560" y="6466471"/>
                  <a:pt x="5911025" y="6470452"/>
                  <a:pt x="5911025" y="6475900"/>
                </a:cubicBezTo>
                <a:lnTo>
                  <a:pt x="5911025" y="6521015"/>
                </a:lnTo>
                <a:lnTo>
                  <a:pt x="5921280" y="6521015"/>
                </a:lnTo>
                <a:lnTo>
                  <a:pt x="5921280" y="6475460"/>
                </a:lnTo>
                <a:cubicBezTo>
                  <a:pt x="5921280" y="6468623"/>
                  <a:pt x="5920862" y="6463554"/>
                  <a:pt x="5920026" y="6460252"/>
                </a:cubicBezTo>
                <a:cubicBezTo>
                  <a:pt x="5919191" y="6456949"/>
                  <a:pt x="5917926" y="6454264"/>
                  <a:pt x="5916231" y="6452194"/>
                </a:cubicBezTo>
                <a:cubicBezTo>
                  <a:pt x="5914536" y="6450124"/>
                  <a:pt x="5912309" y="6448450"/>
                  <a:pt x="5909545" y="6447171"/>
                </a:cubicBezTo>
                <a:cubicBezTo>
                  <a:pt x="5906783" y="6445892"/>
                  <a:pt x="5903777" y="6445252"/>
                  <a:pt x="5900527" y="6445252"/>
                </a:cubicBezTo>
                <a:close/>
                <a:moveTo>
                  <a:pt x="5829839" y="6445252"/>
                </a:moveTo>
                <a:cubicBezTo>
                  <a:pt x="5821608" y="6445252"/>
                  <a:pt x="5814805" y="6448508"/>
                  <a:pt x="5809433" y="6455019"/>
                </a:cubicBezTo>
                <a:cubicBezTo>
                  <a:pt x="5804062" y="6461531"/>
                  <a:pt x="5801376" y="6471181"/>
                  <a:pt x="5801376" y="6483971"/>
                </a:cubicBezTo>
                <a:cubicBezTo>
                  <a:pt x="5801376" y="6496714"/>
                  <a:pt x="5804086" y="6506353"/>
                  <a:pt x="5809503" y="6512888"/>
                </a:cubicBezTo>
                <a:cubicBezTo>
                  <a:pt x="5814922" y="6519422"/>
                  <a:pt x="5821701" y="6522690"/>
                  <a:pt x="5829839" y="6522690"/>
                </a:cubicBezTo>
                <a:cubicBezTo>
                  <a:pt x="5838118" y="6522690"/>
                  <a:pt x="5844931" y="6519434"/>
                  <a:pt x="5850280" y="6512923"/>
                </a:cubicBezTo>
                <a:cubicBezTo>
                  <a:pt x="5855628" y="6506411"/>
                  <a:pt x="5858302" y="6496505"/>
                  <a:pt x="5858302" y="6483204"/>
                </a:cubicBezTo>
                <a:cubicBezTo>
                  <a:pt x="5858302" y="6470925"/>
                  <a:pt x="5855582" y="6461531"/>
                  <a:pt x="5850140" y="6455019"/>
                </a:cubicBezTo>
                <a:cubicBezTo>
                  <a:pt x="5844699" y="6448508"/>
                  <a:pt x="5837932" y="6445252"/>
                  <a:pt x="5829839" y="6445252"/>
                </a:cubicBezTo>
                <a:close/>
                <a:moveTo>
                  <a:pt x="2714262" y="6445252"/>
                </a:moveTo>
                <a:cubicBezTo>
                  <a:pt x="2710083" y="6445252"/>
                  <a:pt x="2706380" y="6446258"/>
                  <a:pt x="2703154" y="6448270"/>
                </a:cubicBezTo>
                <a:cubicBezTo>
                  <a:pt x="2699927" y="6450282"/>
                  <a:pt x="2697200" y="6453323"/>
                  <a:pt x="2694971" y="6457392"/>
                </a:cubicBezTo>
                <a:lnTo>
                  <a:pt x="2694971" y="6446927"/>
                </a:lnTo>
                <a:lnTo>
                  <a:pt x="2685692" y="6446927"/>
                </a:lnTo>
                <a:lnTo>
                  <a:pt x="2685692" y="6521015"/>
                </a:lnTo>
                <a:lnTo>
                  <a:pt x="2695948" y="6521015"/>
                </a:lnTo>
                <a:lnTo>
                  <a:pt x="2695948" y="6480509"/>
                </a:lnTo>
                <a:cubicBezTo>
                  <a:pt x="2695948" y="6471570"/>
                  <a:pt x="2697413" y="6465261"/>
                  <a:pt x="2700343" y="6461583"/>
                </a:cubicBezTo>
                <a:cubicBezTo>
                  <a:pt x="2703273" y="6457905"/>
                  <a:pt x="2707203" y="6456066"/>
                  <a:pt x="2712133" y="6456066"/>
                </a:cubicBezTo>
                <a:cubicBezTo>
                  <a:pt x="2714737" y="6456066"/>
                  <a:pt x="2717028" y="6456752"/>
                  <a:pt x="2719004" y="6458126"/>
                </a:cubicBezTo>
                <a:cubicBezTo>
                  <a:pt x="2720981" y="6459499"/>
                  <a:pt x="2722434" y="6461443"/>
                  <a:pt x="2723365" y="6463957"/>
                </a:cubicBezTo>
                <a:cubicBezTo>
                  <a:pt x="2724295" y="6466471"/>
                  <a:pt x="2724760" y="6470452"/>
                  <a:pt x="2724760" y="6475900"/>
                </a:cubicBezTo>
                <a:lnTo>
                  <a:pt x="2724760" y="6521015"/>
                </a:lnTo>
                <a:lnTo>
                  <a:pt x="2735015" y="6521015"/>
                </a:lnTo>
                <a:lnTo>
                  <a:pt x="2735015" y="6475460"/>
                </a:lnTo>
                <a:cubicBezTo>
                  <a:pt x="2735015" y="6468623"/>
                  <a:pt x="2734597" y="6463554"/>
                  <a:pt x="2733761" y="6460252"/>
                </a:cubicBezTo>
                <a:cubicBezTo>
                  <a:pt x="2732926" y="6456949"/>
                  <a:pt x="2731661" y="6454264"/>
                  <a:pt x="2729966" y="6452194"/>
                </a:cubicBezTo>
                <a:cubicBezTo>
                  <a:pt x="2728271" y="6450124"/>
                  <a:pt x="2726043" y="6448450"/>
                  <a:pt x="2723280" y="6447171"/>
                </a:cubicBezTo>
                <a:cubicBezTo>
                  <a:pt x="2720518" y="6445892"/>
                  <a:pt x="2717511" y="6445252"/>
                  <a:pt x="2714262" y="6445252"/>
                </a:cubicBezTo>
                <a:close/>
                <a:moveTo>
                  <a:pt x="2644830" y="6445252"/>
                </a:moveTo>
                <a:cubicBezTo>
                  <a:pt x="2636644" y="6445252"/>
                  <a:pt x="2630354" y="6447066"/>
                  <a:pt x="2625959" y="6450694"/>
                </a:cubicBezTo>
                <a:cubicBezTo>
                  <a:pt x="2621564" y="6454322"/>
                  <a:pt x="2618645" y="6460112"/>
                  <a:pt x="2617204" y="6468065"/>
                </a:cubicBezTo>
                <a:lnTo>
                  <a:pt x="2627319" y="6469739"/>
                </a:lnTo>
                <a:cubicBezTo>
                  <a:pt x="2628435" y="6464271"/>
                  <a:pt x="2630180" y="6460543"/>
                  <a:pt x="2632552" y="6458557"/>
                </a:cubicBezTo>
                <a:cubicBezTo>
                  <a:pt x="2634924" y="6456571"/>
                  <a:pt x="2638505" y="6455577"/>
                  <a:pt x="2643295" y="6455577"/>
                </a:cubicBezTo>
                <a:cubicBezTo>
                  <a:pt x="2648597" y="6455577"/>
                  <a:pt x="2652527" y="6457066"/>
                  <a:pt x="2655085" y="6460042"/>
                </a:cubicBezTo>
                <a:cubicBezTo>
                  <a:pt x="2656899" y="6462089"/>
                  <a:pt x="2657806" y="6465647"/>
                  <a:pt x="2657806" y="6470716"/>
                </a:cubicBezTo>
                <a:lnTo>
                  <a:pt x="2657736" y="6473925"/>
                </a:lnTo>
                <a:cubicBezTo>
                  <a:pt x="2653829" y="6475626"/>
                  <a:pt x="2647690" y="6477091"/>
                  <a:pt x="2639319" y="6478320"/>
                </a:cubicBezTo>
                <a:cubicBezTo>
                  <a:pt x="2633086" y="6479204"/>
                  <a:pt x="2628435" y="6480576"/>
                  <a:pt x="2625366" y="6482436"/>
                </a:cubicBezTo>
                <a:cubicBezTo>
                  <a:pt x="2622296" y="6484297"/>
                  <a:pt x="2619878" y="6486878"/>
                  <a:pt x="2618110" y="6490180"/>
                </a:cubicBezTo>
                <a:cubicBezTo>
                  <a:pt x="2616343" y="6493482"/>
                  <a:pt x="2615460" y="6497273"/>
                  <a:pt x="2615460" y="6501551"/>
                </a:cubicBezTo>
                <a:cubicBezTo>
                  <a:pt x="2615460" y="6508016"/>
                  <a:pt x="2617343" y="6513155"/>
                  <a:pt x="2621110" y="6516969"/>
                </a:cubicBezTo>
                <a:cubicBezTo>
                  <a:pt x="2624878" y="6520783"/>
                  <a:pt x="2629924" y="6522690"/>
                  <a:pt x="2636249" y="6522690"/>
                </a:cubicBezTo>
                <a:cubicBezTo>
                  <a:pt x="2640249" y="6522690"/>
                  <a:pt x="2644109" y="6521782"/>
                  <a:pt x="2647830" y="6519968"/>
                </a:cubicBezTo>
                <a:cubicBezTo>
                  <a:pt x="2651550" y="6518154"/>
                  <a:pt x="2655132" y="6515456"/>
                  <a:pt x="2658573" y="6511875"/>
                </a:cubicBezTo>
                <a:cubicBezTo>
                  <a:pt x="2658899" y="6515411"/>
                  <a:pt x="2659596" y="6518457"/>
                  <a:pt x="2660666" y="6521015"/>
                </a:cubicBezTo>
                <a:lnTo>
                  <a:pt x="2671410" y="6521015"/>
                </a:lnTo>
                <a:cubicBezTo>
                  <a:pt x="2670107" y="6518132"/>
                  <a:pt x="2669235" y="6515167"/>
                  <a:pt x="2668793" y="6512120"/>
                </a:cubicBezTo>
                <a:cubicBezTo>
                  <a:pt x="2668352" y="6509074"/>
                  <a:pt x="2668131" y="6501691"/>
                  <a:pt x="2668131" y="6489971"/>
                </a:cubicBezTo>
                <a:lnTo>
                  <a:pt x="2668131" y="6473227"/>
                </a:lnTo>
                <a:cubicBezTo>
                  <a:pt x="2668131" y="6466437"/>
                  <a:pt x="2667654" y="6461275"/>
                  <a:pt x="2666701" y="6457740"/>
                </a:cubicBezTo>
                <a:cubicBezTo>
                  <a:pt x="2665747" y="6454205"/>
                  <a:pt x="2663457" y="6451240"/>
                  <a:pt x="2659829" y="6448845"/>
                </a:cubicBezTo>
                <a:cubicBezTo>
                  <a:pt x="2656201" y="6446450"/>
                  <a:pt x="2651202" y="6445252"/>
                  <a:pt x="2644830" y="6445252"/>
                </a:cubicBezTo>
                <a:close/>
                <a:moveTo>
                  <a:pt x="2574806" y="6445252"/>
                </a:moveTo>
                <a:cubicBezTo>
                  <a:pt x="2572341" y="6445252"/>
                  <a:pt x="2570120" y="6446101"/>
                  <a:pt x="2568144" y="6447799"/>
                </a:cubicBezTo>
                <a:cubicBezTo>
                  <a:pt x="2566167" y="6449496"/>
                  <a:pt x="2563993" y="6452950"/>
                  <a:pt x="2561621" y="6458159"/>
                </a:cubicBezTo>
                <a:lnTo>
                  <a:pt x="2561621" y="6446927"/>
                </a:lnTo>
                <a:lnTo>
                  <a:pt x="2552342" y="6446927"/>
                </a:lnTo>
                <a:lnTo>
                  <a:pt x="2552342" y="6521015"/>
                </a:lnTo>
                <a:lnTo>
                  <a:pt x="2562598" y="6521015"/>
                </a:lnTo>
                <a:lnTo>
                  <a:pt x="2562598" y="6482227"/>
                </a:lnTo>
                <a:cubicBezTo>
                  <a:pt x="2562598" y="6476832"/>
                  <a:pt x="2563249" y="6471739"/>
                  <a:pt x="2564551" y="6466949"/>
                </a:cubicBezTo>
                <a:cubicBezTo>
                  <a:pt x="2565295" y="6464205"/>
                  <a:pt x="2566574" y="6462065"/>
                  <a:pt x="2568388" y="6460531"/>
                </a:cubicBezTo>
                <a:cubicBezTo>
                  <a:pt x="2570202" y="6458996"/>
                  <a:pt x="2572202" y="6458228"/>
                  <a:pt x="2574388" y="6458228"/>
                </a:cubicBezTo>
                <a:cubicBezTo>
                  <a:pt x="2576806" y="6458228"/>
                  <a:pt x="2579294" y="6459135"/>
                  <a:pt x="2581852" y="6460949"/>
                </a:cubicBezTo>
                <a:lnTo>
                  <a:pt x="2585340" y="6449299"/>
                </a:lnTo>
                <a:cubicBezTo>
                  <a:pt x="2581759" y="6446601"/>
                  <a:pt x="2578248" y="6445252"/>
                  <a:pt x="2574806" y="6445252"/>
                </a:cubicBezTo>
                <a:close/>
                <a:moveTo>
                  <a:pt x="2510573" y="6445252"/>
                </a:moveTo>
                <a:cubicBezTo>
                  <a:pt x="2502341" y="6445252"/>
                  <a:pt x="2495539" y="6448613"/>
                  <a:pt x="2490167" y="6455333"/>
                </a:cubicBezTo>
                <a:cubicBezTo>
                  <a:pt x="2484795" y="6462054"/>
                  <a:pt x="2482110" y="6471809"/>
                  <a:pt x="2482110" y="6484599"/>
                </a:cubicBezTo>
                <a:cubicBezTo>
                  <a:pt x="2482110" y="6496924"/>
                  <a:pt x="2484772" y="6506353"/>
                  <a:pt x="2490097" y="6512888"/>
                </a:cubicBezTo>
                <a:cubicBezTo>
                  <a:pt x="2495423" y="6519422"/>
                  <a:pt x="2502387" y="6522690"/>
                  <a:pt x="2510992" y="6522690"/>
                </a:cubicBezTo>
                <a:cubicBezTo>
                  <a:pt x="2517828" y="6522690"/>
                  <a:pt x="2523561" y="6520678"/>
                  <a:pt x="2528188" y="6516655"/>
                </a:cubicBezTo>
                <a:cubicBezTo>
                  <a:pt x="2532816" y="6512632"/>
                  <a:pt x="2536013" y="6506667"/>
                  <a:pt x="2537781" y="6498761"/>
                </a:cubicBezTo>
                <a:lnTo>
                  <a:pt x="2527176" y="6497156"/>
                </a:lnTo>
                <a:cubicBezTo>
                  <a:pt x="2524153" y="6507295"/>
                  <a:pt x="2518782" y="6512365"/>
                  <a:pt x="2511061" y="6512365"/>
                </a:cubicBezTo>
                <a:cubicBezTo>
                  <a:pt x="2506131" y="6512365"/>
                  <a:pt x="2501946" y="6510248"/>
                  <a:pt x="2498504" y="6506016"/>
                </a:cubicBezTo>
                <a:cubicBezTo>
                  <a:pt x="2495062" y="6501784"/>
                  <a:pt x="2493132" y="6495505"/>
                  <a:pt x="2492714" y="6487180"/>
                </a:cubicBezTo>
                <a:lnTo>
                  <a:pt x="2538060" y="6487180"/>
                </a:lnTo>
                <a:lnTo>
                  <a:pt x="2538129" y="6483831"/>
                </a:lnTo>
                <a:cubicBezTo>
                  <a:pt x="2538129" y="6471321"/>
                  <a:pt x="2535502" y="6461763"/>
                  <a:pt x="2530246" y="6455159"/>
                </a:cubicBezTo>
                <a:cubicBezTo>
                  <a:pt x="2524991" y="6448555"/>
                  <a:pt x="2518433" y="6445252"/>
                  <a:pt x="2510573" y="6445252"/>
                </a:cubicBezTo>
                <a:close/>
                <a:moveTo>
                  <a:pt x="1942737" y="6445252"/>
                </a:moveTo>
                <a:cubicBezTo>
                  <a:pt x="1938558" y="6445252"/>
                  <a:pt x="1934856" y="6446258"/>
                  <a:pt x="1931629" y="6448270"/>
                </a:cubicBezTo>
                <a:cubicBezTo>
                  <a:pt x="1928402" y="6450282"/>
                  <a:pt x="1925675" y="6453323"/>
                  <a:pt x="1923446" y="6457392"/>
                </a:cubicBezTo>
                <a:lnTo>
                  <a:pt x="1923446" y="6446927"/>
                </a:lnTo>
                <a:lnTo>
                  <a:pt x="1914167" y="6446927"/>
                </a:lnTo>
                <a:lnTo>
                  <a:pt x="1914167" y="6521015"/>
                </a:lnTo>
                <a:lnTo>
                  <a:pt x="1924423" y="6521015"/>
                </a:lnTo>
                <a:lnTo>
                  <a:pt x="1924423" y="6480509"/>
                </a:lnTo>
                <a:cubicBezTo>
                  <a:pt x="1924423" y="6471570"/>
                  <a:pt x="1925888" y="6465261"/>
                  <a:pt x="1928818" y="6461583"/>
                </a:cubicBezTo>
                <a:cubicBezTo>
                  <a:pt x="1931748" y="6457905"/>
                  <a:pt x="1935678" y="6456066"/>
                  <a:pt x="1940608" y="6456066"/>
                </a:cubicBezTo>
                <a:cubicBezTo>
                  <a:pt x="1943212" y="6456066"/>
                  <a:pt x="1945503" y="6456752"/>
                  <a:pt x="1947479" y="6458126"/>
                </a:cubicBezTo>
                <a:cubicBezTo>
                  <a:pt x="1949456" y="6459499"/>
                  <a:pt x="1950909" y="6461443"/>
                  <a:pt x="1951840" y="6463957"/>
                </a:cubicBezTo>
                <a:cubicBezTo>
                  <a:pt x="1952770" y="6466471"/>
                  <a:pt x="1953235" y="6470452"/>
                  <a:pt x="1953235" y="6475900"/>
                </a:cubicBezTo>
                <a:lnTo>
                  <a:pt x="1953235" y="6521015"/>
                </a:lnTo>
                <a:lnTo>
                  <a:pt x="1963490" y="6521015"/>
                </a:lnTo>
                <a:lnTo>
                  <a:pt x="1963490" y="6475460"/>
                </a:lnTo>
                <a:cubicBezTo>
                  <a:pt x="1963490" y="6468623"/>
                  <a:pt x="1963072" y="6463554"/>
                  <a:pt x="1962236" y="6460252"/>
                </a:cubicBezTo>
                <a:cubicBezTo>
                  <a:pt x="1961401" y="6456949"/>
                  <a:pt x="1960136" y="6454264"/>
                  <a:pt x="1958441" y="6452194"/>
                </a:cubicBezTo>
                <a:cubicBezTo>
                  <a:pt x="1956746" y="6450124"/>
                  <a:pt x="1954518" y="6448450"/>
                  <a:pt x="1951755" y="6447171"/>
                </a:cubicBezTo>
                <a:cubicBezTo>
                  <a:pt x="1948993" y="6445892"/>
                  <a:pt x="1945986" y="6445252"/>
                  <a:pt x="1942737" y="6445252"/>
                </a:cubicBezTo>
                <a:close/>
                <a:moveTo>
                  <a:pt x="1872049" y="6445252"/>
                </a:moveTo>
                <a:cubicBezTo>
                  <a:pt x="1863817" y="6445252"/>
                  <a:pt x="1857015" y="6448508"/>
                  <a:pt x="1851643" y="6455019"/>
                </a:cubicBezTo>
                <a:cubicBezTo>
                  <a:pt x="1846271" y="6461531"/>
                  <a:pt x="1843586" y="6471181"/>
                  <a:pt x="1843586" y="6483971"/>
                </a:cubicBezTo>
                <a:cubicBezTo>
                  <a:pt x="1843586" y="6496714"/>
                  <a:pt x="1846295" y="6506353"/>
                  <a:pt x="1851713" y="6512888"/>
                </a:cubicBezTo>
                <a:cubicBezTo>
                  <a:pt x="1857131" y="6519422"/>
                  <a:pt x="1863910" y="6522690"/>
                  <a:pt x="1872049" y="6522690"/>
                </a:cubicBezTo>
                <a:cubicBezTo>
                  <a:pt x="1880328" y="6522690"/>
                  <a:pt x="1887141" y="6519434"/>
                  <a:pt x="1892490" y="6512923"/>
                </a:cubicBezTo>
                <a:cubicBezTo>
                  <a:pt x="1897838" y="6506411"/>
                  <a:pt x="1900512" y="6496505"/>
                  <a:pt x="1900512" y="6483204"/>
                </a:cubicBezTo>
                <a:cubicBezTo>
                  <a:pt x="1900512" y="6470925"/>
                  <a:pt x="1897792" y="6461531"/>
                  <a:pt x="1892350" y="6455019"/>
                </a:cubicBezTo>
                <a:cubicBezTo>
                  <a:pt x="1886909" y="6448508"/>
                  <a:pt x="1880142" y="6445252"/>
                  <a:pt x="1872049" y="6445252"/>
                </a:cubicBezTo>
                <a:close/>
                <a:moveTo>
                  <a:pt x="1803281" y="6445252"/>
                </a:moveTo>
                <a:cubicBezTo>
                  <a:pt x="1800816" y="6445252"/>
                  <a:pt x="1798595" y="6446101"/>
                  <a:pt x="1796619" y="6447799"/>
                </a:cubicBezTo>
                <a:cubicBezTo>
                  <a:pt x="1794642" y="6449496"/>
                  <a:pt x="1792468" y="6452950"/>
                  <a:pt x="1790096" y="6458159"/>
                </a:cubicBezTo>
                <a:lnTo>
                  <a:pt x="1790096" y="6446927"/>
                </a:lnTo>
                <a:lnTo>
                  <a:pt x="1780818" y="6446927"/>
                </a:lnTo>
                <a:lnTo>
                  <a:pt x="1780818" y="6521015"/>
                </a:lnTo>
                <a:lnTo>
                  <a:pt x="1791073" y="6521015"/>
                </a:lnTo>
                <a:lnTo>
                  <a:pt x="1791073" y="6482227"/>
                </a:lnTo>
                <a:cubicBezTo>
                  <a:pt x="1791073" y="6476832"/>
                  <a:pt x="1791724" y="6471739"/>
                  <a:pt x="1793026" y="6466949"/>
                </a:cubicBezTo>
                <a:cubicBezTo>
                  <a:pt x="1793770" y="6464205"/>
                  <a:pt x="1795049" y="6462065"/>
                  <a:pt x="1796863" y="6460531"/>
                </a:cubicBezTo>
                <a:cubicBezTo>
                  <a:pt x="1798677" y="6458996"/>
                  <a:pt x="1800677" y="6458228"/>
                  <a:pt x="1802863" y="6458228"/>
                </a:cubicBezTo>
                <a:cubicBezTo>
                  <a:pt x="1805281" y="6458228"/>
                  <a:pt x="1807769" y="6459135"/>
                  <a:pt x="1810327" y="6460949"/>
                </a:cubicBezTo>
                <a:lnTo>
                  <a:pt x="1813815" y="6449299"/>
                </a:lnTo>
                <a:cubicBezTo>
                  <a:pt x="1810234" y="6446601"/>
                  <a:pt x="1806723" y="6445252"/>
                  <a:pt x="1803281" y="6445252"/>
                </a:cubicBezTo>
                <a:close/>
                <a:moveTo>
                  <a:pt x="1715742" y="6445252"/>
                </a:moveTo>
                <a:cubicBezTo>
                  <a:pt x="1708580" y="6445252"/>
                  <a:pt x="1702976" y="6447229"/>
                  <a:pt x="1698930" y="6451182"/>
                </a:cubicBezTo>
                <a:cubicBezTo>
                  <a:pt x="1694883" y="6455136"/>
                  <a:pt x="1692860" y="6460275"/>
                  <a:pt x="1692860" y="6466600"/>
                </a:cubicBezTo>
                <a:cubicBezTo>
                  <a:pt x="1692860" y="6470274"/>
                  <a:pt x="1693604" y="6473553"/>
                  <a:pt x="1695092" y="6476437"/>
                </a:cubicBezTo>
                <a:cubicBezTo>
                  <a:pt x="1696581" y="6479320"/>
                  <a:pt x="1698674" y="6481622"/>
                  <a:pt x="1701371" y="6483343"/>
                </a:cubicBezTo>
                <a:cubicBezTo>
                  <a:pt x="1704069" y="6485064"/>
                  <a:pt x="1709417" y="6487157"/>
                  <a:pt x="1717417" y="6489622"/>
                </a:cubicBezTo>
                <a:cubicBezTo>
                  <a:pt x="1722951" y="6491296"/>
                  <a:pt x="1726439" y="6492691"/>
                  <a:pt x="1727881" y="6493808"/>
                </a:cubicBezTo>
                <a:cubicBezTo>
                  <a:pt x="1729974" y="6495435"/>
                  <a:pt x="1731021" y="6497714"/>
                  <a:pt x="1731021" y="6500644"/>
                </a:cubicBezTo>
                <a:cubicBezTo>
                  <a:pt x="1731021" y="6504040"/>
                  <a:pt x="1729803" y="6506842"/>
                  <a:pt x="1727367" y="6509051"/>
                </a:cubicBezTo>
                <a:cubicBezTo>
                  <a:pt x="1724931" y="6511260"/>
                  <a:pt x="1721485" y="6512365"/>
                  <a:pt x="1717031" y="6512365"/>
                </a:cubicBezTo>
                <a:cubicBezTo>
                  <a:pt x="1712577" y="6512365"/>
                  <a:pt x="1709004" y="6511091"/>
                  <a:pt x="1706313" y="6508545"/>
                </a:cubicBezTo>
                <a:cubicBezTo>
                  <a:pt x="1703621" y="6505999"/>
                  <a:pt x="1701974" y="6502109"/>
                  <a:pt x="1701371" y="6496877"/>
                </a:cubicBezTo>
                <a:lnTo>
                  <a:pt x="1691116" y="6498831"/>
                </a:lnTo>
                <a:cubicBezTo>
                  <a:pt x="1693441" y="6514737"/>
                  <a:pt x="1701883" y="6522690"/>
                  <a:pt x="1716440" y="6522690"/>
                </a:cubicBezTo>
                <a:cubicBezTo>
                  <a:pt x="1724207" y="6522690"/>
                  <a:pt x="1730335" y="6520500"/>
                  <a:pt x="1734823" y="6516120"/>
                </a:cubicBezTo>
                <a:cubicBezTo>
                  <a:pt x="1739311" y="6511741"/>
                  <a:pt x="1741555" y="6506010"/>
                  <a:pt x="1741555" y="6498929"/>
                </a:cubicBezTo>
                <a:cubicBezTo>
                  <a:pt x="1741555" y="6495108"/>
                  <a:pt x="1740860" y="6491812"/>
                  <a:pt x="1739470" y="6489040"/>
                </a:cubicBezTo>
                <a:cubicBezTo>
                  <a:pt x="1738079" y="6486268"/>
                  <a:pt x="1736133" y="6484079"/>
                  <a:pt x="1733631" y="6482471"/>
                </a:cubicBezTo>
                <a:cubicBezTo>
                  <a:pt x="1731129" y="6480864"/>
                  <a:pt x="1725617" y="6478708"/>
                  <a:pt x="1717094" y="6476004"/>
                </a:cubicBezTo>
                <a:cubicBezTo>
                  <a:pt x="1710897" y="6473966"/>
                  <a:pt x="1707169" y="6472484"/>
                  <a:pt x="1705911" y="6471558"/>
                </a:cubicBezTo>
                <a:cubicBezTo>
                  <a:pt x="1703815" y="6469983"/>
                  <a:pt x="1702766" y="6467829"/>
                  <a:pt x="1702766" y="6465096"/>
                </a:cubicBezTo>
                <a:cubicBezTo>
                  <a:pt x="1702766" y="6462317"/>
                  <a:pt x="1703859" y="6460036"/>
                  <a:pt x="1706045" y="6458252"/>
                </a:cubicBezTo>
                <a:cubicBezTo>
                  <a:pt x="1708231" y="6456469"/>
                  <a:pt x="1711556" y="6455577"/>
                  <a:pt x="1716021" y="6455577"/>
                </a:cubicBezTo>
                <a:cubicBezTo>
                  <a:pt x="1723881" y="6455577"/>
                  <a:pt x="1728277" y="6459624"/>
                  <a:pt x="1729207" y="6467716"/>
                </a:cubicBezTo>
                <a:lnTo>
                  <a:pt x="1739252" y="6466042"/>
                </a:lnTo>
                <a:cubicBezTo>
                  <a:pt x="1738555" y="6460926"/>
                  <a:pt x="1737299" y="6456996"/>
                  <a:pt x="1735485" y="6454252"/>
                </a:cubicBezTo>
                <a:cubicBezTo>
                  <a:pt x="1733671" y="6451508"/>
                  <a:pt x="1731055" y="6449322"/>
                  <a:pt x="1727637" y="6447694"/>
                </a:cubicBezTo>
                <a:cubicBezTo>
                  <a:pt x="1724218" y="6446066"/>
                  <a:pt x="1720254" y="6445252"/>
                  <a:pt x="1715742" y="6445252"/>
                </a:cubicBezTo>
                <a:close/>
                <a:moveTo>
                  <a:pt x="1656986" y="6445252"/>
                </a:moveTo>
                <a:cubicBezTo>
                  <a:pt x="1652808" y="6445252"/>
                  <a:pt x="1649105" y="6446258"/>
                  <a:pt x="1645879" y="6448270"/>
                </a:cubicBezTo>
                <a:cubicBezTo>
                  <a:pt x="1642652" y="6450282"/>
                  <a:pt x="1639925" y="6453323"/>
                  <a:pt x="1637696" y="6457392"/>
                </a:cubicBezTo>
                <a:lnTo>
                  <a:pt x="1637696" y="6446927"/>
                </a:lnTo>
                <a:lnTo>
                  <a:pt x="1628418" y="6446927"/>
                </a:lnTo>
                <a:lnTo>
                  <a:pt x="1628418" y="6521015"/>
                </a:lnTo>
                <a:lnTo>
                  <a:pt x="1638673" y="6521015"/>
                </a:lnTo>
                <a:lnTo>
                  <a:pt x="1638673" y="6480509"/>
                </a:lnTo>
                <a:cubicBezTo>
                  <a:pt x="1638673" y="6471570"/>
                  <a:pt x="1640138" y="6465261"/>
                  <a:pt x="1643068" y="6461583"/>
                </a:cubicBezTo>
                <a:cubicBezTo>
                  <a:pt x="1645998" y="6457905"/>
                  <a:pt x="1649928" y="6456066"/>
                  <a:pt x="1654858" y="6456066"/>
                </a:cubicBezTo>
                <a:cubicBezTo>
                  <a:pt x="1657462" y="6456066"/>
                  <a:pt x="1659753" y="6456752"/>
                  <a:pt x="1661729" y="6458126"/>
                </a:cubicBezTo>
                <a:cubicBezTo>
                  <a:pt x="1663706" y="6459499"/>
                  <a:pt x="1665159" y="6461443"/>
                  <a:pt x="1666089" y="6463957"/>
                </a:cubicBezTo>
                <a:cubicBezTo>
                  <a:pt x="1667020" y="6466471"/>
                  <a:pt x="1667485" y="6470452"/>
                  <a:pt x="1667485" y="6475900"/>
                </a:cubicBezTo>
                <a:lnTo>
                  <a:pt x="1667485" y="6521015"/>
                </a:lnTo>
                <a:lnTo>
                  <a:pt x="1677740" y="6521015"/>
                </a:lnTo>
                <a:lnTo>
                  <a:pt x="1677740" y="6475460"/>
                </a:lnTo>
                <a:cubicBezTo>
                  <a:pt x="1677740" y="6468623"/>
                  <a:pt x="1677322" y="6463554"/>
                  <a:pt x="1676487" y="6460252"/>
                </a:cubicBezTo>
                <a:cubicBezTo>
                  <a:pt x="1675651" y="6456949"/>
                  <a:pt x="1674385" y="6454264"/>
                  <a:pt x="1672691" y="6452194"/>
                </a:cubicBezTo>
                <a:cubicBezTo>
                  <a:pt x="1670996" y="6450124"/>
                  <a:pt x="1668768" y="6448450"/>
                  <a:pt x="1666005" y="6447171"/>
                </a:cubicBezTo>
                <a:cubicBezTo>
                  <a:pt x="1663242" y="6445892"/>
                  <a:pt x="1660236" y="6445252"/>
                  <a:pt x="1656986" y="6445252"/>
                </a:cubicBezTo>
                <a:close/>
                <a:moveTo>
                  <a:pt x="1586648" y="6445252"/>
                </a:moveTo>
                <a:cubicBezTo>
                  <a:pt x="1578416" y="6445252"/>
                  <a:pt x="1571614" y="6448613"/>
                  <a:pt x="1566242" y="6455333"/>
                </a:cubicBezTo>
                <a:cubicBezTo>
                  <a:pt x="1560870" y="6462054"/>
                  <a:pt x="1558184" y="6471809"/>
                  <a:pt x="1558184" y="6484599"/>
                </a:cubicBezTo>
                <a:cubicBezTo>
                  <a:pt x="1558184" y="6496924"/>
                  <a:pt x="1560847" y="6506353"/>
                  <a:pt x="1566172" y="6512888"/>
                </a:cubicBezTo>
                <a:cubicBezTo>
                  <a:pt x="1571498" y="6519422"/>
                  <a:pt x="1578462" y="6522690"/>
                  <a:pt x="1587067" y="6522690"/>
                </a:cubicBezTo>
                <a:cubicBezTo>
                  <a:pt x="1593903" y="6522690"/>
                  <a:pt x="1599636" y="6520678"/>
                  <a:pt x="1604263" y="6516655"/>
                </a:cubicBezTo>
                <a:cubicBezTo>
                  <a:pt x="1608891" y="6512632"/>
                  <a:pt x="1612088" y="6506667"/>
                  <a:pt x="1613856" y="6498761"/>
                </a:cubicBezTo>
                <a:lnTo>
                  <a:pt x="1603252" y="6497156"/>
                </a:lnTo>
                <a:cubicBezTo>
                  <a:pt x="1600229" y="6507295"/>
                  <a:pt x="1594857" y="6512365"/>
                  <a:pt x="1587136" y="6512365"/>
                </a:cubicBezTo>
                <a:cubicBezTo>
                  <a:pt x="1582206" y="6512365"/>
                  <a:pt x="1578020" y="6510248"/>
                  <a:pt x="1574579" y="6506016"/>
                </a:cubicBezTo>
                <a:cubicBezTo>
                  <a:pt x="1571137" y="6501784"/>
                  <a:pt x="1569207" y="6495505"/>
                  <a:pt x="1568788" y="6487180"/>
                </a:cubicBezTo>
                <a:lnTo>
                  <a:pt x="1614135" y="6487180"/>
                </a:lnTo>
                <a:lnTo>
                  <a:pt x="1614204" y="6483831"/>
                </a:lnTo>
                <a:cubicBezTo>
                  <a:pt x="1614204" y="6471321"/>
                  <a:pt x="1611577" y="6461763"/>
                  <a:pt x="1606321" y="6455159"/>
                </a:cubicBezTo>
                <a:cubicBezTo>
                  <a:pt x="1601066" y="6448555"/>
                  <a:pt x="1594508" y="6445252"/>
                  <a:pt x="1586648" y="6445252"/>
                </a:cubicBezTo>
                <a:close/>
                <a:moveTo>
                  <a:pt x="1317367" y="6445252"/>
                </a:moveTo>
                <a:cubicBezTo>
                  <a:pt x="1312483" y="6445252"/>
                  <a:pt x="1308076" y="6446648"/>
                  <a:pt x="1304147" y="6449438"/>
                </a:cubicBezTo>
                <a:cubicBezTo>
                  <a:pt x="1300217" y="6452229"/>
                  <a:pt x="1297042" y="6456601"/>
                  <a:pt x="1294624" y="6462554"/>
                </a:cubicBezTo>
                <a:cubicBezTo>
                  <a:pt x="1292205" y="6468507"/>
                  <a:pt x="1290996" y="6475460"/>
                  <a:pt x="1290996" y="6483413"/>
                </a:cubicBezTo>
                <a:cubicBezTo>
                  <a:pt x="1290996" y="6495273"/>
                  <a:pt x="1293740" y="6504737"/>
                  <a:pt x="1299228" y="6511807"/>
                </a:cubicBezTo>
                <a:cubicBezTo>
                  <a:pt x="1304019" y="6517946"/>
                  <a:pt x="1310041" y="6521015"/>
                  <a:pt x="1317297" y="6521015"/>
                </a:cubicBezTo>
                <a:cubicBezTo>
                  <a:pt x="1320692" y="6521015"/>
                  <a:pt x="1323785" y="6520207"/>
                  <a:pt x="1326575" y="6518590"/>
                </a:cubicBezTo>
                <a:cubicBezTo>
                  <a:pt x="1329366" y="6516973"/>
                  <a:pt x="1331877" y="6514571"/>
                  <a:pt x="1334110" y="6511384"/>
                </a:cubicBezTo>
                <a:cubicBezTo>
                  <a:pt x="1334110" y="6519757"/>
                  <a:pt x="1333807" y="6525245"/>
                  <a:pt x="1333203" y="6527850"/>
                </a:cubicBezTo>
                <a:cubicBezTo>
                  <a:pt x="1332226" y="6532129"/>
                  <a:pt x="1330401" y="6535351"/>
                  <a:pt x="1327727" y="6537514"/>
                </a:cubicBezTo>
                <a:cubicBezTo>
                  <a:pt x="1325052" y="6539677"/>
                  <a:pt x="1321459" y="6540758"/>
                  <a:pt x="1316948" y="6540758"/>
                </a:cubicBezTo>
                <a:cubicBezTo>
                  <a:pt x="1312809" y="6540758"/>
                  <a:pt x="1309577" y="6539787"/>
                  <a:pt x="1307251" y="6537846"/>
                </a:cubicBezTo>
                <a:cubicBezTo>
                  <a:pt x="1304926" y="6535904"/>
                  <a:pt x="1303530" y="6532945"/>
                  <a:pt x="1303065" y="6528968"/>
                </a:cubicBezTo>
                <a:lnTo>
                  <a:pt x="1293019" y="6527154"/>
                </a:lnTo>
                <a:cubicBezTo>
                  <a:pt x="1292880" y="6534642"/>
                  <a:pt x="1294926" y="6540502"/>
                  <a:pt x="1299159" y="6544735"/>
                </a:cubicBezTo>
                <a:cubicBezTo>
                  <a:pt x="1303391" y="6548967"/>
                  <a:pt x="1309437" y="6551083"/>
                  <a:pt x="1317297" y="6551083"/>
                </a:cubicBezTo>
                <a:cubicBezTo>
                  <a:pt x="1323250" y="6551083"/>
                  <a:pt x="1328343" y="6549676"/>
                  <a:pt x="1332575" y="6546863"/>
                </a:cubicBezTo>
                <a:cubicBezTo>
                  <a:pt x="1336807" y="6544049"/>
                  <a:pt x="1339854" y="6540212"/>
                  <a:pt x="1341714" y="6535352"/>
                </a:cubicBezTo>
                <a:cubicBezTo>
                  <a:pt x="1343574" y="6530491"/>
                  <a:pt x="1344505" y="6522364"/>
                  <a:pt x="1344505" y="6510969"/>
                </a:cubicBezTo>
                <a:lnTo>
                  <a:pt x="1344505" y="6446927"/>
                </a:lnTo>
                <a:lnTo>
                  <a:pt x="1335017" y="6446927"/>
                </a:lnTo>
                <a:lnTo>
                  <a:pt x="1335017" y="6455787"/>
                </a:lnTo>
                <a:cubicBezTo>
                  <a:pt x="1332738" y="6452275"/>
                  <a:pt x="1330122" y="6449642"/>
                  <a:pt x="1327168" y="6447886"/>
                </a:cubicBezTo>
                <a:cubicBezTo>
                  <a:pt x="1324215" y="6446130"/>
                  <a:pt x="1320948" y="6445252"/>
                  <a:pt x="1317367" y="6445252"/>
                </a:cubicBezTo>
                <a:close/>
                <a:moveTo>
                  <a:pt x="1250831" y="6445252"/>
                </a:moveTo>
                <a:cubicBezTo>
                  <a:pt x="1248366" y="6445252"/>
                  <a:pt x="1246145" y="6446101"/>
                  <a:pt x="1244169" y="6447799"/>
                </a:cubicBezTo>
                <a:cubicBezTo>
                  <a:pt x="1242192" y="6449496"/>
                  <a:pt x="1240018" y="6452950"/>
                  <a:pt x="1237646" y="6458159"/>
                </a:cubicBezTo>
                <a:lnTo>
                  <a:pt x="1237646" y="6446927"/>
                </a:lnTo>
                <a:lnTo>
                  <a:pt x="1230693" y="6446927"/>
                </a:lnTo>
                <a:lnTo>
                  <a:pt x="1228368" y="6446927"/>
                </a:lnTo>
                <a:lnTo>
                  <a:pt x="1220369" y="6446927"/>
                </a:lnTo>
                <a:lnTo>
                  <a:pt x="1207392" y="6490086"/>
                </a:lnTo>
                <a:cubicBezTo>
                  <a:pt x="1205764" y="6495571"/>
                  <a:pt x="1204369" y="6501196"/>
                  <a:pt x="1203206" y="6506960"/>
                </a:cubicBezTo>
                <a:cubicBezTo>
                  <a:pt x="1201858" y="6500871"/>
                  <a:pt x="1200392" y="6495154"/>
                  <a:pt x="1198811" y="6489808"/>
                </a:cubicBezTo>
                <a:lnTo>
                  <a:pt x="1186114" y="6446927"/>
                </a:lnTo>
                <a:lnTo>
                  <a:pt x="1175022" y="6446927"/>
                </a:lnTo>
                <a:lnTo>
                  <a:pt x="1198132" y="6521125"/>
                </a:lnTo>
                <a:cubicBezTo>
                  <a:pt x="1195756" y="6528678"/>
                  <a:pt x="1194406" y="6532780"/>
                  <a:pt x="1194080" y="6533431"/>
                </a:cubicBezTo>
                <a:cubicBezTo>
                  <a:pt x="1193149" y="6535292"/>
                  <a:pt x="1191974" y="6536665"/>
                  <a:pt x="1190554" y="6537549"/>
                </a:cubicBezTo>
                <a:cubicBezTo>
                  <a:pt x="1189134" y="6538433"/>
                  <a:pt x="1187330" y="6538875"/>
                  <a:pt x="1185143" y="6538875"/>
                </a:cubicBezTo>
                <a:cubicBezTo>
                  <a:pt x="1183514" y="6538875"/>
                  <a:pt x="1181559" y="6538503"/>
                  <a:pt x="1179277" y="6537758"/>
                </a:cubicBezTo>
                <a:lnTo>
                  <a:pt x="1180394" y="6549548"/>
                </a:lnTo>
                <a:cubicBezTo>
                  <a:pt x="1182862" y="6550572"/>
                  <a:pt x="1185075" y="6551083"/>
                  <a:pt x="1187032" y="6551083"/>
                </a:cubicBezTo>
                <a:cubicBezTo>
                  <a:pt x="1189827" y="6551083"/>
                  <a:pt x="1192331" y="6550362"/>
                  <a:pt x="1194543" y="6548921"/>
                </a:cubicBezTo>
                <a:cubicBezTo>
                  <a:pt x="1196756" y="6547479"/>
                  <a:pt x="1198736" y="6545118"/>
                  <a:pt x="1200483" y="6541840"/>
                </a:cubicBezTo>
                <a:cubicBezTo>
                  <a:pt x="1202229" y="6538561"/>
                  <a:pt x="1204617" y="6532038"/>
                  <a:pt x="1207645" y="6522271"/>
                </a:cubicBezTo>
                <a:lnTo>
                  <a:pt x="1228368" y="6454529"/>
                </a:lnTo>
                <a:lnTo>
                  <a:pt x="1228368" y="6521015"/>
                </a:lnTo>
                <a:lnTo>
                  <a:pt x="1238623" y="6521015"/>
                </a:lnTo>
                <a:lnTo>
                  <a:pt x="1238623" y="6482227"/>
                </a:lnTo>
                <a:cubicBezTo>
                  <a:pt x="1238623" y="6476832"/>
                  <a:pt x="1239274" y="6471739"/>
                  <a:pt x="1240576" y="6466949"/>
                </a:cubicBezTo>
                <a:cubicBezTo>
                  <a:pt x="1241320" y="6464205"/>
                  <a:pt x="1242599" y="6462065"/>
                  <a:pt x="1244413" y="6460531"/>
                </a:cubicBezTo>
                <a:cubicBezTo>
                  <a:pt x="1246227" y="6458996"/>
                  <a:pt x="1248227" y="6458228"/>
                  <a:pt x="1250413" y="6458228"/>
                </a:cubicBezTo>
                <a:cubicBezTo>
                  <a:pt x="1252831" y="6458228"/>
                  <a:pt x="1255319" y="6459135"/>
                  <a:pt x="1257877" y="6460949"/>
                </a:cubicBezTo>
                <a:lnTo>
                  <a:pt x="1261365" y="6449299"/>
                </a:lnTo>
                <a:cubicBezTo>
                  <a:pt x="1257784" y="6446601"/>
                  <a:pt x="1254273" y="6445252"/>
                  <a:pt x="1250831" y="6445252"/>
                </a:cubicBezTo>
                <a:close/>
                <a:moveTo>
                  <a:pt x="1141038" y="6445252"/>
                </a:moveTo>
                <a:cubicBezTo>
                  <a:pt x="1137369" y="6445252"/>
                  <a:pt x="1134119" y="6446136"/>
                  <a:pt x="1131286" y="6447903"/>
                </a:cubicBezTo>
                <a:cubicBezTo>
                  <a:pt x="1128454" y="6449671"/>
                  <a:pt x="1125877" y="6452554"/>
                  <a:pt x="1123555" y="6456554"/>
                </a:cubicBezTo>
                <a:lnTo>
                  <a:pt x="1123555" y="6446927"/>
                </a:lnTo>
                <a:lnTo>
                  <a:pt x="1114068" y="6446927"/>
                </a:lnTo>
                <a:lnTo>
                  <a:pt x="1114068" y="6549409"/>
                </a:lnTo>
                <a:lnTo>
                  <a:pt x="1124323" y="6549409"/>
                </a:lnTo>
                <a:lnTo>
                  <a:pt x="1124323" y="6513341"/>
                </a:lnTo>
                <a:cubicBezTo>
                  <a:pt x="1126322" y="6516318"/>
                  <a:pt x="1128695" y="6518620"/>
                  <a:pt x="1131439" y="6520248"/>
                </a:cubicBezTo>
                <a:cubicBezTo>
                  <a:pt x="1134182" y="6521876"/>
                  <a:pt x="1137136" y="6522690"/>
                  <a:pt x="1140298" y="6522690"/>
                </a:cubicBezTo>
                <a:cubicBezTo>
                  <a:pt x="1147414" y="6522690"/>
                  <a:pt x="1153611" y="6519283"/>
                  <a:pt x="1158890" y="6512469"/>
                </a:cubicBezTo>
                <a:cubicBezTo>
                  <a:pt x="1164169" y="6505656"/>
                  <a:pt x="1166808" y="6495947"/>
                  <a:pt x="1166808" y="6483343"/>
                </a:cubicBezTo>
                <a:cubicBezTo>
                  <a:pt x="1166808" y="6475204"/>
                  <a:pt x="1165636" y="6468239"/>
                  <a:pt x="1163291" y="6462449"/>
                </a:cubicBezTo>
                <a:cubicBezTo>
                  <a:pt x="1160946" y="6456659"/>
                  <a:pt x="1157846" y="6452345"/>
                  <a:pt x="1153993" y="6449508"/>
                </a:cubicBezTo>
                <a:cubicBezTo>
                  <a:pt x="1150139" y="6446671"/>
                  <a:pt x="1145821" y="6445252"/>
                  <a:pt x="1141038" y="6445252"/>
                </a:cubicBezTo>
                <a:close/>
                <a:moveTo>
                  <a:pt x="1071949" y="6445252"/>
                </a:moveTo>
                <a:cubicBezTo>
                  <a:pt x="1063717" y="6445252"/>
                  <a:pt x="1056915" y="6448508"/>
                  <a:pt x="1051543" y="6455019"/>
                </a:cubicBezTo>
                <a:cubicBezTo>
                  <a:pt x="1046172" y="6461531"/>
                  <a:pt x="1043486" y="6471181"/>
                  <a:pt x="1043486" y="6483971"/>
                </a:cubicBezTo>
                <a:cubicBezTo>
                  <a:pt x="1043486" y="6496714"/>
                  <a:pt x="1046195" y="6506353"/>
                  <a:pt x="1051613" y="6512888"/>
                </a:cubicBezTo>
                <a:cubicBezTo>
                  <a:pt x="1057031" y="6519422"/>
                  <a:pt x="1063810" y="6522690"/>
                  <a:pt x="1071949" y="6522690"/>
                </a:cubicBezTo>
                <a:cubicBezTo>
                  <a:pt x="1080228" y="6522690"/>
                  <a:pt x="1087041" y="6519434"/>
                  <a:pt x="1092390" y="6512923"/>
                </a:cubicBezTo>
                <a:cubicBezTo>
                  <a:pt x="1097738" y="6506411"/>
                  <a:pt x="1100412" y="6496505"/>
                  <a:pt x="1100412" y="6483204"/>
                </a:cubicBezTo>
                <a:cubicBezTo>
                  <a:pt x="1100412" y="6470925"/>
                  <a:pt x="1097692" y="6461531"/>
                  <a:pt x="1092250" y="6455019"/>
                </a:cubicBezTo>
                <a:cubicBezTo>
                  <a:pt x="1086809" y="6448508"/>
                  <a:pt x="1080042" y="6445252"/>
                  <a:pt x="1071949" y="6445252"/>
                </a:cubicBezTo>
                <a:close/>
                <a:moveTo>
                  <a:pt x="883892" y="6440020"/>
                </a:moveTo>
                <a:cubicBezTo>
                  <a:pt x="876950" y="6440020"/>
                  <a:pt x="871348" y="6442561"/>
                  <a:pt x="867086" y="6447642"/>
                </a:cubicBezTo>
                <a:cubicBezTo>
                  <a:pt x="862824" y="6452724"/>
                  <a:pt x="860692" y="6460113"/>
                  <a:pt x="860692" y="6469809"/>
                </a:cubicBezTo>
                <a:cubicBezTo>
                  <a:pt x="860692" y="6479505"/>
                  <a:pt x="862847" y="6486941"/>
                  <a:pt x="867156" y="6492115"/>
                </a:cubicBezTo>
                <a:cubicBezTo>
                  <a:pt x="871465" y="6497290"/>
                  <a:pt x="876880" y="6499877"/>
                  <a:pt x="883401" y="6499877"/>
                </a:cubicBezTo>
                <a:cubicBezTo>
                  <a:pt x="888479" y="6499877"/>
                  <a:pt x="892917" y="6498191"/>
                  <a:pt x="896713" y="6494819"/>
                </a:cubicBezTo>
                <a:cubicBezTo>
                  <a:pt x="900509" y="6491447"/>
                  <a:pt x="902990" y="6486762"/>
                  <a:pt x="904155" y="6480762"/>
                </a:cubicBezTo>
                <a:lnTo>
                  <a:pt x="897178" y="6478250"/>
                </a:lnTo>
                <a:cubicBezTo>
                  <a:pt x="896292" y="6482529"/>
                  <a:pt x="894521" y="6485843"/>
                  <a:pt x="891863" y="6488192"/>
                </a:cubicBezTo>
                <a:cubicBezTo>
                  <a:pt x="889206" y="6490540"/>
                  <a:pt x="886199" y="6491715"/>
                  <a:pt x="882842" y="6491715"/>
                </a:cubicBezTo>
                <a:cubicBezTo>
                  <a:pt x="878739" y="6491715"/>
                  <a:pt x="875312" y="6489918"/>
                  <a:pt x="872562" y="6486326"/>
                </a:cubicBezTo>
                <a:cubicBezTo>
                  <a:pt x="869811" y="6482734"/>
                  <a:pt x="868436" y="6477391"/>
                  <a:pt x="868436" y="6470300"/>
                </a:cubicBezTo>
                <a:cubicBezTo>
                  <a:pt x="868436" y="6462881"/>
                  <a:pt x="869881" y="6457282"/>
                  <a:pt x="872772" y="6453502"/>
                </a:cubicBezTo>
                <a:cubicBezTo>
                  <a:pt x="875663" y="6449723"/>
                  <a:pt x="879276" y="6447834"/>
                  <a:pt x="883613" y="6447834"/>
                </a:cubicBezTo>
                <a:cubicBezTo>
                  <a:pt x="886503" y="6447834"/>
                  <a:pt x="889079" y="6448729"/>
                  <a:pt x="891341" y="6450520"/>
                </a:cubicBezTo>
                <a:cubicBezTo>
                  <a:pt x="893602" y="6452310"/>
                  <a:pt x="895315" y="6454973"/>
                  <a:pt x="896481" y="6458507"/>
                </a:cubicBezTo>
                <a:lnTo>
                  <a:pt x="903317" y="6456484"/>
                </a:lnTo>
                <a:cubicBezTo>
                  <a:pt x="902060" y="6451275"/>
                  <a:pt x="899707" y="6447229"/>
                  <a:pt x="896260" y="6444346"/>
                </a:cubicBezTo>
                <a:cubicBezTo>
                  <a:pt x="892813" y="6441462"/>
                  <a:pt x="888690" y="6440020"/>
                  <a:pt x="883892" y="6440020"/>
                </a:cubicBezTo>
                <a:close/>
                <a:moveTo>
                  <a:pt x="2030135" y="6429486"/>
                </a:moveTo>
                <a:cubicBezTo>
                  <a:pt x="2031390" y="6434927"/>
                  <a:pt x="2033366" y="6441997"/>
                  <a:pt x="2036063" y="6450694"/>
                </a:cubicBezTo>
                <a:lnTo>
                  <a:pt x="2044779" y="6479018"/>
                </a:lnTo>
                <a:lnTo>
                  <a:pt x="2016211" y="6479018"/>
                </a:lnTo>
                <a:lnTo>
                  <a:pt x="2025540" y="6449020"/>
                </a:lnTo>
                <a:cubicBezTo>
                  <a:pt x="2027520" y="6442555"/>
                  <a:pt x="2029051" y="6436044"/>
                  <a:pt x="2030135" y="6429486"/>
                </a:cubicBezTo>
                <a:close/>
                <a:moveTo>
                  <a:pt x="883226" y="6425649"/>
                </a:moveTo>
                <a:cubicBezTo>
                  <a:pt x="892713" y="6425649"/>
                  <a:pt x="900946" y="6429679"/>
                  <a:pt x="907922" y="6437738"/>
                </a:cubicBezTo>
                <a:cubicBezTo>
                  <a:pt x="915456" y="6446401"/>
                  <a:pt x="919223" y="6457045"/>
                  <a:pt x="919223" y="6469670"/>
                </a:cubicBezTo>
                <a:cubicBezTo>
                  <a:pt x="919223" y="6481409"/>
                  <a:pt x="915921" y="6491494"/>
                  <a:pt x="909317" y="6499925"/>
                </a:cubicBezTo>
                <a:cubicBezTo>
                  <a:pt x="902155" y="6509055"/>
                  <a:pt x="893458" y="6513620"/>
                  <a:pt x="883226" y="6513620"/>
                </a:cubicBezTo>
                <a:cubicBezTo>
                  <a:pt x="873738" y="6513620"/>
                  <a:pt x="865506" y="6509614"/>
                  <a:pt x="858530" y="6501603"/>
                </a:cubicBezTo>
                <a:cubicBezTo>
                  <a:pt x="850995" y="6492938"/>
                  <a:pt x="847228" y="6482294"/>
                  <a:pt x="847228" y="6469670"/>
                </a:cubicBezTo>
                <a:cubicBezTo>
                  <a:pt x="847228" y="6457930"/>
                  <a:pt x="850530" y="6447822"/>
                  <a:pt x="857134" y="6439344"/>
                </a:cubicBezTo>
                <a:cubicBezTo>
                  <a:pt x="864250" y="6430214"/>
                  <a:pt x="872947" y="6425649"/>
                  <a:pt x="883226" y="6425649"/>
                </a:cubicBezTo>
                <a:close/>
                <a:moveTo>
                  <a:pt x="6208295" y="6421045"/>
                </a:moveTo>
                <a:lnTo>
                  <a:pt x="6198040" y="6428579"/>
                </a:lnTo>
                <a:lnTo>
                  <a:pt x="6198040" y="6446927"/>
                </a:lnTo>
                <a:lnTo>
                  <a:pt x="6190505" y="6446927"/>
                </a:lnTo>
                <a:lnTo>
                  <a:pt x="6190505" y="6456694"/>
                </a:lnTo>
                <a:lnTo>
                  <a:pt x="6198040" y="6456694"/>
                </a:lnTo>
                <a:lnTo>
                  <a:pt x="6198040" y="6499319"/>
                </a:lnTo>
                <a:cubicBezTo>
                  <a:pt x="6198040" y="6506667"/>
                  <a:pt x="6198447" y="6511574"/>
                  <a:pt x="6199261" y="6514039"/>
                </a:cubicBezTo>
                <a:cubicBezTo>
                  <a:pt x="6200075" y="6516504"/>
                  <a:pt x="6201575" y="6518446"/>
                  <a:pt x="6203760" y="6519864"/>
                </a:cubicBezTo>
                <a:cubicBezTo>
                  <a:pt x="6205946" y="6521283"/>
                  <a:pt x="6208830" y="6521992"/>
                  <a:pt x="6212411" y="6521992"/>
                </a:cubicBezTo>
                <a:cubicBezTo>
                  <a:pt x="6214690" y="6521992"/>
                  <a:pt x="6217248" y="6521620"/>
                  <a:pt x="6220085" y="6520876"/>
                </a:cubicBezTo>
                <a:lnTo>
                  <a:pt x="6218690" y="6509783"/>
                </a:lnTo>
                <a:cubicBezTo>
                  <a:pt x="6216829" y="6510109"/>
                  <a:pt x="6215318" y="6510272"/>
                  <a:pt x="6214155" y="6510272"/>
                </a:cubicBezTo>
                <a:cubicBezTo>
                  <a:pt x="6211737" y="6510272"/>
                  <a:pt x="6210086" y="6509435"/>
                  <a:pt x="6209202" y="6507760"/>
                </a:cubicBezTo>
                <a:cubicBezTo>
                  <a:pt x="6208597" y="6506598"/>
                  <a:pt x="6208295" y="6504016"/>
                  <a:pt x="6208295" y="6500017"/>
                </a:cubicBezTo>
                <a:lnTo>
                  <a:pt x="6208295" y="6456694"/>
                </a:lnTo>
                <a:lnTo>
                  <a:pt x="6218690" y="6456694"/>
                </a:lnTo>
                <a:lnTo>
                  <a:pt x="6218690" y="6446927"/>
                </a:lnTo>
                <a:lnTo>
                  <a:pt x="6208295" y="6446927"/>
                </a:lnTo>
                <a:close/>
                <a:moveTo>
                  <a:pt x="2421955" y="6421045"/>
                </a:moveTo>
                <a:lnTo>
                  <a:pt x="2411700" y="6428579"/>
                </a:lnTo>
                <a:lnTo>
                  <a:pt x="2411700" y="6446927"/>
                </a:lnTo>
                <a:lnTo>
                  <a:pt x="2404165" y="6446927"/>
                </a:lnTo>
                <a:lnTo>
                  <a:pt x="2404165" y="6456694"/>
                </a:lnTo>
                <a:lnTo>
                  <a:pt x="2411700" y="6456694"/>
                </a:lnTo>
                <a:lnTo>
                  <a:pt x="2411700" y="6499319"/>
                </a:lnTo>
                <a:cubicBezTo>
                  <a:pt x="2411700" y="6506667"/>
                  <a:pt x="2412107" y="6511574"/>
                  <a:pt x="2412921" y="6514039"/>
                </a:cubicBezTo>
                <a:cubicBezTo>
                  <a:pt x="2413735" y="6516504"/>
                  <a:pt x="2415235" y="6518446"/>
                  <a:pt x="2417421" y="6519864"/>
                </a:cubicBezTo>
                <a:cubicBezTo>
                  <a:pt x="2419606" y="6521283"/>
                  <a:pt x="2422490" y="6521992"/>
                  <a:pt x="2426071" y="6521992"/>
                </a:cubicBezTo>
                <a:lnTo>
                  <a:pt x="2432786" y="6521015"/>
                </a:lnTo>
                <a:lnTo>
                  <a:pt x="2486528" y="6521015"/>
                </a:lnTo>
                <a:lnTo>
                  <a:pt x="2486528" y="6510202"/>
                </a:lnTo>
                <a:lnTo>
                  <a:pt x="2458405" y="6510202"/>
                </a:lnTo>
                <a:cubicBezTo>
                  <a:pt x="2454357" y="6510202"/>
                  <a:pt x="2450030" y="6510411"/>
                  <a:pt x="2445424" y="6510830"/>
                </a:cubicBezTo>
                <a:lnTo>
                  <a:pt x="2451786" y="6502249"/>
                </a:lnTo>
                <a:lnTo>
                  <a:pt x="2484784" y="6455229"/>
                </a:lnTo>
                <a:lnTo>
                  <a:pt x="2484784" y="6446927"/>
                </a:lnTo>
                <a:lnTo>
                  <a:pt x="2435043" y="6446927"/>
                </a:lnTo>
                <a:lnTo>
                  <a:pt x="2435043" y="6457112"/>
                </a:lnTo>
                <a:lnTo>
                  <a:pt x="2459828" y="6457112"/>
                </a:lnTo>
                <a:cubicBezTo>
                  <a:pt x="2463179" y="6457112"/>
                  <a:pt x="2467065" y="6456973"/>
                  <a:pt x="2471487" y="6456694"/>
                </a:cubicBezTo>
                <a:lnTo>
                  <a:pt x="2432740" y="6510830"/>
                </a:lnTo>
                <a:lnTo>
                  <a:pt x="2432740" y="6512889"/>
                </a:lnTo>
                <a:lnTo>
                  <a:pt x="2432350" y="6509783"/>
                </a:lnTo>
                <a:cubicBezTo>
                  <a:pt x="2430489" y="6510109"/>
                  <a:pt x="2428978" y="6510272"/>
                  <a:pt x="2427815" y="6510272"/>
                </a:cubicBezTo>
                <a:cubicBezTo>
                  <a:pt x="2425397" y="6510272"/>
                  <a:pt x="2423746" y="6509435"/>
                  <a:pt x="2422862" y="6507760"/>
                </a:cubicBezTo>
                <a:cubicBezTo>
                  <a:pt x="2422257" y="6506598"/>
                  <a:pt x="2421955" y="6504016"/>
                  <a:pt x="2421955" y="6500017"/>
                </a:cubicBezTo>
                <a:lnTo>
                  <a:pt x="2421955" y="6456694"/>
                </a:lnTo>
                <a:lnTo>
                  <a:pt x="2432350" y="6456694"/>
                </a:lnTo>
                <a:lnTo>
                  <a:pt x="2432350" y="6446927"/>
                </a:lnTo>
                <a:lnTo>
                  <a:pt x="2421955" y="6446927"/>
                </a:lnTo>
                <a:close/>
                <a:moveTo>
                  <a:pt x="1440880" y="6421045"/>
                </a:moveTo>
                <a:lnTo>
                  <a:pt x="1430625" y="6428579"/>
                </a:lnTo>
                <a:lnTo>
                  <a:pt x="1430625" y="6446927"/>
                </a:lnTo>
                <a:lnTo>
                  <a:pt x="1423090" y="6446927"/>
                </a:lnTo>
                <a:lnTo>
                  <a:pt x="1423090" y="6456694"/>
                </a:lnTo>
                <a:lnTo>
                  <a:pt x="1430625" y="6456694"/>
                </a:lnTo>
                <a:lnTo>
                  <a:pt x="1430625" y="6499319"/>
                </a:lnTo>
                <a:cubicBezTo>
                  <a:pt x="1430625" y="6506667"/>
                  <a:pt x="1431032" y="6511574"/>
                  <a:pt x="1431846" y="6514039"/>
                </a:cubicBezTo>
                <a:cubicBezTo>
                  <a:pt x="1432660" y="6516504"/>
                  <a:pt x="1434160" y="6518446"/>
                  <a:pt x="1436345" y="6519864"/>
                </a:cubicBezTo>
                <a:cubicBezTo>
                  <a:pt x="1438531" y="6521283"/>
                  <a:pt x="1441415" y="6521992"/>
                  <a:pt x="1444996" y="6521992"/>
                </a:cubicBezTo>
                <a:cubicBezTo>
                  <a:pt x="1447275" y="6521992"/>
                  <a:pt x="1449833" y="6521620"/>
                  <a:pt x="1452670" y="6520876"/>
                </a:cubicBezTo>
                <a:lnTo>
                  <a:pt x="1451275" y="6509783"/>
                </a:lnTo>
                <a:cubicBezTo>
                  <a:pt x="1449414" y="6510109"/>
                  <a:pt x="1447903" y="6510272"/>
                  <a:pt x="1446740" y="6510272"/>
                </a:cubicBezTo>
                <a:cubicBezTo>
                  <a:pt x="1444322" y="6510272"/>
                  <a:pt x="1442671" y="6509435"/>
                  <a:pt x="1441787" y="6507760"/>
                </a:cubicBezTo>
                <a:cubicBezTo>
                  <a:pt x="1441182" y="6506598"/>
                  <a:pt x="1440880" y="6504016"/>
                  <a:pt x="1440880" y="6500017"/>
                </a:cubicBezTo>
                <a:lnTo>
                  <a:pt x="1440880" y="6456694"/>
                </a:lnTo>
                <a:lnTo>
                  <a:pt x="1451275" y="6456694"/>
                </a:lnTo>
                <a:lnTo>
                  <a:pt x="1451275" y="6446927"/>
                </a:lnTo>
                <a:lnTo>
                  <a:pt x="1440880" y="6446927"/>
                </a:lnTo>
                <a:close/>
                <a:moveTo>
                  <a:pt x="6319284" y="6418742"/>
                </a:moveTo>
                <a:lnTo>
                  <a:pt x="6319284" y="6521015"/>
                </a:lnTo>
                <a:lnTo>
                  <a:pt x="6329539" y="6521015"/>
                </a:lnTo>
                <a:lnTo>
                  <a:pt x="6329539" y="6418742"/>
                </a:lnTo>
                <a:close/>
                <a:moveTo>
                  <a:pt x="6224382" y="6418742"/>
                </a:moveTo>
                <a:lnTo>
                  <a:pt x="6224382" y="6433183"/>
                </a:lnTo>
                <a:lnTo>
                  <a:pt x="6234638" y="6433183"/>
                </a:lnTo>
                <a:lnTo>
                  <a:pt x="6234638" y="6418742"/>
                </a:lnTo>
                <a:close/>
                <a:moveTo>
                  <a:pt x="6034362" y="6418742"/>
                </a:moveTo>
                <a:lnTo>
                  <a:pt x="6034362" y="6455438"/>
                </a:lnTo>
                <a:cubicBezTo>
                  <a:pt x="6032458" y="6452229"/>
                  <a:pt x="6030054" y="6449729"/>
                  <a:pt x="6027153" y="6447938"/>
                </a:cubicBezTo>
                <a:cubicBezTo>
                  <a:pt x="6024250" y="6446148"/>
                  <a:pt x="6021105" y="6445252"/>
                  <a:pt x="6017716" y="6445252"/>
                </a:cubicBezTo>
                <a:cubicBezTo>
                  <a:pt x="6012979" y="6445252"/>
                  <a:pt x="6008673" y="6446671"/>
                  <a:pt x="6004796" y="6449508"/>
                </a:cubicBezTo>
                <a:cubicBezTo>
                  <a:pt x="6000918" y="6452345"/>
                  <a:pt x="5997819" y="6456694"/>
                  <a:pt x="5995497" y="6462554"/>
                </a:cubicBezTo>
                <a:cubicBezTo>
                  <a:pt x="5993176" y="6468414"/>
                  <a:pt x="5992015" y="6475553"/>
                  <a:pt x="5992015" y="6483971"/>
                </a:cubicBezTo>
                <a:cubicBezTo>
                  <a:pt x="5992015" y="6496249"/>
                  <a:pt x="5994631" y="6505772"/>
                  <a:pt x="5999864" y="6512539"/>
                </a:cubicBezTo>
                <a:cubicBezTo>
                  <a:pt x="6005096" y="6519306"/>
                  <a:pt x="6011294" y="6522690"/>
                  <a:pt x="6018456" y="6522690"/>
                </a:cubicBezTo>
                <a:cubicBezTo>
                  <a:pt x="6021851" y="6522690"/>
                  <a:pt x="6025013" y="6521748"/>
                  <a:pt x="6027944" y="6519864"/>
                </a:cubicBezTo>
                <a:cubicBezTo>
                  <a:pt x="6030874" y="6517981"/>
                  <a:pt x="6033269" y="6515248"/>
                  <a:pt x="6035129" y="6511667"/>
                </a:cubicBezTo>
                <a:lnTo>
                  <a:pt x="6035129" y="6521015"/>
                </a:lnTo>
                <a:lnTo>
                  <a:pt x="6044756" y="6521015"/>
                </a:lnTo>
                <a:lnTo>
                  <a:pt x="6044756" y="6418742"/>
                </a:lnTo>
                <a:close/>
                <a:moveTo>
                  <a:pt x="2790947" y="6418742"/>
                </a:moveTo>
                <a:lnTo>
                  <a:pt x="2790947" y="6455438"/>
                </a:lnTo>
                <a:cubicBezTo>
                  <a:pt x="2789043" y="6452229"/>
                  <a:pt x="2786640" y="6449729"/>
                  <a:pt x="2783737" y="6447938"/>
                </a:cubicBezTo>
                <a:cubicBezTo>
                  <a:pt x="2780835" y="6446148"/>
                  <a:pt x="2777690" y="6445252"/>
                  <a:pt x="2774300" y="6445252"/>
                </a:cubicBezTo>
                <a:cubicBezTo>
                  <a:pt x="2769564" y="6445252"/>
                  <a:pt x="2765258" y="6446671"/>
                  <a:pt x="2761380" y="6449508"/>
                </a:cubicBezTo>
                <a:cubicBezTo>
                  <a:pt x="2757503" y="6452345"/>
                  <a:pt x="2754404" y="6456694"/>
                  <a:pt x="2752082" y="6462554"/>
                </a:cubicBezTo>
                <a:cubicBezTo>
                  <a:pt x="2749761" y="6468414"/>
                  <a:pt x="2748600" y="6475553"/>
                  <a:pt x="2748600" y="6483971"/>
                </a:cubicBezTo>
                <a:cubicBezTo>
                  <a:pt x="2748600" y="6496249"/>
                  <a:pt x="2751216" y="6505772"/>
                  <a:pt x="2756449" y="6512539"/>
                </a:cubicBezTo>
                <a:cubicBezTo>
                  <a:pt x="2761681" y="6519306"/>
                  <a:pt x="2767878" y="6522690"/>
                  <a:pt x="2775041" y="6522690"/>
                </a:cubicBezTo>
                <a:cubicBezTo>
                  <a:pt x="2778436" y="6522690"/>
                  <a:pt x="2781598" y="6521748"/>
                  <a:pt x="2784528" y="6519864"/>
                </a:cubicBezTo>
                <a:cubicBezTo>
                  <a:pt x="2787458" y="6517981"/>
                  <a:pt x="2789854" y="6515248"/>
                  <a:pt x="2791714" y="6511667"/>
                </a:cubicBezTo>
                <a:lnTo>
                  <a:pt x="2791714" y="6521015"/>
                </a:lnTo>
                <a:lnTo>
                  <a:pt x="2801341" y="6521015"/>
                </a:lnTo>
                <a:lnTo>
                  <a:pt x="2801341" y="6418742"/>
                </a:lnTo>
                <a:close/>
                <a:moveTo>
                  <a:pt x="2590094" y="6418742"/>
                </a:moveTo>
                <a:lnTo>
                  <a:pt x="2590094" y="6521015"/>
                </a:lnTo>
                <a:lnTo>
                  <a:pt x="2600349" y="6521015"/>
                </a:lnTo>
                <a:lnTo>
                  <a:pt x="2600349" y="6418742"/>
                </a:lnTo>
                <a:close/>
                <a:moveTo>
                  <a:pt x="2380892" y="6418742"/>
                </a:moveTo>
                <a:lnTo>
                  <a:pt x="2380892" y="6433183"/>
                </a:lnTo>
                <a:lnTo>
                  <a:pt x="2391148" y="6433183"/>
                </a:lnTo>
                <a:lnTo>
                  <a:pt x="2391148" y="6418742"/>
                </a:lnTo>
                <a:close/>
                <a:moveTo>
                  <a:pt x="2024493" y="6418742"/>
                </a:moveTo>
                <a:lnTo>
                  <a:pt x="1992149" y="6521015"/>
                </a:lnTo>
                <a:lnTo>
                  <a:pt x="2003850" y="6521015"/>
                </a:lnTo>
                <a:lnTo>
                  <a:pt x="2012966" y="6490040"/>
                </a:lnTo>
                <a:lnTo>
                  <a:pt x="2048249" y="6490040"/>
                </a:lnTo>
                <a:lnTo>
                  <a:pt x="2058004" y="6521015"/>
                </a:lnTo>
                <a:lnTo>
                  <a:pt x="2070702" y="6521015"/>
                </a:lnTo>
                <a:lnTo>
                  <a:pt x="2036357" y="6418742"/>
                </a:lnTo>
                <a:close/>
                <a:moveTo>
                  <a:pt x="1818918" y="6418742"/>
                </a:moveTo>
                <a:lnTo>
                  <a:pt x="1818918" y="6433183"/>
                </a:lnTo>
                <a:lnTo>
                  <a:pt x="1829173" y="6433183"/>
                </a:lnTo>
                <a:lnTo>
                  <a:pt x="1829173" y="6418742"/>
                </a:lnTo>
                <a:close/>
                <a:moveTo>
                  <a:pt x="1752242" y="6418742"/>
                </a:moveTo>
                <a:lnTo>
                  <a:pt x="1752242" y="6433183"/>
                </a:lnTo>
                <a:lnTo>
                  <a:pt x="1762498" y="6433183"/>
                </a:lnTo>
                <a:lnTo>
                  <a:pt x="1762498" y="6418742"/>
                </a:lnTo>
                <a:close/>
                <a:moveTo>
                  <a:pt x="1361717" y="6418742"/>
                </a:moveTo>
                <a:lnTo>
                  <a:pt x="1361717" y="6521015"/>
                </a:lnTo>
                <a:lnTo>
                  <a:pt x="1371973" y="6521015"/>
                </a:lnTo>
                <a:lnTo>
                  <a:pt x="1371973" y="6480483"/>
                </a:lnTo>
                <a:cubicBezTo>
                  <a:pt x="1371973" y="6471367"/>
                  <a:pt x="1373542" y="6465019"/>
                  <a:pt x="1376682" y="6461437"/>
                </a:cubicBezTo>
                <a:cubicBezTo>
                  <a:pt x="1379821" y="6457856"/>
                  <a:pt x="1383623" y="6456066"/>
                  <a:pt x="1388088" y="6456066"/>
                </a:cubicBezTo>
                <a:cubicBezTo>
                  <a:pt x="1392088" y="6456066"/>
                  <a:pt x="1395227" y="6457461"/>
                  <a:pt x="1397506" y="6460252"/>
                </a:cubicBezTo>
                <a:cubicBezTo>
                  <a:pt x="1399785" y="6463042"/>
                  <a:pt x="1400924" y="6467646"/>
                  <a:pt x="1400924" y="6474065"/>
                </a:cubicBezTo>
                <a:lnTo>
                  <a:pt x="1400924" y="6521015"/>
                </a:lnTo>
                <a:lnTo>
                  <a:pt x="1411180" y="6521015"/>
                </a:lnTo>
                <a:lnTo>
                  <a:pt x="1411180" y="6474065"/>
                </a:lnTo>
                <a:cubicBezTo>
                  <a:pt x="1411180" y="6463089"/>
                  <a:pt x="1409307" y="6455542"/>
                  <a:pt x="1405564" y="6451426"/>
                </a:cubicBezTo>
                <a:cubicBezTo>
                  <a:pt x="1401820" y="6447310"/>
                  <a:pt x="1396715" y="6445252"/>
                  <a:pt x="1390251" y="6445252"/>
                </a:cubicBezTo>
                <a:cubicBezTo>
                  <a:pt x="1386576" y="6445252"/>
                  <a:pt x="1383216" y="6446101"/>
                  <a:pt x="1380170" y="6447799"/>
                </a:cubicBezTo>
                <a:cubicBezTo>
                  <a:pt x="1377123" y="6449496"/>
                  <a:pt x="1374391" y="6452043"/>
                  <a:pt x="1371973" y="6455438"/>
                </a:cubicBezTo>
                <a:lnTo>
                  <a:pt x="1371973" y="6418742"/>
                </a:lnTo>
                <a:close/>
                <a:moveTo>
                  <a:pt x="1266468" y="6418742"/>
                </a:moveTo>
                <a:lnTo>
                  <a:pt x="1266468" y="6433183"/>
                </a:lnTo>
                <a:lnTo>
                  <a:pt x="1276723" y="6433183"/>
                </a:lnTo>
                <a:lnTo>
                  <a:pt x="1276723" y="6418742"/>
                </a:lnTo>
                <a:close/>
                <a:moveTo>
                  <a:pt x="5958282" y="6416998"/>
                </a:moveTo>
                <a:cubicBezTo>
                  <a:pt x="5954503" y="6416998"/>
                  <a:pt x="5951368" y="6417766"/>
                  <a:pt x="5948872" y="6419301"/>
                </a:cubicBezTo>
                <a:cubicBezTo>
                  <a:pt x="5946378" y="6420835"/>
                  <a:pt x="5944525" y="6423056"/>
                  <a:pt x="5943312" y="6425963"/>
                </a:cubicBezTo>
                <a:cubicBezTo>
                  <a:pt x="5942099" y="6428870"/>
                  <a:pt x="5941493" y="6433230"/>
                  <a:pt x="5941493" y="6439044"/>
                </a:cubicBezTo>
                <a:lnTo>
                  <a:pt x="5941493" y="6446927"/>
                </a:lnTo>
                <a:lnTo>
                  <a:pt x="5932355" y="6446927"/>
                </a:lnTo>
                <a:lnTo>
                  <a:pt x="5932355" y="6456694"/>
                </a:lnTo>
                <a:lnTo>
                  <a:pt x="5941493" y="6456694"/>
                </a:lnTo>
                <a:lnTo>
                  <a:pt x="5941493" y="6521015"/>
                </a:lnTo>
                <a:lnTo>
                  <a:pt x="5951748" y="6521015"/>
                </a:lnTo>
                <a:lnTo>
                  <a:pt x="5951748" y="6456694"/>
                </a:lnTo>
                <a:lnTo>
                  <a:pt x="5963608" y="6456694"/>
                </a:lnTo>
                <a:lnTo>
                  <a:pt x="5963608" y="6446927"/>
                </a:lnTo>
                <a:lnTo>
                  <a:pt x="5951748" y="6446927"/>
                </a:lnTo>
                <a:lnTo>
                  <a:pt x="5951748" y="6440090"/>
                </a:lnTo>
                <a:cubicBezTo>
                  <a:pt x="5951748" y="6435579"/>
                  <a:pt x="5952411" y="6432521"/>
                  <a:pt x="5953736" y="6430916"/>
                </a:cubicBezTo>
                <a:cubicBezTo>
                  <a:pt x="5955062" y="6429312"/>
                  <a:pt x="5957261" y="6428509"/>
                  <a:pt x="5960329" y="6428509"/>
                </a:cubicBezTo>
                <a:cubicBezTo>
                  <a:pt x="5962236" y="6428509"/>
                  <a:pt x="5964259" y="6428742"/>
                  <a:pt x="5966398" y="6429207"/>
                </a:cubicBezTo>
                <a:lnTo>
                  <a:pt x="5967207" y="6423469"/>
                </a:lnTo>
                <a:lnTo>
                  <a:pt x="5967207" y="6433183"/>
                </a:lnTo>
                <a:lnTo>
                  <a:pt x="5977463" y="6433183"/>
                </a:lnTo>
                <a:lnTo>
                  <a:pt x="5977463" y="6418742"/>
                </a:lnTo>
                <a:lnTo>
                  <a:pt x="5967874" y="6418742"/>
                </a:lnTo>
                <a:lnTo>
                  <a:pt x="5967933" y="6418324"/>
                </a:lnTo>
                <a:cubicBezTo>
                  <a:pt x="5964435" y="6417440"/>
                  <a:pt x="5961218" y="6416998"/>
                  <a:pt x="5958282" y="6416998"/>
                </a:cubicBezTo>
                <a:close/>
                <a:moveTo>
                  <a:pt x="883226" y="6416998"/>
                </a:moveTo>
                <a:cubicBezTo>
                  <a:pt x="875877" y="6416998"/>
                  <a:pt x="868889" y="6419196"/>
                  <a:pt x="862262" y="6423591"/>
                </a:cubicBezTo>
                <a:cubicBezTo>
                  <a:pt x="855634" y="6427986"/>
                  <a:pt x="850274" y="6434300"/>
                  <a:pt x="846181" y="6442532"/>
                </a:cubicBezTo>
                <a:cubicBezTo>
                  <a:pt x="842089" y="6450764"/>
                  <a:pt x="840042" y="6459810"/>
                  <a:pt x="840042" y="6469670"/>
                </a:cubicBezTo>
                <a:cubicBezTo>
                  <a:pt x="840042" y="6483762"/>
                  <a:pt x="844181" y="6496052"/>
                  <a:pt x="852460" y="6506539"/>
                </a:cubicBezTo>
                <a:cubicBezTo>
                  <a:pt x="860739" y="6517027"/>
                  <a:pt x="870994" y="6522271"/>
                  <a:pt x="883226" y="6522271"/>
                </a:cubicBezTo>
                <a:cubicBezTo>
                  <a:pt x="890574" y="6522271"/>
                  <a:pt x="897562" y="6520073"/>
                  <a:pt x="904190" y="6515678"/>
                </a:cubicBezTo>
                <a:cubicBezTo>
                  <a:pt x="910817" y="6511283"/>
                  <a:pt x="916177" y="6504970"/>
                  <a:pt x="920270" y="6496738"/>
                </a:cubicBezTo>
                <a:cubicBezTo>
                  <a:pt x="924363" y="6488506"/>
                  <a:pt x="926409" y="6479483"/>
                  <a:pt x="926409" y="6469670"/>
                </a:cubicBezTo>
                <a:cubicBezTo>
                  <a:pt x="926409" y="6455577"/>
                  <a:pt x="922270" y="6443276"/>
                  <a:pt x="913991" y="6432765"/>
                </a:cubicBezTo>
                <a:cubicBezTo>
                  <a:pt x="905713" y="6422254"/>
                  <a:pt x="895457" y="6416998"/>
                  <a:pt x="883226" y="6416998"/>
                </a:cubicBezTo>
                <a:close/>
                <a:moveTo>
                  <a:pt x="5757199" y="6416929"/>
                </a:moveTo>
                <a:cubicBezTo>
                  <a:pt x="5749796" y="6416929"/>
                  <a:pt x="5743092" y="6418918"/>
                  <a:pt x="5737087" y="6422897"/>
                </a:cubicBezTo>
                <a:cubicBezTo>
                  <a:pt x="5731081" y="6426876"/>
                  <a:pt x="5726322" y="6432763"/>
                  <a:pt x="5722806" y="6440559"/>
                </a:cubicBezTo>
                <a:cubicBezTo>
                  <a:pt x="5719292" y="6448354"/>
                  <a:pt x="5717535" y="6457883"/>
                  <a:pt x="5717535" y="6469146"/>
                </a:cubicBezTo>
                <a:cubicBezTo>
                  <a:pt x="5717535" y="6480548"/>
                  <a:pt x="5719290" y="6490438"/>
                  <a:pt x="5722801" y="6498815"/>
                </a:cubicBezTo>
                <a:cubicBezTo>
                  <a:pt x="5726313" y="6507192"/>
                  <a:pt x="5730824" y="6513277"/>
                  <a:pt x="5736336" y="6517070"/>
                </a:cubicBezTo>
                <a:cubicBezTo>
                  <a:pt x="5741847" y="6520863"/>
                  <a:pt x="5748486" y="6522759"/>
                  <a:pt x="5756253" y="6522759"/>
                </a:cubicBezTo>
                <a:cubicBezTo>
                  <a:pt x="5765090" y="6522759"/>
                  <a:pt x="5772590" y="6519934"/>
                  <a:pt x="5778752" y="6514283"/>
                </a:cubicBezTo>
                <a:cubicBezTo>
                  <a:pt x="5784914" y="6508632"/>
                  <a:pt x="5789229" y="6500063"/>
                  <a:pt x="5791693" y="6488575"/>
                </a:cubicBezTo>
                <a:lnTo>
                  <a:pt x="5780530" y="6485157"/>
                </a:lnTo>
                <a:cubicBezTo>
                  <a:pt x="5779042" y="6493901"/>
                  <a:pt x="5776101" y="6500423"/>
                  <a:pt x="5771705" y="6504726"/>
                </a:cubicBezTo>
                <a:cubicBezTo>
                  <a:pt x="5767311" y="6509028"/>
                  <a:pt x="5762090" y="6511179"/>
                  <a:pt x="5756045" y="6511179"/>
                </a:cubicBezTo>
                <a:cubicBezTo>
                  <a:pt x="5747858" y="6511179"/>
                  <a:pt x="5741301" y="6507676"/>
                  <a:pt x="5736370" y="6500671"/>
                </a:cubicBezTo>
                <a:cubicBezTo>
                  <a:pt x="5731441" y="6493665"/>
                  <a:pt x="5728975" y="6483157"/>
                  <a:pt x="5728975" y="6469145"/>
                </a:cubicBezTo>
                <a:cubicBezTo>
                  <a:pt x="5728975" y="6459883"/>
                  <a:pt x="5730198" y="6452226"/>
                  <a:pt x="5732644" y="6446175"/>
                </a:cubicBezTo>
                <a:cubicBezTo>
                  <a:pt x="5735088" y="6440123"/>
                  <a:pt x="5738360" y="6435666"/>
                  <a:pt x="5742458" y="6432804"/>
                </a:cubicBezTo>
                <a:cubicBezTo>
                  <a:pt x="5746557" y="6429941"/>
                  <a:pt x="5751401" y="6428509"/>
                  <a:pt x="5756990" y="6428509"/>
                </a:cubicBezTo>
                <a:cubicBezTo>
                  <a:pt x="5768214" y="6428509"/>
                  <a:pt x="5775688" y="6435602"/>
                  <a:pt x="5779414" y="6449787"/>
                </a:cubicBezTo>
                <a:lnTo>
                  <a:pt x="5790297" y="6446648"/>
                </a:lnTo>
                <a:cubicBezTo>
                  <a:pt x="5787970" y="6436903"/>
                  <a:pt x="5783896" y="6429514"/>
                  <a:pt x="5778077" y="6424480"/>
                </a:cubicBezTo>
                <a:cubicBezTo>
                  <a:pt x="5772258" y="6419446"/>
                  <a:pt x="5765298" y="6416929"/>
                  <a:pt x="5757199" y="6416929"/>
                </a:cubicBezTo>
                <a:close/>
                <a:moveTo>
                  <a:pt x="2249524" y="6416929"/>
                </a:moveTo>
                <a:cubicBezTo>
                  <a:pt x="2240454" y="6416929"/>
                  <a:pt x="2233246" y="6419556"/>
                  <a:pt x="2227897" y="6424812"/>
                </a:cubicBezTo>
                <a:cubicBezTo>
                  <a:pt x="2222549" y="6430067"/>
                  <a:pt x="2219874" y="6436834"/>
                  <a:pt x="2219874" y="6445113"/>
                </a:cubicBezTo>
                <a:cubicBezTo>
                  <a:pt x="2219874" y="6449717"/>
                  <a:pt x="2220805" y="6453845"/>
                  <a:pt x="2222665" y="6457496"/>
                </a:cubicBezTo>
                <a:cubicBezTo>
                  <a:pt x="2224525" y="6461147"/>
                  <a:pt x="2227130" y="6464158"/>
                  <a:pt x="2230478" y="6466530"/>
                </a:cubicBezTo>
                <a:cubicBezTo>
                  <a:pt x="2233827" y="6468902"/>
                  <a:pt x="2239455" y="6471262"/>
                  <a:pt x="2247361" y="6473609"/>
                </a:cubicBezTo>
                <a:cubicBezTo>
                  <a:pt x="2256244" y="6476238"/>
                  <a:pt x="2262023" y="6478272"/>
                  <a:pt x="2264697" y="6479711"/>
                </a:cubicBezTo>
                <a:cubicBezTo>
                  <a:pt x="2267372" y="6481150"/>
                  <a:pt x="2269371" y="6482995"/>
                  <a:pt x="2270697" y="6485246"/>
                </a:cubicBezTo>
                <a:cubicBezTo>
                  <a:pt x="2272022" y="6487497"/>
                  <a:pt x="2272685" y="6490131"/>
                  <a:pt x="2272685" y="6493147"/>
                </a:cubicBezTo>
                <a:cubicBezTo>
                  <a:pt x="2272685" y="6498299"/>
                  <a:pt x="2270860" y="6502487"/>
                  <a:pt x="2267209" y="6505713"/>
                </a:cubicBezTo>
                <a:cubicBezTo>
                  <a:pt x="2263558" y="6508938"/>
                  <a:pt x="2258430" y="6510551"/>
                  <a:pt x="2251826" y="6510551"/>
                </a:cubicBezTo>
                <a:cubicBezTo>
                  <a:pt x="2247222" y="6510551"/>
                  <a:pt x="2243082" y="6509597"/>
                  <a:pt x="2239408" y="6507690"/>
                </a:cubicBezTo>
                <a:cubicBezTo>
                  <a:pt x="2235734" y="6505784"/>
                  <a:pt x="2232909" y="6503261"/>
                  <a:pt x="2230932" y="6500121"/>
                </a:cubicBezTo>
                <a:cubicBezTo>
                  <a:pt x="2228955" y="6496982"/>
                  <a:pt x="2227688" y="6492598"/>
                  <a:pt x="2227130" y="6486971"/>
                </a:cubicBezTo>
                <a:lnTo>
                  <a:pt x="2216665" y="6488087"/>
                </a:lnTo>
                <a:cubicBezTo>
                  <a:pt x="2216898" y="6498738"/>
                  <a:pt x="2220095" y="6507179"/>
                  <a:pt x="2226258" y="6513411"/>
                </a:cubicBezTo>
                <a:cubicBezTo>
                  <a:pt x="2232420" y="6519643"/>
                  <a:pt x="2240687" y="6522759"/>
                  <a:pt x="2251059" y="6522759"/>
                </a:cubicBezTo>
                <a:cubicBezTo>
                  <a:pt x="2257709" y="6522759"/>
                  <a:pt x="2263395" y="6521505"/>
                  <a:pt x="2268116" y="6518996"/>
                </a:cubicBezTo>
                <a:cubicBezTo>
                  <a:pt x="2272836" y="6516487"/>
                  <a:pt x="2276569" y="6512828"/>
                  <a:pt x="2279313" y="6508020"/>
                </a:cubicBezTo>
                <a:cubicBezTo>
                  <a:pt x="2282057" y="6503212"/>
                  <a:pt x="2283429" y="6497881"/>
                  <a:pt x="2283429" y="6492028"/>
                </a:cubicBezTo>
                <a:cubicBezTo>
                  <a:pt x="2283429" y="6486127"/>
                  <a:pt x="2282124" y="6481051"/>
                  <a:pt x="2279514" y="6476800"/>
                </a:cubicBezTo>
                <a:cubicBezTo>
                  <a:pt x="2276904" y="6472549"/>
                  <a:pt x="2273042" y="6469116"/>
                  <a:pt x="2267928" y="6466500"/>
                </a:cubicBezTo>
                <a:cubicBezTo>
                  <a:pt x="2264581" y="6464818"/>
                  <a:pt x="2258770" y="6462832"/>
                  <a:pt x="2250496" y="6460543"/>
                </a:cubicBezTo>
                <a:cubicBezTo>
                  <a:pt x="2242035" y="6458207"/>
                  <a:pt x="2236595" y="6455900"/>
                  <a:pt x="2234177" y="6453621"/>
                </a:cubicBezTo>
                <a:cubicBezTo>
                  <a:pt x="2231758" y="6451343"/>
                  <a:pt x="2230548" y="6448134"/>
                  <a:pt x="2230548" y="6443995"/>
                </a:cubicBezTo>
                <a:cubicBezTo>
                  <a:pt x="2230548" y="6439530"/>
                  <a:pt x="2232199" y="6435892"/>
                  <a:pt x="2235501" y="6433078"/>
                </a:cubicBezTo>
                <a:cubicBezTo>
                  <a:pt x="2238803" y="6430265"/>
                  <a:pt x="2243594" y="6428858"/>
                  <a:pt x="2249873" y="6428858"/>
                </a:cubicBezTo>
                <a:cubicBezTo>
                  <a:pt x="2256058" y="6428858"/>
                  <a:pt x="2260860" y="6430463"/>
                  <a:pt x="2264279" y="6433672"/>
                </a:cubicBezTo>
                <a:cubicBezTo>
                  <a:pt x="2267697" y="6436881"/>
                  <a:pt x="2269685" y="6441811"/>
                  <a:pt x="2270243" y="6448462"/>
                </a:cubicBezTo>
                <a:lnTo>
                  <a:pt x="2280917" y="6447485"/>
                </a:lnTo>
                <a:cubicBezTo>
                  <a:pt x="2280731" y="6441253"/>
                  <a:pt x="2279347" y="6435834"/>
                  <a:pt x="2276766" y="6431230"/>
                </a:cubicBezTo>
                <a:cubicBezTo>
                  <a:pt x="2274185" y="6426626"/>
                  <a:pt x="2270557" y="6423091"/>
                  <a:pt x="2265883" y="6420626"/>
                </a:cubicBezTo>
                <a:cubicBezTo>
                  <a:pt x="2261209" y="6418161"/>
                  <a:pt x="2255756" y="6416929"/>
                  <a:pt x="2249524" y="6416929"/>
                </a:cubicBezTo>
                <a:close/>
                <a:moveTo>
                  <a:pt x="2107518" y="6416929"/>
                </a:moveTo>
                <a:cubicBezTo>
                  <a:pt x="2099193" y="6416929"/>
                  <a:pt x="2091984" y="6418895"/>
                  <a:pt x="2085892" y="6422827"/>
                </a:cubicBezTo>
                <a:cubicBezTo>
                  <a:pt x="2079799" y="6426760"/>
                  <a:pt x="2074869" y="6432868"/>
                  <a:pt x="2071102" y="6441152"/>
                </a:cubicBezTo>
                <a:cubicBezTo>
                  <a:pt x="2067335" y="6449436"/>
                  <a:pt x="2065451" y="6459163"/>
                  <a:pt x="2065451" y="6470332"/>
                </a:cubicBezTo>
                <a:cubicBezTo>
                  <a:pt x="2065451" y="6481362"/>
                  <a:pt x="2067323" y="6490810"/>
                  <a:pt x="2071067" y="6498675"/>
                </a:cubicBezTo>
                <a:cubicBezTo>
                  <a:pt x="2074811" y="6506541"/>
                  <a:pt x="2079892" y="6512521"/>
                  <a:pt x="2086310" y="6516616"/>
                </a:cubicBezTo>
                <a:cubicBezTo>
                  <a:pt x="2092729" y="6520712"/>
                  <a:pt x="2100031" y="6522759"/>
                  <a:pt x="2108216" y="6522759"/>
                </a:cubicBezTo>
                <a:cubicBezTo>
                  <a:pt x="2114355" y="6522759"/>
                  <a:pt x="2120332" y="6521422"/>
                  <a:pt x="2126145" y="6518748"/>
                </a:cubicBezTo>
                <a:cubicBezTo>
                  <a:pt x="2131959" y="6516074"/>
                  <a:pt x="2137586" y="6512086"/>
                  <a:pt x="2143028" y="6506784"/>
                </a:cubicBezTo>
                <a:lnTo>
                  <a:pt x="2143028" y="6468763"/>
                </a:lnTo>
                <a:lnTo>
                  <a:pt x="2107518" y="6468832"/>
                </a:lnTo>
                <a:lnTo>
                  <a:pt x="2107518" y="6480901"/>
                </a:lnTo>
                <a:lnTo>
                  <a:pt x="2132145" y="6480901"/>
                </a:lnTo>
                <a:lnTo>
                  <a:pt x="2132145" y="6499947"/>
                </a:lnTo>
                <a:cubicBezTo>
                  <a:pt x="2129447" y="6502830"/>
                  <a:pt x="2125808" y="6505319"/>
                  <a:pt x="2121227" y="6507411"/>
                </a:cubicBezTo>
                <a:cubicBezTo>
                  <a:pt x="2116646" y="6509504"/>
                  <a:pt x="2112169" y="6510551"/>
                  <a:pt x="2107798" y="6510551"/>
                </a:cubicBezTo>
                <a:cubicBezTo>
                  <a:pt x="2098635" y="6510551"/>
                  <a:pt x="2091194" y="6507141"/>
                  <a:pt x="2085473" y="6500322"/>
                </a:cubicBezTo>
                <a:cubicBezTo>
                  <a:pt x="2079753" y="6493502"/>
                  <a:pt x="2076892" y="6483250"/>
                  <a:pt x="2076892" y="6469565"/>
                </a:cubicBezTo>
                <a:cubicBezTo>
                  <a:pt x="2076892" y="6460581"/>
                  <a:pt x="2078229" y="6452971"/>
                  <a:pt x="2080904" y="6446733"/>
                </a:cubicBezTo>
                <a:cubicBezTo>
                  <a:pt x="2083578" y="6440496"/>
                  <a:pt x="2087113" y="6435899"/>
                  <a:pt x="2091508" y="6432943"/>
                </a:cubicBezTo>
                <a:cubicBezTo>
                  <a:pt x="2095903" y="6429987"/>
                  <a:pt x="2101147" y="6428509"/>
                  <a:pt x="2107239" y="6428509"/>
                </a:cubicBezTo>
                <a:cubicBezTo>
                  <a:pt x="2111425" y="6428509"/>
                  <a:pt x="2115192" y="6429323"/>
                  <a:pt x="2118541" y="6430951"/>
                </a:cubicBezTo>
                <a:cubicBezTo>
                  <a:pt x="2121890" y="6432579"/>
                  <a:pt x="2124587" y="6434823"/>
                  <a:pt x="2126634" y="6437683"/>
                </a:cubicBezTo>
                <a:cubicBezTo>
                  <a:pt x="2128680" y="6440543"/>
                  <a:pt x="2130377" y="6444857"/>
                  <a:pt x="2131726" y="6450624"/>
                </a:cubicBezTo>
                <a:lnTo>
                  <a:pt x="2141702" y="6447276"/>
                </a:lnTo>
                <a:cubicBezTo>
                  <a:pt x="2140214" y="6439974"/>
                  <a:pt x="2137982" y="6434230"/>
                  <a:pt x="2135005" y="6430044"/>
                </a:cubicBezTo>
                <a:cubicBezTo>
                  <a:pt x="2132028" y="6425858"/>
                  <a:pt x="2128238" y="6422626"/>
                  <a:pt x="2123634" y="6420347"/>
                </a:cubicBezTo>
                <a:cubicBezTo>
                  <a:pt x="2119029" y="6418068"/>
                  <a:pt x="2113658" y="6416929"/>
                  <a:pt x="2107518" y="6416929"/>
                </a:cubicBezTo>
                <a:close/>
                <a:moveTo>
                  <a:pt x="1516099" y="6416929"/>
                </a:moveTo>
                <a:cubicBezTo>
                  <a:pt x="1507029" y="6416929"/>
                  <a:pt x="1499821" y="6419556"/>
                  <a:pt x="1494472" y="6424812"/>
                </a:cubicBezTo>
                <a:cubicBezTo>
                  <a:pt x="1489124" y="6430067"/>
                  <a:pt x="1486449" y="6436834"/>
                  <a:pt x="1486449" y="6445113"/>
                </a:cubicBezTo>
                <a:cubicBezTo>
                  <a:pt x="1486449" y="6449717"/>
                  <a:pt x="1487380" y="6453845"/>
                  <a:pt x="1489240" y="6457496"/>
                </a:cubicBezTo>
                <a:cubicBezTo>
                  <a:pt x="1491100" y="6461147"/>
                  <a:pt x="1493705" y="6464158"/>
                  <a:pt x="1497053" y="6466530"/>
                </a:cubicBezTo>
                <a:cubicBezTo>
                  <a:pt x="1500402" y="6468902"/>
                  <a:pt x="1506029" y="6471262"/>
                  <a:pt x="1513936" y="6473609"/>
                </a:cubicBezTo>
                <a:cubicBezTo>
                  <a:pt x="1522819" y="6476238"/>
                  <a:pt x="1528598" y="6478272"/>
                  <a:pt x="1531272" y="6479711"/>
                </a:cubicBezTo>
                <a:cubicBezTo>
                  <a:pt x="1533946" y="6481150"/>
                  <a:pt x="1535946" y="6482995"/>
                  <a:pt x="1537272" y="6485246"/>
                </a:cubicBezTo>
                <a:cubicBezTo>
                  <a:pt x="1538597" y="6487497"/>
                  <a:pt x="1539260" y="6490131"/>
                  <a:pt x="1539260" y="6493147"/>
                </a:cubicBezTo>
                <a:cubicBezTo>
                  <a:pt x="1539260" y="6498299"/>
                  <a:pt x="1537435" y="6502487"/>
                  <a:pt x="1533784" y="6505713"/>
                </a:cubicBezTo>
                <a:cubicBezTo>
                  <a:pt x="1530133" y="6508938"/>
                  <a:pt x="1525005" y="6510551"/>
                  <a:pt x="1518401" y="6510551"/>
                </a:cubicBezTo>
                <a:cubicBezTo>
                  <a:pt x="1513797" y="6510551"/>
                  <a:pt x="1509657" y="6509597"/>
                  <a:pt x="1505983" y="6507690"/>
                </a:cubicBezTo>
                <a:cubicBezTo>
                  <a:pt x="1502309" y="6505784"/>
                  <a:pt x="1499484" y="6503261"/>
                  <a:pt x="1497507" y="6500121"/>
                </a:cubicBezTo>
                <a:cubicBezTo>
                  <a:pt x="1495530" y="6496982"/>
                  <a:pt x="1494263" y="6492598"/>
                  <a:pt x="1493705" y="6486971"/>
                </a:cubicBezTo>
                <a:lnTo>
                  <a:pt x="1483240" y="6488087"/>
                </a:lnTo>
                <a:cubicBezTo>
                  <a:pt x="1483473" y="6498738"/>
                  <a:pt x="1486670" y="6507179"/>
                  <a:pt x="1492833" y="6513411"/>
                </a:cubicBezTo>
                <a:cubicBezTo>
                  <a:pt x="1498995" y="6519643"/>
                  <a:pt x="1507262" y="6522759"/>
                  <a:pt x="1517633" y="6522759"/>
                </a:cubicBezTo>
                <a:cubicBezTo>
                  <a:pt x="1524284" y="6522759"/>
                  <a:pt x="1529970" y="6521505"/>
                  <a:pt x="1534691" y="6518996"/>
                </a:cubicBezTo>
                <a:cubicBezTo>
                  <a:pt x="1539411" y="6516487"/>
                  <a:pt x="1543144" y="6512828"/>
                  <a:pt x="1545887" y="6508020"/>
                </a:cubicBezTo>
                <a:cubicBezTo>
                  <a:pt x="1548632" y="6503212"/>
                  <a:pt x="1550004" y="6497881"/>
                  <a:pt x="1550004" y="6492028"/>
                </a:cubicBezTo>
                <a:cubicBezTo>
                  <a:pt x="1550004" y="6486127"/>
                  <a:pt x="1548699" y="6481051"/>
                  <a:pt x="1546089" y="6476800"/>
                </a:cubicBezTo>
                <a:cubicBezTo>
                  <a:pt x="1543479" y="6472549"/>
                  <a:pt x="1539617" y="6469116"/>
                  <a:pt x="1534503" y="6466500"/>
                </a:cubicBezTo>
                <a:cubicBezTo>
                  <a:pt x="1531156" y="6464818"/>
                  <a:pt x="1525345" y="6462832"/>
                  <a:pt x="1517071" y="6460543"/>
                </a:cubicBezTo>
                <a:cubicBezTo>
                  <a:pt x="1508610" y="6458207"/>
                  <a:pt x="1503170" y="6455900"/>
                  <a:pt x="1500752" y="6453621"/>
                </a:cubicBezTo>
                <a:cubicBezTo>
                  <a:pt x="1498333" y="6451343"/>
                  <a:pt x="1497123" y="6448134"/>
                  <a:pt x="1497123" y="6443995"/>
                </a:cubicBezTo>
                <a:cubicBezTo>
                  <a:pt x="1497123" y="6439530"/>
                  <a:pt x="1498774" y="6435892"/>
                  <a:pt x="1502076" y="6433078"/>
                </a:cubicBezTo>
                <a:cubicBezTo>
                  <a:pt x="1505378" y="6430265"/>
                  <a:pt x="1510169" y="6428858"/>
                  <a:pt x="1516448" y="6428858"/>
                </a:cubicBezTo>
                <a:cubicBezTo>
                  <a:pt x="1522633" y="6428858"/>
                  <a:pt x="1527435" y="6430463"/>
                  <a:pt x="1530854" y="6433672"/>
                </a:cubicBezTo>
                <a:cubicBezTo>
                  <a:pt x="1534272" y="6436881"/>
                  <a:pt x="1536260" y="6441811"/>
                  <a:pt x="1536818" y="6448462"/>
                </a:cubicBezTo>
                <a:lnTo>
                  <a:pt x="1547492" y="6447485"/>
                </a:lnTo>
                <a:cubicBezTo>
                  <a:pt x="1547306" y="6441253"/>
                  <a:pt x="1545922" y="6435834"/>
                  <a:pt x="1543341" y="6431230"/>
                </a:cubicBezTo>
                <a:cubicBezTo>
                  <a:pt x="1540760" y="6426626"/>
                  <a:pt x="1537132" y="6423091"/>
                  <a:pt x="1532458" y="6420626"/>
                </a:cubicBezTo>
                <a:cubicBezTo>
                  <a:pt x="1527784" y="6418161"/>
                  <a:pt x="1522331" y="6416929"/>
                  <a:pt x="1516099" y="6416929"/>
                </a:cubicBezTo>
                <a:close/>
                <a:moveTo>
                  <a:pt x="999308" y="6416929"/>
                </a:moveTo>
                <a:cubicBezTo>
                  <a:pt x="991906" y="6416929"/>
                  <a:pt x="985202" y="6418918"/>
                  <a:pt x="979197" y="6422897"/>
                </a:cubicBezTo>
                <a:cubicBezTo>
                  <a:pt x="973191" y="6426876"/>
                  <a:pt x="968431" y="6432763"/>
                  <a:pt x="964916" y="6440559"/>
                </a:cubicBezTo>
                <a:cubicBezTo>
                  <a:pt x="961402" y="6448354"/>
                  <a:pt x="959644" y="6457883"/>
                  <a:pt x="959644" y="6469146"/>
                </a:cubicBezTo>
                <a:cubicBezTo>
                  <a:pt x="959644" y="6480548"/>
                  <a:pt x="961400" y="6490438"/>
                  <a:pt x="964911" y="6498815"/>
                </a:cubicBezTo>
                <a:cubicBezTo>
                  <a:pt x="968423" y="6507192"/>
                  <a:pt x="972934" y="6513277"/>
                  <a:pt x="978445" y="6517070"/>
                </a:cubicBezTo>
                <a:cubicBezTo>
                  <a:pt x="983957" y="6520863"/>
                  <a:pt x="990596" y="6522759"/>
                  <a:pt x="998363" y="6522759"/>
                </a:cubicBezTo>
                <a:cubicBezTo>
                  <a:pt x="1007199" y="6522759"/>
                  <a:pt x="1014699" y="6519934"/>
                  <a:pt x="1020862" y="6514283"/>
                </a:cubicBezTo>
                <a:cubicBezTo>
                  <a:pt x="1027024" y="6508632"/>
                  <a:pt x="1031338" y="6500063"/>
                  <a:pt x="1033803" y="6488575"/>
                </a:cubicBezTo>
                <a:lnTo>
                  <a:pt x="1022640" y="6485157"/>
                </a:lnTo>
                <a:cubicBezTo>
                  <a:pt x="1021152" y="6493901"/>
                  <a:pt x="1018210" y="6500423"/>
                  <a:pt x="1013815" y="6504726"/>
                </a:cubicBezTo>
                <a:cubicBezTo>
                  <a:pt x="1009420" y="6509028"/>
                  <a:pt x="1004200" y="6511179"/>
                  <a:pt x="998154" y="6511179"/>
                </a:cubicBezTo>
                <a:cubicBezTo>
                  <a:pt x="989968" y="6511179"/>
                  <a:pt x="983410" y="6507676"/>
                  <a:pt x="978480" y="6500671"/>
                </a:cubicBezTo>
                <a:cubicBezTo>
                  <a:pt x="973550" y="6493665"/>
                  <a:pt x="971086" y="6483157"/>
                  <a:pt x="971086" y="6469145"/>
                </a:cubicBezTo>
                <a:cubicBezTo>
                  <a:pt x="971086" y="6459883"/>
                  <a:pt x="972308" y="6452226"/>
                  <a:pt x="974753" y="6446175"/>
                </a:cubicBezTo>
                <a:cubicBezTo>
                  <a:pt x="977198" y="6440123"/>
                  <a:pt x="980470" y="6435666"/>
                  <a:pt x="984568" y="6432804"/>
                </a:cubicBezTo>
                <a:cubicBezTo>
                  <a:pt x="988667" y="6429941"/>
                  <a:pt x="993511" y="6428509"/>
                  <a:pt x="999100" y="6428509"/>
                </a:cubicBezTo>
                <a:cubicBezTo>
                  <a:pt x="1010324" y="6428509"/>
                  <a:pt x="1017799" y="6435602"/>
                  <a:pt x="1021524" y="6449787"/>
                </a:cubicBezTo>
                <a:lnTo>
                  <a:pt x="1032407" y="6446648"/>
                </a:lnTo>
                <a:cubicBezTo>
                  <a:pt x="1030080" y="6436903"/>
                  <a:pt x="1026006" y="6429514"/>
                  <a:pt x="1020187" y="6424480"/>
                </a:cubicBezTo>
                <a:cubicBezTo>
                  <a:pt x="1014368" y="6419446"/>
                  <a:pt x="1007409" y="6416929"/>
                  <a:pt x="999308" y="6416929"/>
                </a:cubicBezTo>
                <a:close/>
                <a:moveTo>
                  <a:pt x="10831507" y="6415085"/>
                </a:moveTo>
                <a:lnTo>
                  <a:pt x="10872790" y="6415085"/>
                </a:lnTo>
                <a:cubicBezTo>
                  <a:pt x="10892893" y="6415085"/>
                  <a:pt x="10902944" y="6418073"/>
                  <a:pt x="10902944" y="6430773"/>
                </a:cubicBezTo>
                <a:cubicBezTo>
                  <a:pt x="10902944" y="6443473"/>
                  <a:pt x="10892893" y="6446835"/>
                  <a:pt x="10872790" y="6446835"/>
                </a:cubicBezTo>
                <a:lnTo>
                  <a:pt x="10831507" y="6446835"/>
                </a:lnTo>
                <a:close/>
                <a:moveTo>
                  <a:pt x="11105169" y="6411910"/>
                </a:moveTo>
                <a:cubicBezTo>
                  <a:pt x="11135239" y="6411910"/>
                  <a:pt x="11149006" y="6426089"/>
                  <a:pt x="11149006" y="6455567"/>
                </a:cubicBezTo>
                <a:cubicBezTo>
                  <a:pt x="11149006" y="6485044"/>
                  <a:pt x="11135239" y="6499223"/>
                  <a:pt x="11105169" y="6499223"/>
                </a:cubicBezTo>
                <a:cubicBezTo>
                  <a:pt x="11074736" y="6499223"/>
                  <a:pt x="11061694" y="6485044"/>
                  <a:pt x="11061694" y="6454447"/>
                </a:cubicBezTo>
                <a:cubicBezTo>
                  <a:pt x="11061694" y="6426089"/>
                  <a:pt x="11075823" y="6411910"/>
                  <a:pt x="11105169" y="6411910"/>
                </a:cubicBezTo>
                <a:close/>
                <a:moveTo>
                  <a:pt x="11209332" y="6394447"/>
                </a:moveTo>
                <a:lnTo>
                  <a:pt x="11209332" y="6518272"/>
                </a:lnTo>
                <a:lnTo>
                  <a:pt x="11244507" y="6518272"/>
                </a:lnTo>
                <a:lnTo>
                  <a:pt x="11242694" y="6424387"/>
                </a:lnTo>
                <a:lnTo>
                  <a:pt x="11312681" y="6518272"/>
                </a:lnTo>
                <a:lnTo>
                  <a:pt x="11352207" y="6518272"/>
                </a:lnTo>
                <a:lnTo>
                  <a:pt x="11352207" y="6394447"/>
                </a:lnTo>
                <a:lnTo>
                  <a:pt x="11317395" y="6394447"/>
                </a:lnTo>
                <a:lnTo>
                  <a:pt x="11318845" y="6483527"/>
                </a:lnTo>
                <a:lnTo>
                  <a:pt x="11252485" y="6394447"/>
                </a:lnTo>
                <a:close/>
                <a:moveTo>
                  <a:pt x="10966444" y="6394447"/>
                </a:moveTo>
                <a:lnTo>
                  <a:pt x="10966444" y="6518272"/>
                </a:lnTo>
                <a:lnTo>
                  <a:pt x="11001369" y="6518272"/>
                </a:lnTo>
                <a:lnTo>
                  <a:pt x="11001369" y="6394447"/>
                </a:lnTo>
                <a:close/>
                <a:moveTo>
                  <a:pt x="10796582" y="6394447"/>
                </a:moveTo>
                <a:lnTo>
                  <a:pt x="10796582" y="6518272"/>
                </a:lnTo>
                <a:lnTo>
                  <a:pt x="10830878" y="6518272"/>
                </a:lnTo>
                <a:lnTo>
                  <a:pt x="10830878" y="6469481"/>
                </a:lnTo>
                <a:lnTo>
                  <a:pt x="10871377" y="6469481"/>
                </a:lnTo>
                <a:lnTo>
                  <a:pt x="10907133" y="6518272"/>
                </a:lnTo>
                <a:lnTo>
                  <a:pt x="10945807" y="6518272"/>
                </a:lnTo>
                <a:lnTo>
                  <a:pt x="10905308" y="6466524"/>
                </a:lnTo>
                <a:cubicBezTo>
                  <a:pt x="10926470" y="6462828"/>
                  <a:pt x="10938145" y="6450631"/>
                  <a:pt x="10938145" y="6431410"/>
                </a:cubicBezTo>
                <a:cubicBezTo>
                  <a:pt x="10938145" y="6405536"/>
                  <a:pt x="10919902" y="6394447"/>
                  <a:pt x="10881228" y="6394447"/>
                </a:cubicBezTo>
                <a:close/>
                <a:moveTo>
                  <a:pt x="10728319" y="6394447"/>
                </a:moveTo>
                <a:lnTo>
                  <a:pt x="10728319" y="6518272"/>
                </a:lnTo>
                <a:lnTo>
                  <a:pt x="10763244" y="6518272"/>
                </a:lnTo>
                <a:lnTo>
                  <a:pt x="10763244" y="6394447"/>
                </a:lnTo>
                <a:close/>
                <a:moveTo>
                  <a:pt x="10605817" y="6394447"/>
                </a:moveTo>
                <a:cubicBezTo>
                  <a:pt x="10567410" y="6394447"/>
                  <a:pt x="10548932" y="6405166"/>
                  <a:pt x="10548932" y="6432149"/>
                </a:cubicBezTo>
                <a:cubicBezTo>
                  <a:pt x="10548932" y="6457284"/>
                  <a:pt x="10565961" y="6468003"/>
                  <a:pt x="10602918" y="6468003"/>
                </a:cubicBezTo>
                <a:lnTo>
                  <a:pt x="10643136" y="6468003"/>
                </a:lnTo>
                <a:cubicBezTo>
                  <a:pt x="10659803" y="6468003"/>
                  <a:pt x="10667411" y="6470960"/>
                  <a:pt x="10667411" y="6482049"/>
                </a:cubicBezTo>
                <a:cubicBezTo>
                  <a:pt x="10667411" y="6492768"/>
                  <a:pt x="10659078" y="6496095"/>
                  <a:pt x="10640962" y="6496095"/>
                </a:cubicBezTo>
                <a:lnTo>
                  <a:pt x="10555454" y="6496095"/>
                </a:lnTo>
                <a:lnTo>
                  <a:pt x="10555454" y="6518272"/>
                </a:lnTo>
                <a:lnTo>
                  <a:pt x="10646397" y="6518272"/>
                </a:lnTo>
                <a:cubicBezTo>
                  <a:pt x="10684803" y="6518272"/>
                  <a:pt x="10702919" y="6507183"/>
                  <a:pt x="10702919" y="6480940"/>
                </a:cubicBezTo>
                <a:cubicBezTo>
                  <a:pt x="10702919" y="6455066"/>
                  <a:pt x="10687339" y="6446195"/>
                  <a:pt x="10651469" y="6446195"/>
                </a:cubicBezTo>
                <a:lnTo>
                  <a:pt x="10606179" y="6446195"/>
                </a:lnTo>
                <a:cubicBezTo>
                  <a:pt x="10592048" y="6446195"/>
                  <a:pt x="10584802" y="6441759"/>
                  <a:pt x="10584802" y="6432519"/>
                </a:cubicBezTo>
                <a:cubicBezTo>
                  <a:pt x="10584802" y="6421060"/>
                  <a:pt x="10593135" y="6416255"/>
                  <a:pt x="10610889" y="6416255"/>
                </a:cubicBezTo>
                <a:lnTo>
                  <a:pt x="10694948" y="6416255"/>
                </a:lnTo>
                <a:lnTo>
                  <a:pt x="10694948" y="6394447"/>
                </a:lnTo>
                <a:close/>
                <a:moveTo>
                  <a:pt x="10382244" y="6394447"/>
                </a:moveTo>
                <a:lnTo>
                  <a:pt x="10382244" y="6518272"/>
                </a:lnTo>
                <a:lnTo>
                  <a:pt x="10417145" y="6518272"/>
                </a:lnTo>
                <a:lnTo>
                  <a:pt x="10415691" y="6424387"/>
                </a:lnTo>
                <a:lnTo>
                  <a:pt x="10485856" y="6518272"/>
                </a:lnTo>
                <a:lnTo>
                  <a:pt x="10525119" y="6518272"/>
                </a:lnTo>
                <a:lnTo>
                  <a:pt x="10525119" y="6394447"/>
                </a:lnTo>
                <a:lnTo>
                  <a:pt x="10490582" y="6394447"/>
                </a:lnTo>
                <a:lnTo>
                  <a:pt x="10492036" y="6483527"/>
                </a:lnTo>
                <a:lnTo>
                  <a:pt x="10425506" y="6394447"/>
                </a:lnTo>
                <a:close/>
                <a:moveTo>
                  <a:pt x="10295714" y="6394447"/>
                </a:moveTo>
                <a:cubicBezTo>
                  <a:pt x="10244374" y="6394447"/>
                  <a:pt x="10220319" y="6414777"/>
                  <a:pt x="10220319" y="6458393"/>
                </a:cubicBezTo>
                <a:cubicBezTo>
                  <a:pt x="10220319" y="6480940"/>
                  <a:pt x="10228218" y="6497204"/>
                  <a:pt x="10245092" y="6507183"/>
                </a:cubicBezTo>
                <a:cubicBezTo>
                  <a:pt x="10260530" y="6517163"/>
                  <a:pt x="10275609" y="6518272"/>
                  <a:pt x="10294996" y="6518272"/>
                </a:cubicBezTo>
                <a:lnTo>
                  <a:pt x="10352081" y="6518272"/>
                </a:lnTo>
                <a:lnTo>
                  <a:pt x="10352081" y="6496464"/>
                </a:lnTo>
                <a:lnTo>
                  <a:pt x="10296432" y="6496464"/>
                </a:lnTo>
                <a:cubicBezTo>
                  <a:pt x="10269864" y="6496464"/>
                  <a:pt x="10258376" y="6488702"/>
                  <a:pt x="10258376" y="6466155"/>
                </a:cubicBezTo>
                <a:lnTo>
                  <a:pt x="10352081" y="6466155"/>
                </a:lnTo>
                <a:lnTo>
                  <a:pt x="10352081" y="6444717"/>
                </a:lnTo>
                <a:lnTo>
                  <a:pt x="10258376" y="6444717"/>
                </a:lnTo>
                <a:cubicBezTo>
                  <a:pt x="10259812" y="6425126"/>
                  <a:pt x="10272019" y="6415886"/>
                  <a:pt x="10296432" y="6415886"/>
                </a:cubicBezTo>
                <a:lnTo>
                  <a:pt x="10352081" y="6415886"/>
                </a:lnTo>
                <a:lnTo>
                  <a:pt x="10352081" y="6394447"/>
                </a:lnTo>
                <a:close/>
                <a:moveTo>
                  <a:pt x="10107342" y="6394447"/>
                </a:moveTo>
                <a:cubicBezTo>
                  <a:pt x="10068573" y="6394447"/>
                  <a:pt x="10050457" y="6405166"/>
                  <a:pt x="10050457" y="6432149"/>
                </a:cubicBezTo>
                <a:cubicBezTo>
                  <a:pt x="10050457" y="6457284"/>
                  <a:pt x="10067486" y="6468003"/>
                  <a:pt x="10104443" y="6468003"/>
                </a:cubicBezTo>
                <a:lnTo>
                  <a:pt x="10144661" y="6468003"/>
                </a:lnTo>
                <a:cubicBezTo>
                  <a:pt x="10160965" y="6468003"/>
                  <a:pt x="10168574" y="6470960"/>
                  <a:pt x="10168574" y="6482049"/>
                </a:cubicBezTo>
                <a:cubicBezTo>
                  <a:pt x="10168574" y="6492768"/>
                  <a:pt x="10160241" y="6496095"/>
                  <a:pt x="10142125" y="6496095"/>
                </a:cubicBezTo>
                <a:lnTo>
                  <a:pt x="10056979" y="6496095"/>
                </a:lnTo>
                <a:lnTo>
                  <a:pt x="10056979" y="6518272"/>
                </a:lnTo>
                <a:lnTo>
                  <a:pt x="10147559" y="6518272"/>
                </a:lnTo>
                <a:cubicBezTo>
                  <a:pt x="10185966" y="6518272"/>
                  <a:pt x="10204444" y="6507183"/>
                  <a:pt x="10204444" y="6480940"/>
                </a:cubicBezTo>
                <a:cubicBezTo>
                  <a:pt x="10204444" y="6455066"/>
                  <a:pt x="10188864" y="6446195"/>
                  <a:pt x="10152632" y="6446195"/>
                </a:cubicBezTo>
                <a:lnTo>
                  <a:pt x="10107704" y="6446195"/>
                </a:lnTo>
                <a:cubicBezTo>
                  <a:pt x="10093211" y="6446195"/>
                  <a:pt x="10085965" y="6441759"/>
                  <a:pt x="10085965" y="6432519"/>
                </a:cubicBezTo>
                <a:cubicBezTo>
                  <a:pt x="10085965" y="6421060"/>
                  <a:pt x="10094298" y="6416255"/>
                  <a:pt x="10112414" y="6416255"/>
                </a:cubicBezTo>
                <a:lnTo>
                  <a:pt x="10196473" y="6416255"/>
                </a:lnTo>
                <a:lnTo>
                  <a:pt x="10196473" y="6394447"/>
                </a:lnTo>
                <a:close/>
                <a:moveTo>
                  <a:pt x="11106144" y="6391272"/>
                </a:moveTo>
                <a:cubicBezTo>
                  <a:pt x="11051685" y="6391272"/>
                  <a:pt x="11025182" y="6411905"/>
                  <a:pt x="11025182" y="6454277"/>
                </a:cubicBezTo>
                <a:cubicBezTo>
                  <a:pt x="11025182" y="6499227"/>
                  <a:pt x="11050233" y="6519860"/>
                  <a:pt x="11106144" y="6519860"/>
                </a:cubicBezTo>
                <a:cubicBezTo>
                  <a:pt x="11161330" y="6519860"/>
                  <a:pt x="11187107" y="6499227"/>
                  <a:pt x="11187107" y="6455382"/>
                </a:cubicBezTo>
                <a:cubicBezTo>
                  <a:pt x="11187107" y="6411905"/>
                  <a:pt x="11161330" y="6391272"/>
                  <a:pt x="11106144" y="6391272"/>
                </a:cubicBezTo>
                <a:close/>
                <a:moveTo>
                  <a:pt x="0" y="0"/>
                </a:moveTo>
                <a:lnTo>
                  <a:pt x="12188819" y="0"/>
                </a:lnTo>
                <a:lnTo>
                  <a:pt x="12188819" y="3141659"/>
                </a:lnTo>
                <a:lnTo>
                  <a:pt x="6095995" y="3141659"/>
                </a:lnTo>
                <a:lnTo>
                  <a:pt x="6095995" y="6237284"/>
                </a:lnTo>
                <a:lnTo>
                  <a:pt x="12188819" y="6237284"/>
                </a:lnTo>
                <a:lnTo>
                  <a:pt x="12188819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BB9C15-AC85-427A-8A08-5DBF3932B07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82871" y="3265484"/>
            <a:ext cx="4969342" cy="457200"/>
          </a:xfrm>
        </p:spPr>
        <p:txBody>
          <a:bodyPr/>
          <a:lstStyle>
            <a:lvl1pPr>
              <a:spcBef>
                <a:spcPts val="500"/>
              </a:spcBef>
              <a:defRPr sz="3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Add </a:t>
            </a:r>
            <a:r>
              <a:rPr lang="en-US" noProof="0" dirty="0" smtClean="0"/>
              <a:t>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10" name="Textplatzhalt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95432" y="3994289"/>
            <a:ext cx="4956781" cy="19800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Add text </a:t>
            </a:r>
            <a:r>
              <a:rPr lang="en-US" noProof="0" dirty="0" smtClean="0"/>
              <a:t>/ Text </a:t>
            </a:r>
            <a:r>
              <a:rPr lang="en-US" noProof="0" dirty="0" err="1" smtClean="0"/>
              <a:t>hinzufügen</a:t>
            </a:r>
            <a:endParaRPr lang="en-US" noProof="0" dirty="0"/>
          </a:p>
          <a:p>
            <a:pPr lvl="1"/>
            <a:r>
              <a:rPr lang="en-US" noProof="0" dirty="0"/>
              <a:t>First 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big) and Text Box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1363E3C-C1E3-4118-8EF2-9F8DBB34DB3A}"/>
              </a:ext>
            </a:extLst>
          </p:cNvPr>
          <p:cNvGrpSpPr/>
          <p:nvPr userDrawn="1"/>
        </p:nvGrpSpPr>
        <p:grpSpPr>
          <a:xfrm>
            <a:off x="4" y="3106800"/>
            <a:ext cx="11510315" cy="3590562"/>
            <a:chOff x="4" y="3106800"/>
            <a:chExt cx="11510315" cy="359056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FA4CF6F-55B8-47F1-9CC1-6186CB347971}"/>
                </a:ext>
              </a:extLst>
            </p:cNvPr>
            <p:cNvSpPr/>
            <p:nvPr userDrawn="1"/>
          </p:nvSpPr>
          <p:spPr>
            <a:xfrm>
              <a:off x="4" y="3106800"/>
              <a:ext cx="6130800" cy="3168000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A6E549F-C5F7-4D94-89B2-21D406FB1D72}"/>
                </a:ext>
              </a:extLst>
            </p:cNvPr>
            <p:cNvSpPr/>
            <p:nvPr userDrawn="1"/>
          </p:nvSpPr>
          <p:spPr>
            <a:xfrm>
              <a:off x="731952" y="6335059"/>
              <a:ext cx="612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FE5B68D-ABAC-4C1B-89DB-CD0C6950824B}"/>
                </a:ext>
              </a:extLst>
            </p:cNvPr>
            <p:cNvSpPr/>
            <p:nvPr userDrawn="1"/>
          </p:nvSpPr>
          <p:spPr>
            <a:xfrm>
              <a:off x="9959546" y="6345195"/>
              <a:ext cx="1550773" cy="352167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74CB024-9D05-4A4D-A9E1-BE90ECA58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" y="4"/>
            <a:ext cx="12188819" cy="6857997"/>
          </a:xfrm>
          <a:custGeom>
            <a:avLst/>
            <a:gdLst>
              <a:gd name="connsiteX0" fmla="*/ 11165506 w 12188819"/>
              <a:gd name="connsiteY0" fmla="*/ 6580185 h 6857997"/>
              <a:gd name="connsiteX1" fmla="*/ 11175994 w 12188819"/>
              <a:gd name="connsiteY1" fmla="*/ 6599235 h 6857997"/>
              <a:gd name="connsiteX2" fmla="*/ 11155357 w 12188819"/>
              <a:gd name="connsiteY2" fmla="*/ 6599235 h 6857997"/>
              <a:gd name="connsiteX3" fmla="*/ 11082332 w 12188819"/>
              <a:gd name="connsiteY3" fmla="*/ 6580185 h 6857997"/>
              <a:gd name="connsiteX4" fmla="*/ 11099587 w 12188819"/>
              <a:gd name="connsiteY4" fmla="*/ 6580185 h 6857997"/>
              <a:gd name="connsiteX5" fmla="*/ 11114082 w 12188819"/>
              <a:gd name="connsiteY5" fmla="*/ 6586535 h 6857997"/>
              <a:gd name="connsiteX6" fmla="*/ 11100623 w 12188819"/>
              <a:gd name="connsiteY6" fmla="*/ 6592885 h 6857997"/>
              <a:gd name="connsiteX7" fmla="*/ 11082332 w 12188819"/>
              <a:gd name="connsiteY7" fmla="*/ 6592885 h 6857997"/>
              <a:gd name="connsiteX8" fmla="*/ 10714032 w 12188819"/>
              <a:gd name="connsiteY8" fmla="*/ 6580185 h 6857997"/>
              <a:gd name="connsiteX9" fmla="*/ 10733599 w 12188819"/>
              <a:gd name="connsiteY9" fmla="*/ 6580185 h 6857997"/>
              <a:gd name="connsiteX10" fmla="*/ 10747369 w 12188819"/>
              <a:gd name="connsiteY10" fmla="*/ 6585573 h 6857997"/>
              <a:gd name="connsiteX11" fmla="*/ 10733599 w 12188819"/>
              <a:gd name="connsiteY11" fmla="*/ 6591298 h 6857997"/>
              <a:gd name="connsiteX12" fmla="*/ 10714032 w 12188819"/>
              <a:gd name="connsiteY12" fmla="*/ 6591298 h 6857997"/>
              <a:gd name="connsiteX13" fmla="*/ 10918204 w 12188819"/>
              <a:gd name="connsiteY13" fmla="*/ 6578597 h 6857997"/>
              <a:gd name="connsiteX14" fmla="*/ 10937869 w 12188819"/>
              <a:gd name="connsiteY14" fmla="*/ 6595449 h 6857997"/>
              <a:gd name="connsiteX15" fmla="*/ 10918204 w 12188819"/>
              <a:gd name="connsiteY15" fmla="*/ 6611935 h 6857997"/>
              <a:gd name="connsiteX16" fmla="*/ 10898182 w 12188819"/>
              <a:gd name="connsiteY16" fmla="*/ 6595083 h 6857997"/>
              <a:gd name="connsiteX17" fmla="*/ 10918204 w 12188819"/>
              <a:gd name="connsiteY17" fmla="*/ 6578597 h 6857997"/>
              <a:gd name="connsiteX18" fmla="*/ 10651147 w 12188819"/>
              <a:gd name="connsiteY18" fmla="*/ 6578597 h 6857997"/>
              <a:gd name="connsiteX19" fmla="*/ 10671169 w 12188819"/>
              <a:gd name="connsiteY19" fmla="*/ 6595449 h 6857997"/>
              <a:gd name="connsiteX20" fmla="*/ 10651147 w 12188819"/>
              <a:gd name="connsiteY20" fmla="*/ 6611935 h 6857997"/>
              <a:gd name="connsiteX21" fmla="*/ 10631482 w 12188819"/>
              <a:gd name="connsiteY21" fmla="*/ 6595083 h 6857997"/>
              <a:gd name="connsiteX22" fmla="*/ 10651147 w 12188819"/>
              <a:gd name="connsiteY22" fmla="*/ 6578597 h 6857997"/>
              <a:gd name="connsiteX23" fmla="*/ 11280769 w 12188819"/>
              <a:gd name="connsiteY23" fmla="*/ 6570660 h 6857997"/>
              <a:gd name="connsiteX24" fmla="*/ 11309328 w 12188819"/>
              <a:gd name="connsiteY24" fmla="*/ 6598084 h 6857997"/>
              <a:gd name="connsiteX25" fmla="*/ 11309328 w 12188819"/>
              <a:gd name="connsiteY25" fmla="*/ 6619873 h 6857997"/>
              <a:gd name="connsiteX26" fmla="*/ 11324873 w 12188819"/>
              <a:gd name="connsiteY26" fmla="*/ 6619873 h 6857997"/>
              <a:gd name="connsiteX27" fmla="*/ 11324873 w 12188819"/>
              <a:gd name="connsiteY27" fmla="*/ 6598084 h 6857997"/>
              <a:gd name="connsiteX28" fmla="*/ 11353794 w 12188819"/>
              <a:gd name="connsiteY28" fmla="*/ 6570660 h 6857997"/>
              <a:gd name="connsiteX29" fmla="*/ 11335719 w 12188819"/>
              <a:gd name="connsiteY29" fmla="*/ 6570660 h 6857997"/>
              <a:gd name="connsiteX30" fmla="*/ 11316920 w 12188819"/>
              <a:gd name="connsiteY30" fmla="*/ 6589444 h 6857997"/>
              <a:gd name="connsiteX31" fmla="*/ 11298483 w 12188819"/>
              <a:gd name="connsiteY31" fmla="*/ 6570660 h 6857997"/>
              <a:gd name="connsiteX32" fmla="*/ 11210919 w 12188819"/>
              <a:gd name="connsiteY32" fmla="*/ 6570660 h 6857997"/>
              <a:gd name="connsiteX33" fmla="*/ 11210919 w 12188819"/>
              <a:gd name="connsiteY33" fmla="*/ 6619873 h 6857997"/>
              <a:gd name="connsiteX34" fmla="*/ 11227405 w 12188819"/>
              <a:gd name="connsiteY34" fmla="*/ 6619873 h 6857997"/>
              <a:gd name="connsiteX35" fmla="*/ 11226672 w 12188819"/>
              <a:gd name="connsiteY35" fmla="*/ 6582682 h 6857997"/>
              <a:gd name="connsiteX36" fmla="*/ 11259277 w 12188819"/>
              <a:gd name="connsiteY36" fmla="*/ 6619873 h 6857997"/>
              <a:gd name="connsiteX37" fmla="*/ 11277594 w 12188819"/>
              <a:gd name="connsiteY37" fmla="*/ 6619873 h 6857997"/>
              <a:gd name="connsiteX38" fmla="*/ 11277594 w 12188819"/>
              <a:gd name="connsiteY38" fmla="*/ 6570660 h 6857997"/>
              <a:gd name="connsiteX39" fmla="*/ 11261475 w 12188819"/>
              <a:gd name="connsiteY39" fmla="*/ 6570660 h 6857997"/>
              <a:gd name="connsiteX40" fmla="*/ 11262207 w 12188819"/>
              <a:gd name="connsiteY40" fmla="*/ 6605973 h 6857997"/>
              <a:gd name="connsiteX41" fmla="*/ 11231068 w 12188819"/>
              <a:gd name="connsiteY41" fmla="*/ 6570660 h 6857997"/>
              <a:gd name="connsiteX42" fmla="*/ 11158246 w 12188819"/>
              <a:gd name="connsiteY42" fmla="*/ 6570660 h 6857997"/>
              <a:gd name="connsiteX43" fmla="*/ 11126782 w 12188819"/>
              <a:gd name="connsiteY43" fmla="*/ 6619873 h 6857997"/>
              <a:gd name="connsiteX44" fmla="*/ 11143229 w 12188819"/>
              <a:gd name="connsiteY44" fmla="*/ 6619873 h 6857997"/>
              <a:gd name="connsiteX45" fmla="*/ 11150022 w 12188819"/>
              <a:gd name="connsiteY45" fmla="*/ 6608227 h 6857997"/>
              <a:gd name="connsiteX46" fmla="*/ 11181844 w 12188819"/>
              <a:gd name="connsiteY46" fmla="*/ 6608227 h 6857997"/>
              <a:gd name="connsiteX47" fmla="*/ 11188637 w 12188819"/>
              <a:gd name="connsiteY47" fmla="*/ 6619873 h 6857997"/>
              <a:gd name="connsiteX48" fmla="*/ 11206157 w 12188819"/>
              <a:gd name="connsiteY48" fmla="*/ 6619873 h 6857997"/>
              <a:gd name="connsiteX49" fmla="*/ 11174693 w 12188819"/>
              <a:gd name="connsiteY49" fmla="*/ 6570660 h 6857997"/>
              <a:gd name="connsiteX50" fmla="*/ 11066457 w 12188819"/>
              <a:gd name="connsiteY50" fmla="*/ 6570660 h 6857997"/>
              <a:gd name="connsiteX51" fmla="*/ 11066457 w 12188819"/>
              <a:gd name="connsiteY51" fmla="*/ 6619873 h 6857997"/>
              <a:gd name="connsiteX52" fmla="*/ 11081751 w 12188819"/>
              <a:gd name="connsiteY52" fmla="*/ 6619873 h 6857997"/>
              <a:gd name="connsiteX53" fmla="*/ 11081751 w 12188819"/>
              <a:gd name="connsiteY53" fmla="*/ 6602592 h 6857997"/>
              <a:gd name="connsiteX54" fmla="*/ 11100601 w 12188819"/>
              <a:gd name="connsiteY54" fmla="*/ 6602592 h 6857997"/>
              <a:gd name="connsiteX55" fmla="*/ 11123008 w 12188819"/>
              <a:gd name="connsiteY55" fmla="*/ 6599587 h 6857997"/>
              <a:gd name="connsiteX56" fmla="*/ 11131544 w 12188819"/>
              <a:gd name="connsiteY56" fmla="*/ 6586814 h 6857997"/>
              <a:gd name="connsiteX57" fmla="*/ 11121585 w 12188819"/>
              <a:gd name="connsiteY57" fmla="*/ 6573290 h 6857997"/>
              <a:gd name="connsiteX58" fmla="*/ 11099890 w 12188819"/>
              <a:gd name="connsiteY58" fmla="*/ 6570660 h 6857997"/>
              <a:gd name="connsiteX59" fmla="*/ 10966444 w 12188819"/>
              <a:gd name="connsiteY59" fmla="*/ 6570660 h 6857997"/>
              <a:gd name="connsiteX60" fmla="*/ 10966444 w 12188819"/>
              <a:gd name="connsiteY60" fmla="*/ 6619873 h 6857997"/>
              <a:gd name="connsiteX61" fmla="*/ 10982333 w 12188819"/>
              <a:gd name="connsiteY61" fmla="*/ 6619873 h 6857997"/>
              <a:gd name="connsiteX62" fmla="*/ 10980888 w 12188819"/>
              <a:gd name="connsiteY62" fmla="*/ 6581179 h 6857997"/>
              <a:gd name="connsiteX63" fmla="*/ 11000749 w 12188819"/>
              <a:gd name="connsiteY63" fmla="*/ 6619873 h 6857997"/>
              <a:gd name="connsiteX64" fmla="*/ 11017360 w 12188819"/>
              <a:gd name="connsiteY64" fmla="*/ 6619873 h 6857997"/>
              <a:gd name="connsiteX65" fmla="*/ 11036498 w 12188819"/>
              <a:gd name="connsiteY65" fmla="*/ 6581555 h 6857997"/>
              <a:gd name="connsiteX66" fmla="*/ 11035054 w 12188819"/>
              <a:gd name="connsiteY66" fmla="*/ 6619873 h 6857997"/>
              <a:gd name="connsiteX67" fmla="*/ 11050581 w 12188819"/>
              <a:gd name="connsiteY67" fmla="*/ 6619873 h 6857997"/>
              <a:gd name="connsiteX68" fmla="*/ 11050581 w 12188819"/>
              <a:gd name="connsiteY68" fmla="*/ 6570660 h 6857997"/>
              <a:gd name="connsiteX69" fmla="*/ 11027470 w 12188819"/>
              <a:gd name="connsiteY69" fmla="*/ 6570660 h 6857997"/>
              <a:gd name="connsiteX70" fmla="*/ 11008693 w 12188819"/>
              <a:gd name="connsiteY70" fmla="*/ 6608227 h 6857997"/>
              <a:gd name="connsiteX71" fmla="*/ 10989555 w 12188819"/>
              <a:gd name="connsiteY71" fmla="*/ 6570660 h 6857997"/>
              <a:gd name="connsiteX72" fmla="*/ 10918025 w 12188819"/>
              <a:gd name="connsiteY72" fmla="*/ 6570660 h 6857997"/>
              <a:gd name="connsiteX73" fmla="*/ 10880719 w 12188819"/>
              <a:gd name="connsiteY73" fmla="*/ 6594543 h 6857997"/>
              <a:gd name="connsiteX74" fmla="*/ 10918025 w 12188819"/>
              <a:gd name="connsiteY74" fmla="*/ 6619873 h 6857997"/>
              <a:gd name="connsiteX75" fmla="*/ 10955331 w 12188819"/>
              <a:gd name="connsiteY75" fmla="*/ 6595267 h 6857997"/>
              <a:gd name="connsiteX76" fmla="*/ 10918025 w 12188819"/>
              <a:gd name="connsiteY76" fmla="*/ 6570660 h 6857997"/>
              <a:gd name="connsiteX77" fmla="*/ 10848147 w 12188819"/>
              <a:gd name="connsiteY77" fmla="*/ 6570660 h 6857997"/>
              <a:gd name="connsiteX78" fmla="*/ 10812457 w 12188819"/>
              <a:gd name="connsiteY78" fmla="*/ 6596206 h 6857997"/>
              <a:gd name="connsiteX79" fmla="*/ 10824111 w 12188819"/>
              <a:gd name="connsiteY79" fmla="*/ 6615365 h 6857997"/>
              <a:gd name="connsiteX80" fmla="*/ 10847419 w 12188819"/>
              <a:gd name="connsiteY80" fmla="*/ 6619873 h 6857997"/>
              <a:gd name="connsiteX81" fmla="*/ 10874369 w 12188819"/>
              <a:gd name="connsiteY81" fmla="*/ 6619873 h 6857997"/>
              <a:gd name="connsiteX82" fmla="*/ 10874369 w 12188819"/>
              <a:gd name="connsiteY82" fmla="*/ 6611233 h 6857997"/>
              <a:gd name="connsiteX83" fmla="*/ 10848147 w 12188819"/>
              <a:gd name="connsiteY83" fmla="*/ 6611233 h 6857997"/>
              <a:gd name="connsiteX84" fmla="*/ 10829938 w 12188819"/>
              <a:gd name="connsiteY84" fmla="*/ 6596582 h 6857997"/>
              <a:gd name="connsiteX85" fmla="*/ 10848147 w 12188819"/>
              <a:gd name="connsiteY85" fmla="*/ 6579301 h 6857997"/>
              <a:gd name="connsiteX86" fmla="*/ 10874369 w 12188819"/>
              <a:gd name="connsiteY86" fmla="*/ 6579301 h 6857997"/>
              <a:gd name="connsiteX87" fmla="*/ 10874369 w 12188819"/>
              <a:gd name="connsiteY87" fmla="*/ 6570660 h 6857997"/>
              <a:gd name="connsiteX88" fmla="*/ 10698157 w 12188819"/>
              <a:gd name="connsiteY88" fmla="*/ 6570660 h 6857997"/>
              <a:gd name="connsiteX89" fmla="*/ 10698157 w 12188819"/>
              <a:gd name="connsiteY89" fmla="*/ 6619873 h 6857997"/>
              <a:gd name="connsiteX90" fmla="*/ 10714049 w 12188819"/>
              <a:gd name="connsiteY90" fmla="*/ 6619873 h 6857997"/>
              <a:gd name="connsiteX91" fmla="*/ 10714049 w 12188819"/>
              <a:gd name="connsiteY91" fmla="*/ 6600714 h 6857997"/>
              <a:gd name="connsiteX92" fmla="*/ 10733267 w 12188819"/>
              <a:gd name="connsiteY92" fmla="*/ 6600714 h 6857997"/>
              <a:gd name="connsiteX93" fmla="*/ 10749898 w 12188819"/>
              <a:gd name="connsiteY93" fmla="*/ 6619873 h 6857997"/>
              <a:gd name="connsiteX94" fmla="*/ 10768007 w 12188819"/>
              <a:gd name="connsiteY94" fmla="*/ 6619873 h 6857997"/>
              <a:gd name="connsiteX95" fmla="*/ 10749159 w 12188819"/>
              <a:gd name="connsiteY95" fmla="*/ 6599211 h 6857997"/>
              <a:gd name="connsiteX96" fmla="*/ 10764311 w 12188819"/>
              <a:gd name="connsiteY96" fmla="*/ 6585687 h 6857997"/>
              <a:gd name="connsiteX97" fmla="*/ 10737702 w 12188819"/>
              <a:gd name="connsiteY97" fmla="*/ 6570660 h 6857997"/>
              <a:gd name="connsiteX98" fmla="*/ 10651325 w 12188819"/>
              <a:gd name="connsiteY98" fmla="*/ 6570660 h 6857997"/>
              <a:gd name="connsiteX99" fmla="*/ 10614019 w 12188819"/>
              <a:gd name="connsiteY99" fmla="*/ 6594543 h 6857997"/>
              <a:gd name="connsiteX100" fmla="*/ 10651325 w 12188819"/>
              <a:gd name="connsiteY100" fmla="*/ 6619873 h 6857997"/>
              <a:gd name="connsiteX101" fmla="*/ 10688631 w 12188819"/>
              <a:gd name="connsiteY101" fmla="*/ 6595267 h 6857997"/>
              <a:gd name="connsiteX102" fmla="*/ 10651325 w 12188819"/>
              <a:gd name="connsiteY102" fmla="*/ 6570660 h 6857997"/>
              <a:gd name="connsiteX103" fmla="*/ 10561891 w 12188819"/>
              <a:gd name="connsiteY103" fmla="*/ 6570660 h 6857997"/>
              <a:gd name="connsiteX104" fmla="*/ 10536232 w 12188819"/>
              <a:gd name="connsiteY104" fmla="*/ 6585687 h 6857997"/>
              <a:gd name="connsiteX105" fmla="*/ 10560822 w 12188819"/>
              <a:gd name="connsiteY105" fmla="*/ 6599963 h 6857997"/>
              <a:gd name="connsiteX106" fmla="*/ 10578997 w 12188819"/>
              <a:gd name="connsiteY106" fmla="*/ 6599963 h 6857997"/>
              <a:gd name="connsiteX107" fmla="*/ 10590045 w 12188819"/>
              <a:gd name="connsiteY107" fmla="*/ 6605598 h 6857997"/>
              <a:gd name="connsiteX108" fmla="*/ 10577928 w 12188819"/>
              <a:gd name="connsiteY108" fmla="*/ 6611233 h 6857997"/>
              <a:gd name="connsiteX109" fmla="*/ 10539083 w 12188819"/>
              <a:gd name="connsiteY109" fmla="*/ 6611233 h 6857997"/>
              <a:gd name="connsiteX110" fmla="*/ 10539083 w 12188819"/>
              <a:gd name="connsiteY110" fmla="*/ 6619873 h 6857997"/>
              <a:gd name="connsiteX111" fmla="*/ 10580423 w 12188819"/>
              <a:gd name="connsiteY111" fmla="*/ 6619873 h 6857997"/>
              <a:gd name="connsiteX112" fmla="*/ 10606082 w 12188819"/>
              <a:gd name="connsiteY112" fmla="*/ 6605222 h 6857997"/>
              <a:gd name="connsiteX113" fmla="*/ 10582561 w 12188819"/>
              <a:gd name="connsiteY113" fmla="*/ 6591322 h 6857997"/>
              <a:gd name="connsiteX114" fmla="*/ 10562248 w 12188819"/>
              <a:gd name="connsiteY114" fmla="*/ 6591322 h 6857997"/>
              <a:gd name="connsiteX115" fmla="*/ 10552269 w 12188819"/>
              <a:gd name="connsiteY115" fmla="*/ 6586063 h 6857997"/>
              <a:gd name="connsiteX116" fmla="*/ 10564386 w 12188819"/>
              <a:gd name="connsiteY116" fmla="*/ 6579676 h 6857997"/>
              <a:gd name="connsiteX117" fmla="*/ 10602518 w 12188819"/>
              <a:gd name="connsiteY117" fmla="*/ 6579676 h 6857997"/>
              <a:gd name="connsiteX118" fmla="*/ 10602518 w 12188819"/>
              <a:gd name="connsiteY118" fmla="*/ 6570660 h 6857997"/>
              <a:gd name="connsiteX119" fmla="*/ 10458444 w 12188819"/>
              <a:gd name="connsiteY119" fmla="*/ 6570660 h 6857997"/>
              <a:gd name="connsiteX120" fmla="*/ 10458444 w 12188819"/>
              <a:gd name="connsiteY120" fmla="*/ 6619873 h 6857997"/>
              <a:gd name="connsiteX121" fmla="*/ 10474930 w 12188819"/>
              <a:gd name="connsiteY121" fmla="*/ 6619873 h 6857997"/>
              <a:gd name="connsiteX122" fmla="*/ 10474197 w 12188819"/>
              <a:gd name="connsiteY122" fmla="*/ 6582682 h 6857997"/>
              <a:gd name="connsiteX123" fmla="*/ 10506802 w 12188819"/>
              <a:gd name="connsiteY123" fmla="*/ 6619873 h 6857997"/>
              <a:gd name="connsiteX124" fmla="*/ 10525119 w 12188819"/>
              <a:gd name="connsiteY124" fmla="*/ 6619873 h 6857997"/>
              <a:gd name="connsiteX125" fmla="*/ 10525119 w 12188819"/>
              <a:gd name="connsiteY125" fmla="*/ 6570660 h 6857997"/>
              <a:gd name="connsiteX126" fmla="*/ 10509000 w 12188819"/>
              <a:gd name="connsiteY126" fmla="*/ 6570660 h 6857997"/>
              <a:gd name="connsiteX127" fmla="*/ 10509732 w 12188819"/>
              <a:gd name="connsiteY127" fmla="*/ 6605973 h 6857997"/>
              <a:gd name="connsiteX128" fmla="*/ 10478593 w 12188819"/>
              <a:gd name="connsiteY128" fmla="*/ 6570660 h 6857997"/>
              <a:gd name="connsiteX129" fmla="*/ 10418456 w 12188819"/>
              <a:gd name="connsiteY129" fmla="*/ 6570660 h 6857997"/>
              <a:gd name="connsiteX130" fmla="*/ 10383832 w 12188819"/>
              <a:gd name="connsiteY130" fmla="*/ 6596206 h 6857997"/>
              <a:gd name="connsiteX131" fmla="*/ 10395254 w 12188819"/>
              <a:gd name="connsiteY131" fmla="*/ 6615365 h 6857997"/>
              <a:gd name="connsiteX132" fmla="*/ 10418099 w 12188819"/>
              <a:gd name="connsiteY132" fmla="*/ 6619873 h 6857997"/>
              <a:gd name="connsiteX133" fmla="*/ 10444157 w 12188819"/>
              <a:gd name="connsiteY133" fmla="*/ 6619873 h 6857997"/>
              <a:gd name="connsiteX134" fmla="*/ 10444157 w 12188819"/>
              <a:gd name="connsiteY134" fmla="*/ 6611233 h 6857997"/>
              <a:gd name="connsiteX135" fmla="*/ 10418813 w 12188819"/>
              <a:gd name="connsiteY135" fmla="*/ 6611233 h 6857997"/>
              <a:gd name="connsiteX136" fmla="*/ 10401323 w 12188819"/>
              <a:gd name="connsiteY136" fmla="*/ 6599211 h 6857997"/>
              <a:gd name="connsiteX137" fmla="*/ 10444157 w 12188819"/>
              <a:gd name="connsiteY137" fmla="*/ 6599211 h 6857997"/>
              <a:gd name="connsiteX138" fmla="*/ 10444157 w 12188819"/>
              <a:gd name="connsiteY138" fmla="*/ 6590571 h 6857997"/>
              <a:gd name="connsiteX139" fmla="*/ 10401323 w 12188819"/>
              <a:gd name="connsiteY139" fmla="*/ 6590571 h 6857997"/>
              <a:gd name="connsiteX140" fmla="*/ 10418813 w 12188819"/>
              <a:gd name="connsiteY140" fmla="*/ 6579301 h 6857997"/>
              <a:gd name="connsiteX141" fmla="*/ 10444157 w 12188819"/>
              <a:gd name="connsiteY141" fmla="*/ 6579301 h 6857997"/>
              <a:gd name="connsiteX142" fmla="*/ 10444157 w 12188819"/>
              <a:gd name="connsiteY142" fmla="*/ 6570660 h 6857997"/>
              <a:gd name="connsiteX143" fmla="*/ 10332060 w 12188819"/>
              <a:gd name="connsiteY143" fmla="*/ 6570660 h 6857997"/>
              <a:gd name="connsiteX144" fmla="*/ 10306044 w 12188819"/>
              <a:gd name="connsiteY144" fmla="*/ 6585687 h 6857997"/>
              <a:gd name="connsiteX145" fmla="*/ 10330634 w 12188819"/>
              <a:gd name="connsiteY145" fmla="*/ 6599963 h 6857997"/>
              <a:gd name="connsiteX146" fmla="*/ 10348809 w 12188819"/>
              <a:gd name="connsiteY146" fmla="*/ 6599963 h 6857997"/>
              <a:gd name="connsiteX147" fmla="*/ 10359857 w 12188819"/>
              <a:gd name="connsiteY147" fmla="*/ 6605598 h 6857997"/>
              <a:gd name="connsiteX148" fmla="*/ 10347740 w 12188819"/>
              <a:gd name="connsiteY148" fmla="*/ 6611233 h 6857997"/>
              <a:gd name="connsiteX149" fmla="*/ 10308895 w 12188819"/>
              <a:gd name="connsiteY149" fmla="*/ 6611233 h 6857997"/>
              <a:gd name="connsiteX150" fmla="*/ 10308895 w 12188819"/>
              <a:gd name="connsiteY150" fmla="*/ 6619873 h 6857997"/>
              <a:gd name="connsiteX151" fmla="*/ 10350235 w 12188819"/>
              <a:gd name="connsiteY151" fmla="*/ 6619873 h 6857997"/>
              <a:gd name="connsiteX152" fmla="*/ 10375894 w 12188819"/>
              <a:gd name="connsiteY152" fmla="*/ 6605222 h 6857997"/>
              <a:gd name="connsiteX153" fmla="*/ 10352373 w 12188819"/>
              <a:gd name="connsiteY153" fmla="*/ 6591322 h 6857997"/>
              <a:gd name="connsiteX154" fmla="*/ 10332060 w 12188819"/>
              <a:gd name="connsiteY154" fmla="*/ 6591322 h 6857997"/>
              <a:gd name="connsiteX155" fmla="*/ 10322437 w 12188819"/>
              <a:gd name="connsiteY155" fmla="*/ 6586063 h 6857997"/>
              <a:gd name="connsiteX156" fmla="*/ 10334198 w 12188819"/>
              <a:gd name="connsiteY156" fmla="*/ 6579676 h 6857997"/>
              <a:gd name="connsiteX157" fmla="*/ 10372330 w 12188819"/>
              <a:gd name="connsiteY157" fmla="*/ 6579676 h 6857997"/>
              <a:gd name="connsiteX158" fmla="*/ 10372330 w 12188819"/>
              <a:gd name="connsiteY158" fmla="*/ 6570660 h 6857997"/>
              <a:gd name="connsiteX159" fmla="*/ 10229543 w 12188819"/>
              <a:gd name="connsiteY159" fmla="*/ 6570660 h 6857997"/>
              <a:gd name="connsiteX160" fmla="*/ 10194919 w 12188819"/>
              <a:gd name="connsiteY160" fmla="*/ 6596206 h 6857997"/>
              <a:gd name="connsiteX161" fmla="*/ 10205985 w 12188819"/>
              <a:gd name="connsiteY161" fmla="*/ 6615365 h 6857997"/>
              <a:gd name="connsiteX162" fmla="*/ 10229186 w 12188819"/>
              <a:gd name="connsiteY162" fmla="*/ 6619873 h 6857997"/>
              <a:gd name="connsiteX163" fmla="*/ 10255244 w 12188819"/>
              <a:gd name="connsiteY163" fmla="*/ 6619873 h 6857997"/>
              <a:gd name="connsiteX164" fmla="*/ 10255244 w 12188819"/>
              <a:gd name="connsiteY164" fmla="*/ 6611233 h 6857997"/>
              <a:gd name="connsiteX165" fmla="*/ 10229900 w 12188819"/>
              <a:gd name="connsiteY165" fmla="*/ 6611233 h 6857997"/>
              <a:gd name="connsiteX166" fmla="*/ 10212410 w 12188819"/>
              <a:gd name="connsiteY166" fmla="*/ 6599211 h 6857997"/>
              <a:gd name="connsiteX167" fmla="*/ 10255244 w 12188819"/>
              <a:gd name="connsiteY167" fmla="*/ 6599211 h 6857997"/>
              <a:gd name="connsiteX168" fmla="*/ 10255244 w 12188819"/>
              <a:gd name="connsiteY168" fmla="*/ 6590571 h 6857997"/>
              <a:gd name="connsiteX169" fmla="*/ 10212410 w 12188819"/>
              <a:gd name="connsiteY169" fmla="*/ 6590571 h 6857997"/>
              <a:gd name="connsiteX170" fmla="*/ 10229900 w 12188819"/>
              <a:gd name="connsiteY170" fmla="*/ 6579301 h 6857997"/>
              <a:gd name="connsiteX171" fmla="*/ 10255244 w 12188819"/>
              <a:gd name="connsiteY171" fmla="*/ 6579301 h 6857997"/>
              <a:gd name="connsiteX172" fmla="*/ 10255244 w 12188819"/>
              <a:gd name="connsiteY172" fmla="*/ 6570660 h 6857997"/>
              <a:gd name="connsiteX173" fmla="*/ 10123482 w 12188819"/>
              <a:gd name="connsiteY173" fmla="*/ 6570660 h 6857997"/>
              <a:gd name="connsiteX174" fmla="*/ 10123482 w 12188819"/>
              <a:gd name="connsiteY174" fmla="*/ 6619873 h 6857997"/>
              <a:gd name="connsiteX175" fmla="*/ 10139108 w 12188819"/>
              <a:gd name="connsiteY175" fmla="*/ 6619873 h 6857997"/>
              <a:gd name="connsiteX176" fmla="*/ 10139108 w 12188819"/>
              <a:gd name="connsiteY176" fmla="*/ 6599211 h 6857997"/>
              <a:gd name="connsiteX177" fmla="*/ 10168181 w 12188819"/>
              <a:gd name="connsiteY177" fmla="*/ 6599211 h 6857997"/>
              <a:gd name="connsiteX178" fmla="*/ 10168181 w 12188819"/>
              <a:gd name="connsiteY178" fmla="*/ 6619873 h 6857997"/>
              <a:gd name="connsiteX179" fmla="*/ 10183807 w 12188819"/>
              <a:gd name="connsiteY179" fmla="*/ 6619873 h 6857997"/>
              <a:gd name="connsiteX180" fmla="*/ 10183807 w 12188819"/>
              <a:gd name="connsiteY180" fmla="*/ 6570660 h 6857997"/>
              <a:gd name="connsiteX181" fmla="*/ 10168181 w 12188819"/>
              <a:gd name="connsiteY181" fmla="*/ 6570660 h 6857997"/>
              <a:gd name="connsiteX182" fmla="*/ 10168181 w 12188819"/>
              <a:gd name="connsiteY182" fmla="*/ 6590571 h 6857997"/>
              <a:gd name="connsiteX183" fmla="*/ 10139108 w 12188819"/>
              <a:gd name="connsiteY183" fmla="*/ 6590571 h 6857997"/>
              <a:gd name="connsiteX184" fmla="*/ 10139108 w 12188819"/>
              <a:gd name="connsiteY184" fmla="*/ 6570660 h 6857997"/>
              <a:gd name="connsiteX185" fmla="*/ 10050457 w 12188819"/>
              <a:gd name="connsiteY185" fmla="*/ 6570660 h 6857997"/>
              <a:gd name="connsiteX186" fmla="*/ 10050457 w 12188819"/>
              <a:gd name="connsiteY186" fmla="*/ 6578989 h 6857997"/>
              <a:gd name="connsiteX187" fmla="*/ 10074819 w 12188819"/>
              <a:gd name="connsiteY187" fmla="*/ 6578989 h 6857997"/>
              <a:gd name="connsiteX188" fmla="*/ 10074819 w 12188819"/>
              <a:gd name="connsiteY188" fmla="*/ 6619873 h 6857997"/>
              <a:gd name="connsiteX189" fmla="*/ 10090818 w 12188819"/>
              <a:gd name="connsiteY189" fmla="*/ 6619873 h 6857997"/>
              <a:gd name="connsiteX190" fmla="*/ 10090818 w 12188819"/>
              <a:gd name="connsiteY190" fmla="*/ 6578989 h 6857997"/>
              <a:gd name="connsiteX191" fmla="*/ 10115544 w 12188819"/>
              <a:gd name="connsiteY191" fmla="*/ 6578989 h 6857997"/>
              <a:gd name="connsiteX192" fmla="*/ 10115544 w 12188819"/>
              <a:gd name="connsiteY192" fmla="*/ 6570660 h 6857997"/>
              <a:gd name="connsiteX193" fmla="*/ 2164817 w 12188819"/>
              <a:gd name="connsiteY193" fmla="*/ 6506714 h 6857997"/>
              <a:gd name="connsiteX194" fmla="*/ 2164817 w 12188819"/>
              <a:gd name="connsiteY194" fmla="*/ 6521015 h 6857997"/>
              <a:gd name="connsiteX195" fmla="*/ 2170608 w 12188819"/>
              <a:gd name="connsiteY195" fmla="*/ 6521015 h 6857997"/>
              <a:gd name="connsiteX196" fmla="*/ 2168864 w 12188819"/>
              <a:gd name="connsiteY196" fmla="*/ 6530887 h 6857997"/>
              <a:gd name="connsiteX197" fmla="*/ 2164120 w 12188819"/>
              <a:gd name="connsiteY197" fmla="*/ 6535875 h 6857997"/>
              <a:gd name="connsiteX198" fmla="*/ 2166980 w 12188819"/>
              <a:gd name="connsiteY198" fmla="*/ 6541247 h 6857997"/>
              <a:gd name="connsiteX199" fmla="*/ 2174096 w 12188819"/>
              <a:gd name="connsiteY199" fmla="*/ 6534026 h 6857997"/>
              <a:gd name="connsiteX200" fmla="*/ 2176538 w 12188819"/>
              <a:gd name="connsiteY200" fmla="*/ 6521015 h 6857997"/>
              <a:gd name="connsiteX201" fmla="*/ 2176538 w 12188819"/>
              <a:gd name="connsiteY201" fmla="*/ 6506714 h 6857997"/>
              <a:gd name="connsiteX202" fmla="*/ 6291676 w 12188819"/>
              <a:gd name="connsiteY202" fmla="*/ 6483831 h 6857997"/>
              <a:gd name="connsiteX203" fmla="*/ 6291676 w 12188819"/>
              <a:gd name="connsiteY203" fmla="*/ 6488436 h 6857997"/>
              <a:gd name="connsiteX204" fmla="*/ 6289444 w 12188819"/>
              <a:gd name="connsiteY204" fmla="*/ 6502354 h 6857997"/>
              <a:gd name="connsiteX205" fmla="*/ 6282711 w 12188819"/>
              <a:gd name="connsiteY205" fmla="*/ 6509993 h 6857997"/>
              <a:gd name="connsiteX206" fmla="*/ 6272700 w 12188819"/>
              <a:gd name="connsiteY206" fmla="*/ 6512853 h 6857997"/>
              <a:gd name="connsiteX207" fmla="*/ 6263631 w 12188819"/>
              <a:gd name="connsiteY207" fmla="*/ 6509679 h 6857997"/>
              <a:gd name="connsiteX208" fmla="*/ 6260352 w 12188819"/>
              <a:gd name="connsiteY208" fmla="*/ 6501203 h 6857997"/>
              <a:gd name="connsiteX209" fmla="*/ 6261782 w 12188819"/>
              <a:gd name="connsiteY209" fmla="*/ 6495168 h 6857997"/>
              <a:gd name="connsiteX210" fmla="*/ 6265794 w 12188819"/>
              <a:gd name="connsiteY210" fmla="*/ 6491122 h 6857997"/>
              <a:gd name="connsiteX211" fmla="*/ 6274863 w 12188819"/>
              <a:gd name="connsiteY211" fmla="*/ 6488575 h 6857997"/>
              <a:gd name="connsiteX212" fmla="*/ 6291676 w 12188819"/>
              <a:gd name="connsiteY212" fmla="*/ 6483831 h 6857997"/>
              <a:gd name="connsiteX213" fmla="*/ 2657736 w 12188819"/>
              <a:gd name="connsiteY213" fmla="*/ 6483831 h 6857997"/>
              <a:gd name="connsiteX214" fmla="*/ 2657736 w 12188819"/>
              <a:gd name="connsiteY214" fmla="*/ 6488436 h 6857997"/>
              <a:gd name="connsiteX215" fmla="*/ 2655504 w 12188819"/>
              <a:gd name="connsiteY215" fmla="*/ 6502354 h 6857997"/>
              <a:gd name="connsiteX216" fmla="*/ 2648771 w 12188819"/>
              <a:gd name="connsiteY216" fmla="*/ 6509993 h 6857997"/>
              <a:gd name="connsiteX217" fmla="*/ 2638760 w 12188819"/>
              <a:gd name="connsiteY217" fmla="*/ 6512853 h 6857997"/>
              <a:gd name="connsiteX218" fmla="*/ 2629691 w 12188819"/>
              <a:gd name="connsiteY218" fmla="*/ 6509679 h 6857997"/>
              <a:gd name="connsiteX219" fmla="*/ 2626412 w 12188819"/>
              <a:gd name="connsiteY219" fmla="*/ 6501203 h 6857997"/>
              <a:gd name="connsiteX220" fmla="*/ 2627843 w 12188819"/>
              <a:gd name="connsiteY220" fmla="*/ 6495168 h 6857997"/>
              <a:gd name="connsiteX221" fmla="*/ 2631854 w 12188819"/>
              <a:gd name="connsiteY221" fmla="*/ 6491122 h 6857997"/>
              <a:gd name="connsiteX222" fmla="*/ 2640923 w 12188819"/>
              <a:gd name="connsiteY222" fmla="*/ 6488575 h 6857997"/>
              <a:gd name="connsiteX223" fmla="*/ 2657736 w 12188819"/>
              <a:gd name="connsiteY223" fmla="*/ 6483831 h 6857997"/>
              <a:gd name="connsiteX224" fmla="*/ 6087293 w 12188819"/>
              <a:gd name="connsiteY224" fmla="*/ 6455577 h 6857997"/>
              <a:gd name="connsiteX225" fmla="*/ 6099920 w 12188819"/>
              <a:gd name="connsiteY225" fmla="*/ 6462484 h 6857997"/>
              <a:gd name="connsiteX226" fmla="*/ 6104036 w 12188819"/>
              <a:gd name="connsiteY226" fmla="*/ 6476855 h 6857997"/>
              <a:gd name="connsiteX227" fmla="*/ 6070131 w 12188819"/>
              <a:gd name="connsiteY227" fmla="*/ 6476855 h 6857997"/>
              <a:gd name="connsiteX228" fmla="*/ 6075503 w 12188819"/>
              <a:gd name="connsiteY228" fmla="*/ 6461333 h 6857997"/>
              <a:gd name="connsiteX229" fmla="*/ 6087293 w 12188819"/>
              <a:gd name="connsiteY229" fmla="*/ 6455577 h 6857997"/>
              <a:gd name="connsiteX230" fmla="*/ 6018396 w 12188819"/>
              <a:gd name="connsiteY230" fmla="*/ 6455577 h 6857997"/>
              <a:gd name="connsiteX231" fmla="*/ 6030542 w 12188819"/>
              <a:gd name="connsiteY231" fmla="*/ 6462728 h 6857997"/>
              <a:gd name="connsiteX232" fmla="*/ 6035359 w 12188819"/>
              <a:gd name="connsiteY232" fmla="*/ 6485436 h 6857997"/>
              <a:gd name="connsiteX233" fmla="*/ 6030542 w 12188819"/>
              <a:gd name="connsiteY233" fmla="*/ 6505667 h 6857997"/>
              <a:gd name="connsiteX234" fmla="*/ 6019164 w 12188819"/>
              <a:gd name="connsiteY234" fmla="*/ 6512365 h 6857997"/>
              <a:gd name="connsiteX235" fmla="*/ 6007542 w 12188819"/>
              <a:gd name="connsiteY235" fmla="*/ 6505388 h 6857997"/>
              <a:gd name="connsiteX236" fmla="*/ 6002549 w 12188819"/>
              <a:gd name="connsiteY236" fmla="*/ 6484041 h 6857997"/>
              <a:gd name="connsiteX237" fmla="*/ 6007227 w 12188819"/>
              <a:gd name="connsiteY237" fmla="*/ 6462449 h 6857997"/>
              <a:gd name="connsiteX238" fmla="*/ 6018396 w 12188819"/>
              <a:gd name="connsiteY238" fmla="*/ 6455577 h 6857997"/>
              <a:gd name="connsiteX239" fmla="*/ 5829560 w 12188819"/>
              <a:gd name="connsiteY239" fmla="*/ 6455577 h 6857997"/>
              <a:gd name="connsiteX240" fmla="*/ 5842536 w 12188819"/>
              <a:gd name="connsiteY240" fmla="*/ 6462597 h 6857997"/>
              <a:gd name="connsiteX241" fmla="*/ 5847768 w 12188819"/>
              <a:gd name="connsiteY241" fmla="*/ 6483936 h 6857997"/>
              <a:gd name="connsiteX242" fmla="*/ 5842571 w 12188819"/>
              <a:gd name="connsiteY242" fmla="*/ 6505275 h 6857997"/>
              <a:gd name="connsiteX243" fmla="*/ 5830118 w 12188819"/>
              <a:gd name="connsiteY243" fmla="*/ 6512365 h 6857997"/>
              <a:gd name="connsiteX244" fmla="*/ 5817143 w 12188819"/>
              <a:gd name="connsiteY244" fmla="*/ 6505345 h 6857997"/>
              <a:gd name="connsiteX245" fmla="*/ 5811910 w 12188819"/>
              <a:gd name="connsiteY245" fmla="*/ 6483936 h 6857997"/>
              <a:gd name="connsiteX246" fmla="*/ 5817072 w 12188819"/>
              <a:gd name="connsiteY246" fmla="*/ 6462632 h 6857997"/>
              <a:gd name="connsiteX247" fmla="*/ 5829560 w 12188819"/>
              <a:gd name="connsiteY247" fmla="*/ 6455577 h 6857997"/>
              <a:gd name="connsiteX248" fmla="*/ 2774981 w 12188819"/>
              <a:gd name="connsiteY248" fmla="*/ 6455577 h 6857997"/>
              <a:gd name="connsiteX249" fmla="*/ 2787127 w 12188819"/>
              <a:gd name="connsiteY249" fmla="*/ 6462728 h 6857997"/>
              <a:gd name="connsiteX250" fmla="*/ 2791944 w 12188819"/>
              <a:gd name="connsiteY250" fmla="*/ 6485436 h 6857997"/>
              <a:gd name="connsiteX251" fmla="*/ 2787127 w 12188819"/>
              <a:gd name="connsiteY251" fmla="*/ 6505667 h 6857997"/>
              <a:gd name="connsiteX252" fmla="*/ 2775749 w 12188819"/>
              <a:gd name="connsiteY252" fmla="*/ 6512365 h 6857997"/>
              <a:gd name="connsiteX253" fmla="*/ 2764126 w 12188819"/>
              <a:gd name="connsiteY253" fmla="*/ 6505388 h 6857997"/>
              <a:gd name="connsiteX254" fmla="*/ 2759134 w 12188819"/>
              <a:gd name="connsiteY254" fmla="*/ 6484041 h 6857997"/>
              <a:gd name="connsiteX255" fmla="*/ 2763811 w 12188819"/>
              <a:gd name="connsiteY255" fmla="*/ 6462449 h 6857997"/>
              <a:gd name="connsiteX256" fmla="*/ 2774981 w 12188819"/>
              <a:gd name="connsiteY256" fmla="*/ 6455577 h 6857997"/>
              <a:gd name="connsiteX257" fmla="*/ 2510503 w 12188819"/>
              <a:gd name="connsiteY257" fmla="*/ 6455577 h 6857997"/>
              <a:gd name="connsiteX258" fmla="*/ 2523130 w 12188819"/>
              <a:gd name="connsiteY258" fmla="*/ 6462484 h 6857997"/>
              <a:gd name="connsiteX259" fmla="*/ 2527246 w 12188819"/>
              <a:gd name="connsiteY259" fmla="*/ 6476855 h 6857997"/>
              <a:gd name="connsiteX260" fmla="*/ 2493341 w 12188819"/>
              <a:gd name="connsiteY260" fmla="*/ 6476855 h 6857997"/>
              <a:gd name="connsiteX261" fmla="*/ 2498713 w 12188819"/>
              <a:gd name="connsiteY261" fmla="*/ 6461333 h 6857997"/>
              <a:gd name="connsiteX262" fmla="*/ 2510503 w 12188819"/>
              <a:gd name="connsiteY262" fmla="*/ 6455577 h 6857997"/>
              <a:gd name="connsiteX263" fmla="*/ 1871770 w 12188819"/>
              <a:gd name="connsiteY263" fmla="*/ 6455577 h 6857997"/>
              <a:gd name="connsiteX264" fmla="*/ 1884746 w 12188819"/>
              <a:gd name="connsiteY264" fmla="*/ 6462597 h 6857997"/>
              <a:gd name="connsiteX265" fmla="*/ 1889978 w 12188819"/>
              <a:gd name="connsiteY265" fmla="*/ 6483936 h 6857997"/>
              <a:gd name="connsiteX266" fmla="*/ 1884781 w 12188819"/>
              <a:gd name="connsiteY266" fmla="*/ 6505275 h 6857997"/>
              <a:gd name="connsiteX267" fmla="*/ 1872328 w 12188819"/>
              <a:gd name="connsiteY267" fmla="*/ 6512365 h 6857997"/>
              <a:gd name="connsiteX268" fmla="*/ 1859352 w 12188819"/>
              <a:gd name="connsiteY268" fmla="*/ 6505345 h 6857997"/>
              <a:gd name="connsiteX269" fmla="*/ 1854120 w 12188819"/>
              <a:gd name="connsiteY269" fmla="*/ 6483936 h 6857997"/>
              <a:gd name="connsiteX270" fmla="*/ 1859282 w 12188819"/>
              <a:gd name="connsiteY270" fmla="*/ 6462632 h 6857997"/>
              <a:gd name="connsiteX271" fmla="*/ 1871770 w 12188819"/>
              <a:gd name="connsiteY271" fmla="*/ 6455577 h 6857997"/>
              <a:gd name="connsiteX272" fmla="*/ 1586578 w 12188819"/>
              <a:gd name="connsiteY272" fmla="*/ 6455577 h 6857997"/>
              <a:gd name="connsiteX273" fmla="*/ 1599205 w 12188819"/>
              <a:gd name="connsiteY273" fmla="*/ 6462484 h 6857997"/>
              <a:gd name="connsiteX274" fmla="*/ 1603321 w 12188819"/>
              <a:gd name="connsiteY274" fmla="*/ 6476855 h 6857997"/>
              <a:gd name="connsiteX275" fmla="*/ 1569416 w 12188819"/>
              <a:gd name="connsiteY275" fmla="*/ 6476855 h 6857997"/>
              <a:gd name="connsiteX276" fmla="*/ 1574788 w 12188819"/>
              <a:gd name="connsiteY276" fmla="*/ 6461333 h 6857997"/>
              <a:gd name="connsiteX277" fmla="*/ 1586578 w 12188819"/>
              <a:gd name="connsiteY277" fmla="*/ 6455577 h 6857997"/>
              <a:gd name="connsiteX278" fmla="*/ 1317679 w 12188819"/>
              <a:gd name="connsiteY278" fmla="*/ 6455577 h 6857997"/>
              <a:gd name="connsiteX279" fmla="*/ 1329914 w 12188819"/>
              <a:gd name="connsiteY279" fmla="*/ 6462397 h 6857997"/>
              <a:gd name="connsiteX280" fmla="*/ 1334947 w 12188819"/>
              <a:gd name="connsiteY280" fmla="*/ 6483204 h 6857997"/>
              <a:gd name="connsiteX281" fmla="*/ 1330053 w 12188819"/>
              <a:gd name="connsiteY281" fmla="*/ 6504116 h 6857997"/>
              <a:gd name="connsiteX282" fmla="*/ 1318169 w 12188819"/>
              <a:gd name="connsiteY282" fmla="*/ 6510690 h 6857997"/>
              <a:gd name="connsiteX283" fmla="*/ 1306354 w 12188819"/>
              <a:gd name="connsiteY283" fmla="*/ 6503976 h 6857997"/>
              <a:gd name="connsiteX284" fmla="*/ 1301530 w 12188819"/>
              <a:gd name="connsiteY284" fmla="*/ 6482644 h 6857997"/>
              <a:gd name="connsiteX285" fmla="*/ 1306389 w 12188819"/>
              <a:gd name="connsiteY285" fmla="*/ 6462397 h 6857997"/>
              <a:gd name="connsiteX286" fmla="*/ 1317679 w 12188819"/>
              <a:gd name="connsiteY286" fmla="*/ 6455577 h 6857997"/>
              <a:gd name="connsiteX287" fmla="*/ 1071670 w 12188819"/>
              <a:gd name="connsiteY287" fmla="*/ 6455577 h 6857997"/>
              <a:gd name="connsiteX288" fmla="*/ 1084646 w 12188819"/>
              <a:gd name="connsiteY288" fmla="*/ 6462597 h 6857997"/>
              <a:gd name="connsiteX289" fmla="*/ 1089878 w 12188819"/>
              <a:gd name="connsiteY289" fmla="*/ 6483936 h 6857997"/>
              <a:gd name="connsiteX290" fmla="*/ 1084681 w 12188819"/>
              <a:gd name="connsiteY290" fmla="*/ 6505275 h 6857997"/>
              <a:gd name="connsiteX291" fmla="*/ 1072228 w 12188819"/>
              <a:gd name="connsiteY291" fmla="*/ 6512365 h 6857997"/>
              <a:gd name="connsiteX292" fmla="*/ 1059252 w 12188819"/>
              <a:gd name="connsiteY292" fmla="*/ 6505345 h 6857997"/>
              <a:gd name="connsiteX293" fmla="*/ 1054020 w 12188819"/>
              <a:gd name="connsiteY293" fmla="*/ 6483936 h 6857997"/>
              <a:gd name="connsiteX294" fmla="*/ 1059182 w 12188819"/>
              <a:gd name="connsiteY294" fmla="*/ 6462632 h 6857997"/>
              <a:gd name="connsiteX295" fmla="*/ 1071670 w 12188819"/>
              <a:gd name="connsiteY295" fmla="*/ 6455577 h 6857997"/>
              <a:gd name="connsiteX296" fmla="*/ 1139782 w 12188819"/>
              <a:gd name="connsiteY296" fmla="*/ 6455089 h 6857997"/>
              <a:gd name="connsiteX297" fmla="*/ 1151472 w 12188819"/>
              <a:gd name="connsiteY297" fmla="*/ 6462065 h 6857997"/>
              <a:gd name="connsiteX298" fmla="*/ 1156274 w 12188819"/>
              <a:gd name="connsiteY298" fmla="*/ 6483552 h 6857997"/>
              <a:gd name="connsiteX299" fmla="*/ 1151334 w 12188819"/>
              <a:gd name="connsiteY299" fmla="*/ 6505319 h 6857997"/>
              <a:gd name="connsiteX300" fmla="*/ 1139852 w 12188819"/>
              <a:gd name="connsiteY300" fmla="*/ 6512365 h 6857997"/>
              <a:gd name="connsiteX301" fmla="*/ 1128229 w 12188819"/>
              <a:gd name="connsiteY301" fmla="*/ 6505563 h 6857997"/>
              <a:gd name="connsiteX302" fmla="*/ 1123428 w 12188819"/>
              <a:gd name="connsiteY302" fmla="*/ 6484390 h 6857997"/>
              <a:gd name="connsiteX303" fmla="*/ 1128508 w 12188819"/>
              <a:gd name="connsiteY303" fmla="*/ 6462589 h 6857997"/>
              <a:gd name="connsiteX304" fmla="*/ 1139782 w 12188819"/>
              <a:gd name="connsiteY304" fmla="*/ 6455089 h 6857997"/>
              <a:gd name="connsiteX305" fmla="*/ 6224382 w 12188819"/>
              <a:gd name="connsiteY305" fmla="*/ 6446927 h 6857997"/>
              <a:gd name="connsiteX306" fmla="*/ 6224382 w 12188819"/>
              <a:gd name="connsiteY306" fmla="*/ 6521015 h 6857997"/>
              <a:gd name="connsiteX307" fmla="*/ 6234638 w 12188819"/>
              <a:gd name="connsiteY307" fmla="*/ 6521015 h 6857997"/>
              <a:gd name="connsiteX308" fmla="*/ 6234638 w 12188819"/>
              <a:gd name="connsiteY308" fmla="*/ 6446927 h 6857997"/>
              <a:gd name="connsiteX309" fmla="*/ 5967207 w 12188819"/>
              <a:gd name="connsiteY309" fmla="*/ 6446927 h 6857997"/>
              <a:gd name="connsiteX310" fmla="*/ 5967207 w 12188819"/>
              <a:gd name="connsiteY310" fmla="*/ 6521015 h 6857997"/>
              <a:gd name="connsiteX311" fmla="*/ 5977463 w 12188819"/>
              <a:gd name="connsiteY311" fmla="*/ 6521015 h 6857997"/>
              <a:gd name="connsiteX312" fmla="*/ 5977463 w 12188819"/>
              <a:gd name="connsiteY312" fmla="*/ 6446927 h 6857997"/>
              <a:gd name="connsiteX313" fmla="*/ 2380892 w 12188819"/>
              <a:gd name="connsiteY313" fmla="*/ 6446927 h 6857997"/>
              <a:gd name="connsiteX314" fmla="*/ 2380892 w 12188819"/>
              <a:gd name="connsiteY314" fmla="*/ 6521015 h 6857997"/>
              <a:gd name="connsiteX315" fmla="*/ 2391148 w 12188819"/>
              <a:gd name="connsiteY315" fmla="*/ 6521015 h 6857997"/>
              <a:gd name="connsiteX316" fmla="*/ 2391148 w 12188819"/>
              <a:gd name="connsiteY316" fmla="*/ 6446927 h 6857997"/>
              <a:gd name="connsiteX317" fmla="*/ 2287703 w 12188819"/>
              <a:gd name="connsiteY317" fmla="*/ 6446927 h 6857997"/>
              <a:gd name="connsiteX318" fmla="*/ 2306367 w 12188819"/>
              <a:gd name="connsiteY318" fmla="*/ 6521015 h 6857997"/>
              <a:gd name="connsiteX319" fmla="*/ 2317108 w 12188819"/>
              <a:gd name="connsiteY319" fmla="*/ 6521015 h 6857997"/>
              <a:gd name="connsiteX320" fmla="*/ 2329386 w 12188819"/>
              <a:gd name="connsiteY320" fmla="*/ 6464019 h 6857997"/>
              <a:gd name="connsiteX321" fmla="*/ 2331689 w 12188819"/>
              <a:gd name="connsiteY321" fmla="*/ 6476646 h 6857997"/>
              <a:gd name="connsiteX322" fmla="*/ 2341385 w 12188819"/>
              <a:gd name="connsiteY322" fmla="*/ 6521015 h 6857997"/>
              <a:gd name="connsiteX323" fmla="*/ 2352104 w 12188819"/>
              <a:gd name="connsiteY323" fmla="*/ 6521015 h 6857997"/>
              <a:gd name="connsiteX324" fmla="*/ 2371070 w 12188819"/>
              <a:gd name="connsiteY324" fmla="*/ 6446927 h 6857997"/>
              <a:gd name="connsiteX325" fmla="*/ 2361025 w 12188819"/>
              <a:gd name="connsiteY325" fmla="*/ 6446927 h 6857997"/>
              <a:gd name="connsiteX326" fmla="*/ 2350655 w 12188819"/>
              <a:gd name="connsiteY326" fmla="*/ 6489761 h 6857997"/>
              <a:gd name="connsiteX327" fmla="*/ 2347176 w 12188819"/>
              <a:gd name="connsiteY327" fmla="*/ 6504063 h 6857997"/>
              <a:gd name="connsiteX328" fmla="*/ 2344116 w 12188819"/>
              <a:gd name="connsiteY328" fmla="*/ 6489901 h 6857997"/>
              <a:gd name="connsiteX329" fmla="*/ 2335078 w 12188819"/>
              <a:gd name="connsiteY329" fmla="*/ 6446927 h 6857997"/>
              <a:gd name="connsiteX330" fmla="*/ 2324448 w 12188819"/>
              <a:gd name="connsiteY330" fmla="*/ 6446927 h 6857997"/>
              <a:gd name="connsiteX331" fmla="*/ 2314810 w 12188819"/>
              <a:gd name="connsiteY331" fmla="*/ 6490319 h 6857997"/>
              <a:gd name="connsiteX332" fmla="*/ 2311597 w 12188819"/>
              <a:gd name="connsiteY332" fmla="*/ 6505598 h 6857997"/>
              <a:gd name="connsiteX333" fmla="*/ 2308021 w 12188819"/>
              <a:gd name="connsiteY333" fmla="*/ 6489692 h 6857997"/>
              <a:gd name="connsiteX334" fmla="*/ 2298346 w 12188819"/>
              <a:gd name="connsiteY334" fmla="*/ 6446927 h 6857997"/>
              <a:gd name="connsiteX335" fmla="*/ 1818918 w 12188819"/>
              <a:gd name="connsiteY335" fmla="*/ 6446927 h 6857997"/>
              <a:gd name="connsiteX336" fmla="*/ 1818918 w 12188819"/>
              <a:gd name="connsiteY336" fmla="*/ 6521015 h 6857997"/>
              <a:gd name="connsiteX337" fmla="*/ 1829173 w 12188819"/>
              <a:gd name="connsiteY337" fmla="*/ 6521015 h 6857997"/>
              <a:gd name="connsiteX338" fmla="*/ 1829173 w 12188819"/>
              <a:gd name="connsiteY338" fmla="*/ 6446927 h 6857997"/>
              <a:gd name="connsiteX339" fmla="*/ 1752242 w 12188819"/>
              <a:gd name="connsiteY339" fmla="*/ 6446927 h 6857997"/>
              <a:gd name="connsiteX340" fmla="*/ 1752242 w 12188819"/>
              <a:gd name="connsiteY340" fmla="*/ 6521015 h 6857997"/>
              <a:gd name="connsiteX341" fmla="*/ 1762498 w 12188819"/>
              <a:gd name="connsiteY341" fmla="*/ 6521015 h 6857997"/>
              <a:gd name="connsiteX342" fmla="*/ 1762498 w 12188819"/>
              <a:gd name="connsiteY342" fmla="*/ 6446927 h 6857997"/>
              <a:gd name="connsiteX343" fmla="*/ 1266468 w 12188819"/>
              <a:gd name="connsiteY343" fmla="*/ 6446927 h 6857997"/>
              <a:gd name="connsiteX344" fmla="*/ 1266468 w 12188819"/>
              <a:gd name="connsiteY344" fmla="*/ 6521015 h 6857997"/>
              <a:gd name="connsiteX345" fmla="*/ 1276723 w 12188819"/>
              <a:gd name="connsiteY345" fmla="*/ 6521015 h 6857997"/>
              <a:gd name="connsiteX346" fmla="*/ 1276723 w 12188819"/>
              <a:gd name="connsiteY346" fmla="*/ 6446927 h 6857997"/>
              <a:gd name="connsiteX347" fmla="*/ 6278770 w 12188819"/>
              <a:gd name="connsiteY347" fmla="*/ 6445252 h 6857997"/>
              <a:gd name="connsiteX348" fmla="*/ 6259899 w 12188819"/>
              <a:gd name="connsiteY348" fmla="*/ 6450694 h 6857997"/>
              <a:gd name="connsiteX349" fmla="*/ 6251144 w 12188819"/>
              <a:gd name="connsiteY349" fmla="*/ 6468065 h 6857997"/>
              <a:gd name="connsiteX350" fmla="*/ 6261259 w 12188819"/>
              <a:gd name="connsiteY350" fmla="*/ 6469739 h 6857997"/>
              <a:gd name="connsiteX351" fmla="*/ 6266491 w 12188819"/>
              <a:gd name="connsiteY351" fmla="*/ 6458557 h 6857997"/>
              <a:gd name="connsiteX352" fmla="*/ 6277235 w 12188819"/>
              <a:gd name="connsiteY352" fmla="*/ 6455577 h 6857997"/>
              <a:gd name="connsiteX353" fmla="*/ 6289025 w 12188819"/>
              <a:gd name="connsiteY353" fmla="*/ 6460042 h 6857997"/>
              <a:gd name="connsiteX354" fmla="*/ 6291746 w 12188819"/>
              <a:gd name="connsiteY354" fmla="*/ 6470716 h 6857997"/>
              <a:gd name="connsiteX355" fmla="*/ 6291676 w 12188819"/>
              <a:gd name="connsiteY355" fmla="*/ 6473925 h 6857997"/>
              <a:gd name="connsiteX356" fmla="*/ 6273258 w 12188819"/>
              <a:gd name="connsiteY356" fmla="*/ 6478320 h 6857997"/>
              <a:gd name="connsiteX357" fmla="*/ 6259306 w 12188819"/>
              <a:gd name="connsiteY357" fmla="*/ 6482436 h 6857997"/>
              <a:gd name="connsiteX358" fmla="*/ 6252050 w 12188819"/>
              <a:gd name="connsiteY358" fmla="*/ 6490180 h 6857997"/>
              <a:gd name="connsiteX359" fmla="*/ 6249399 w 12188819"/>
              <a:gd name="connsiteY359" fmla="*/ 6501551 h 6857997"/>
              <a:gd name="connsiteX360" fmla="*/ 6255050 w 12188819"/>
              <a:gd name="connsiteY360" fmla="*/ 6516969 h 6857997"/>
              <a:gd name="connsiteX361" fmla="*/ 6270189 w 12188819"/>
              <a:gd name="connsiteY361" fmla="*/ 6522690 h 6857997"/>
              <a:gd name="connsiteX362" fmla="*/ 6281770 w 12188819"/>
              <a:gd name="connsiteY362" fmla="*/ 6519968 h 6857997"/>
              <a:gd name="connsiteX363" fmla="*/ 6292513 w 12188819"/>
              <a:gd name="connsiteY363" fmla="*/ 6511875 h 6857997"/>
              <a:gd name="connsiteX364" fmla="*/ 6294606 w 12188819"/>
              <a:gd name="connsiteY364" fmla="*/ 6521015 h 6857997"/>
              <a:gd name="connsiteX365" fmla="*/ 6305350 w 12188819"/>
              <a:gd name="connsiteY365" fmla="*/ 6521015 h 6857997"/>
              <a:gd name="connsiteX366" fmla="*/ 6302733 w 12188819"/>
              <a:gd name="connsiteY366" fmla="*/ 6512120 h 6857997"/>
              <a:gd name="connsiteX367" fmla="*/ 6302071 w 12188819"/>
              <a:gd name="connsiteY367" fmla="*/ 6489971 h 6857997"/>
              <a:gd name="connsiteX368" fmla="*/ 6302071 w 12188819"/>
              <a:gd name="connsiteY368" fmla="*/ 6473227 h 6857997"/>
              <a:gd name="connsiteX369" fmla="*/ 6300641 w 12188819"/>
              <a:gd name="connsiteY369" fmla="*/ 6457740 h 6857997"/>
              <a:gd name="connsiteX370" fmla="*/ 6293769 w 12188819"/>
              <a:gd name="connsiteY370" fmla="*/ 6448845 h 6857997"/>
              <a:gd name="connsiteX371" fmla="*/ 6278770 w 12188819"/>
              <a:gd name="connsiteY371" fmla="*/ 6445252 h 6857997"/>
              <a:gd name="connsiteX372" fmla="*/ 6157702 w 12188819"/>
              <a:gd name="connsiteY372" fmla="*/ 6445252 h 6857997"/>
              <a:gd name="connsiteX373" fmla="*/ 6146594 w 12188819"/>
              <a:gd name="connsiteY373" fmla="*/ 6448270 h 6857997"/>
              <a:gd name="connsiteX374" fmla="*/ 6138411 w 12188819"/>
              <a:gd name="connsiteY374" fmla="*/ 6457392 h 6857997"/>
              <a:gd name="connsiteX375" fmla="*/ 6138411 w 12188819"/>
              <a:gd name="connsiteY375" fmla="*/ 6446927 h 6857997"/>
              <a:gd name="connsiteX376" fmla="*/ 6129132 w 12188819"/>
              <a:gd name="connsiteY376" fmla="*/ 6446927 h 6857997"/>
              <a:gd name="connsiteX377" fmla="*/ 6129132 w 12188819"/>
              <a:gd name="connsiteY377" fmla="*/ 6521015 h 6857997"/>
              <a:gd name="connsiteX378" fmla="*/ 6139388 w 12188819"/>
              <a:gd name="connsiteY378" fmla="*/ 6521015 h 6857997"/>
              <a:gd name="connsiteX379" fmla="*/ 6139388 w 12188819"/>
              <a:gd name="connsiteY379" fmla="*/ 6480509 h 6857997"/>
              <a:gd name="connsiteX380" fmla="*/ 6143783 w 12188819"/>
              <a:gd name="connsiteY380" fmla="*/ 6461583 h 6857997"/>
              <a:gd name="connsiteX381" fmla="*/ 6155573 w 12188819"/>
              <a:gd name="connsiteY381" fmla="*/ 6456066 h 6857997"/>
              <a:gd name="connsiteX382" fmla="*/ 6162444 w 12188819"/>
              <a:gd name="connsiteY382" fmla="*/ 6458126 h 6857997"/>
              <a:gd name="connsiteX383" fmla="*/ 6166805 w 12188819"/>
              <a:gd name="connsiteY383" fmla="*/ 6463957 h 6857997"/>
              <a:gd name="connsiteX384" fmla="*/ 6168200 w 12188819"/>
              <a:gd name="connsiteY384" fmla="*/ 6475900 h 6857997"/>
              <a:gd name="connsiteX385" fmla="*/ 6168200 w 12188819"/>
              <a:gd name="connsiteY385" fmla="*/ 6521015 h 6857997"/>
              <a:gd name="connsiteX386" fmla="*/ 6178455 w 12188819"/>
              <a:gd name="connsiteY386" fmla="*/ 6521015 h 6857997"/>
              <a:gd name="connsiteX387" fmla="*/ 6178455 w 12188819"/>
              <a:gd name="connsiteY387" fmla="*/ 6475460 h 6857997"/>
              <a:gd name="connsiteX388" fmla="*/ 6177201 w 12188819"/>
              <a:gd name="connsiteY388" fmla="*/ 6460252 h 6857997"/>
              <a:gd name="connsiteX389" fmla="*/ 6173406 w 12188819"/>
              <a:gd name="connsiteY389" fmla="*/ 6452194 h 6857997"/>
              <a:gd name="connsiteX390" fmla="*/ 6166720 w 12188819"/>
              <a:gd name="connsiteY390" fmla="*/ 6447171 h 6857997"/>
              <a:gd name="connsiteX391" fmla="*/ 6157702 w 12188819"/>
              <a:gd name="connsiteY391" fmla="*/ 6445252 h 6857997"/>
              <a:gd name="connsiteX392" fmla="*/ 6087363 w 12188819"/>
              <a:gd name="connsiteY392" fmla="*/ 6445252 h 6857997"/>
              <a:gd name="connsiteX393" fmla="*/ 6066957 w 12188819"/>
              <a:gd name="connsiteY393" fmla="*/ 6455333 h 6857997"/>
              <a:gd name="connsiteX394" fmla="*/ 6058899 w 12188819"/>
              <a:gd name="connsiteY394" fmla="*/ 6484599 h 6857997"/>
              <a:gd name="connsiteX395" fmla="*/ 6066887 w 12188819"/>
              <a:gd name="connsiteY395" fmla="*/ 6512888 h 6857997"/>
              <a:gd name="connsiteX396" fmla="*/ 6087782 w 12188819"/>
              <a:gd name="connsiteY396" fmla="*/ 6522690 h 6857997"/>
              <a:gd name="connsiteX397" fmla="*/ 6104978 w 12188819"/>
              <a:gd name="connsiteY397" fmla="*/ 6516655 h 6857997"/>
              <a:gd name="connsiteX398" fmla="*/ 6114571 w 12188819"/>
              <a:gd name="connsiteY398" fmla="*/ 6498761 h 6857997"/>
              <a:gd name="connsiteX399" fmla="*/ 6103967 w 12188819"/>
              <a:gd name="connsiteY399" fmla="*/ 6497156 h 6857997"/>
              <a:gd name="connsiteX400" fmla="*/ 6087851 w 12188819"/>
              <a:gd name="connsiteY400" fmla="*/ 6512365 h 6857997"/>
              <a:gd name="connsiteX401" fmla="*/ 6075294 w 12188819"/>
              <a:gd name="connsiteY401" fmla="*/ 6506016 h 6857997"/>
              <a:gd name="connsiteX402" fmla="*/ 6069505 w 12188819"/>
              <a:gd name="connsiteY402" fmla="*/ 6487180 h 6857997"/>
              <a:gd name="connsiteX403" fmla="*/ 6114850 w 12188819"/>
              <a:gd name="connsiteY403" fmla="*/ 6487180 h 6857997"/>
              <a:gd name="connsiteX404" fmla="*/ 6114919 w 12188819"/>
              <a:gd name="connsiteY404" fmla="*/ 6483831 h 6857997"/>
              <a:gd name="connsiteX405" fmla="*/ 6107036 w 12188819"/>
              <a:gd name="connsiteY405" fmla="*/ 6455159 h 6857997"/>
              <a:gd name="connsiteX406" fmla="*/ 6087363 w 12188819"/>
              <a:gd name="connsiteY406" fmla="*/ 6445252 h 6857997"/>
              <a:gd name="connsiteX407" fmla="*/ 5900527 w 12188819"/>
              <a:gd name="connsiteY407" fmla="*/ 6445252 h 6857997"/>
              <a:gd name="connsiteX408" fmla="*/ 5889419 w 12188819"/>
              <a:gd name="connsiteY408" fmla="*/ 6448270 h 6857997"/>
              <a:gd name="connsiteX409" fmla="*/ 5881236 w 12188819"/>
              <a:gd name="connsiteY409" fmla="*/ 6457392 h 6857997"/>
              <a:gd name="connsiteX410" fmla="*/ 5881236 w 12188819"/>
              <a:gd name="connsiteY410" fmla="*/ 6446927 h 6857997"/>
              <a:gd name="connsiteX411" fmla="*/ 5871957 w 12188819"/>
              <a:gd name="connsiteY411" fmla="*/ 6446927 h 6857997"/>
              <a:gd name="connsiteX412" fmla="*/ 5871957 w 12188819"/>
              <a:gd name="connsiteY412" fmla="*/ 6521015 h 6857997"/>
              <a:gd name="connsiteX413" fmla="*/ 5882213 w 12188819"/>
              <a:gd name="connsiteY413" fmla="*/ 6521015 h 6857997"/>
              <a:gd name="connsiteX414" fmla="*/ 5882213 w 12188819"/>
              <a:gd name="connsiteY414" fmla="*/ 6480509 h 6857997"/>
              <a:gd name="connsiteX415" fmla="*/ 5886608 w 12188819"/>
              <a:gd name="connsiteY415" fmla="*/ 6461583 h 6857997"/>
              <a:gd name="connsiteX416" fmla="*/ 5898398 w 12188819"/>
              <a:gd name="connsiteY416" fmla="*/ 6456066 h 6857997"/>
              <a:gd name="connsiteX417" fmla="*/ 5905269 w 12188819"/>
              <a:gd name="connsiteY417" fmla="*/ 6458126 h 6857997"/>
              <a:gd name="connsiteX418" fmla="*/ 5909630 w 12188819"/>
              <a:gd name="connsiteY418" fmla="*/ 6463957 h 6857997"/>
              <a:gd name="connsiteX419" fmla="*/ 5911025 w 12188819"/>
              <a:gd name="connsiteY419" fmla="*/ 6475900 h 6857997"/>
              <a:gd name="connsiteX420" fmla="*/ 5911025 w 12188819"/>
              <a:gd name="connsiteY420" fmla="*/ 6521015 h 6857997"/>
              <a:gd name="connsiteX421" fmla="*/ 5921280 w 12188819"/>
              <a:gd name="connsiteY421" fmla="*/ 6521015 h 6857997"/>
              <a:gd name="connsiteX422" fmla="*/ 5921280 w 12188819"/>
              <a:gd name="connsiteY422" fmla="*/ 6475460 h 6857997"/>
              <a:gd name="connsiteX423" fmla="*/ 5920026 w 12188819"/>
              <a:gd name="connsiteY423" fmla="*/ 6460252 h 6857997"/>
              <a:gd name="connsiteX424" fmla="*/ 5916231 w 12188819"/>
              <a:gd name="connsiteY424" fmla="*/ 6452194 h 6857997"/>
              <a:gd name="connsiteX425" fmla="*/ 5909545 w 12188819"/>
              <a:gd name="connsiteY425" fmla="*/ 6447171 h 6857997"/>
              <a:gd name="connsiteX426" fmla="*/ 5900527 w 12188819"/>
              <a:gd name="connsiteY426" fmla="*/ 6445252 h 6857997"/>
              <a:gd name="connsiteX427" fmla="*/ 5829839 w 12188819"/>
              <a:gd name="connsiteY427" fmla="*/ 6445252 h 6857997"/>
              <a:gd name="connsiteX428" fmla="*/ 5809434 w 12188819"/>
              <a:gd name="connsiteY428" fmla="*/ 6455019 h 6857997"/>
              <a:gd name="connsiteX429" fmla="*/ 5801377 w 12188819"/>
              <a:gd name="connsiteY429" fmla="*/ 6483971 h 6857997"/>
              <a:gd name="connsiteX430" fmla="*/ 5809503 w 12188819"/>
              <a:gd name="connsiteY430" fmla="*/ 6512888 h 6857997"/>
              <a:gd name="connsiteX431" fmla="*/ 5829839 w 12188819"/>
              <a:gd name="connsiteY431" fmla="*/ 6522690 h 6857997"/>
              <a:gd name="connsiteX432" fmla="*/ 5850280 w 12188819"/>
              <a:gd name="connsiteY432" fmla="*/ 6512923 h 6857997"/>
              <a:gd name="connsiteX433" fmla="*/ 5858302 w 12188819"/>
              <a:gd name="connsiteY433" fmla="*/ 6483204 h 6857997"/>
              <a:gd name="connsiteX434" fmla="*/ 5850140 w 12188819"/>
              <a:gd name="connsiteY434" fmla="*/ 6455019 h 6857997"/>
              <a:gd name="connsiteX435" fmla="*/ 5829839 w 12188819"/>
              <a:gd name="connsiteY435" fmla="*/ 6445252 h 6857997"/>
              <a:gd name="connsiteX436" fmla="*/ 2714262 w 12188819"/>
              <a:gd name="connsiteY436" fmla="*/ 6445252 h 6857997"/>
              <a:gd name="connsiteX437" fmla="*/ 2703154 w 12188819"/>
              <a:gd name="connsiteY437" fmla="*/ 6448270 h 6857997"/>
              <a:gd name="connsiteX438" fmla="*/ 2694971 w 12188819"/>
              <a:gd name="connsiteY438" fmla="*/ 6457392 h 6857997"/>
              <a:gd name="connsiteX439" fmla="*/ 2694971 w 12188819"/>
              <a:gd name="connsiteY439" fmla="*/ 6446927 h 6857997"/>
              <a:gd name="connsiteX440" fmla="*/ 2685692 w 12188819"/>
              <a:gd name="connsiteY440" fmla="*/ 6446927 h 6857997"/>
              <a:gd name="connsiteX441" fmla="*/ 2685692 w 12188819"/>
              <a:gd name="connsiteY441" fmla="*/ 6521015 h 6857997"/>
              <a:gd name="connsiteX442" fmla="*/ 2695948 w 12188819"/>
              <a:gd name="connsiteY442" fmla="*/ 6521015 h 6857997"/>
              <a:gd name="connsiteX443" fmla="*/ 2695948 w 12188819"/>
              <a:gd name="connsiteY443" fmla="*/ 6480509 h 6857997"/>
              <a:gd name="connsiteX444" fmla="*/ 2700343 w 12188819"/>
              <a:gd name="connsiteY444" fmla="*/ 6461583 h 6857997"/>
              <a:gd name="connsiteX445" fmla="*/ 2712133 w 12188819"/>
              <a:gd name="connsiteY445" fmla="*/ 6456066 h 6857997"/>
              <a:gd name="connsiteX446" fmla="*/ 2719004 w 12188819"/>
              <a:gd name="connsiteY446" fmla="*/ 6458126 h 6857997"/>
              <a:gd name="connsiteX447" fmla="*/ 2723365 w 12188819"/>
              <a:gd name="connsiteY447" fmla="*/ 6463957 h 6857997"/>
              <a:gd name="connsiteX448" fmla="*/ 2724760 w 12188819"/>
              <a:gd name="connsiteY448" fmla="*/ 6475900 h 6857997"/>
              <a:gd name="connsiteX449" fmla="*/ 2724760 w 12188819"/>
              <a:gd name="connsiteY449" fmla="*/ 6521015 h 6857997"/>
              <a:gd name="connsiteX450" fmla="*/ 2735015 w 12188819"/>
              <a:gd name="connsiteY450" fmla="*/ 6521015 h 6857997"/>
              <a:gd name="connsiteX451" fmla="*/ 2735015 w 12188819"/>
              <a:gd name="connsiteY451" fmla="*/ 6475460 h 6857997"/>
              <a:gd name="connsiteX452" fmla="*/ 2733761 w 12188819"/>
              <a:gd name="connsiteY452" fmla="*/ 6460252 h 6857997"/>
              <a:gd name="connsiteX453" fmla="*/ 2729966 w 12188819"/>
              <a:gd name="connsiteY453" fmla="*/ 6452194 h 6857997"/>
              <a:gd name="connsiteX454" fmla="*/ 2723280 w 12188819"/>
              <a:gd name="connsiteY454" fmla="*/ 6447171 h 6857997"/>
              <a:gd name="connsiteX455" fmla="*/ 2714262 w 12188819"/>
              <a:gd name="connsiteY455" fmla="*/ 6445252 h 6857997"/>
              <a:gd name="connsiteX456" fmla="*/ 2644830 w 12188819"/>
              <a:gd name="connsiteY456" fmla="*/ 6445252 h 6857997"/>
              <a:gd name="connsiteX457" fmla="*/ 2625959 w 12188819"/>
              <a:gd name="connsiteY457" fmla="*/ 6450694 h 6857997"/>
              <a:gd name="connsiteX458" fmla="*/ 2617204 w 12188819"/>
              <a:gd name="connsiteY458" fmla="*/ 6468065 h 6857997"/>
              <a:gd name="connsiteX459" fmla="*/ 2627319 w 12188819"/>
              <a:gd name="connsiteY459" fmla="*/ 6469739 h 6857997"/>
              <a:gd name="connsiteX460" fmla="*/ 2632552 w 12188819"/>
              <a:gd name="connsiteY460" fmla="*/ 6458557 h 6857997"/>
              <a:gd name="connsiteX461" fmla="*/ 2643295 w 12188819"/>
              <a:gd name="connsiteY461" fmla="*/ 6455577 h 6857997"/>
              <a:gd name="connsiteX462" fmla="*/ 2655085 w 12188819"/>
              <a:gd name="connsiteY462" fmla="*/ 6460042 h 6857997"/>
              <a:gd name="connsiteX463" fmla="*/ 2657806 w 12188819"/>
              <a:gd name="connsiteY463" fmla="*/ 6470716 h 6857997"/>
              <a:gd name="connsiteX464" fmla="*/ 2657736 w 12188819"/>
              <a:gd name="connsiteY464" fmla="*/ 6473925 h 6857997"/>
              <a:gd name="connsiteX465" fmla="*/ 2639319 w 12188819"/>
              <a:gd name="connsiteY465" fmla="*/ 6478320 h 6857997"/>
              <a:gd name="connsiteX466" fmla="*/ 2625366 w 12188819"/>
              <a:gd name="connsiteY466" fmla="*/ 6482436 h 6857997"/>
              <a:gd name="connsiteX467" fmla="*/ 2618110 w 12188819"/>
              <a:gd name="connsiteY467" fmla="*/ 6490180 h 6857997"/>
              <a:gd name="connsiteX468" fmla="*/ 2615460 w 12188819"/>
              <a:gd name="connsiteY468" fmla="*/ 6501551 h 6857997"/>
              <a:gd name="connsiteX469" fmla="*/ 2621110 w 12188819"/>
              <a:gd name="connsiteY469" fmla="*/ 6516969 h 6857997"/>
              <a:gd name="connsiteX470" fmla="*/ 2636249 w 12188819"/>
              <a:gd name="connsiteY470" fmla="*/ 6522690 h 6857997"/>
              <a:gd name="connsiteX471" fmla="*/ 2647830 w 12188819"/>
              <a:gd name="connsiteY471" fmla="*/ 6519968 h 6857997"/>
              <a:gd name="connsiteX472" fmla="*/ 2658573 w 12188819"/>
              <a:gd name="connsiteY472" fmla="*/ 6511875 h 6857997"/>
              <a:gd name="connsiteX473" fmla="*/ 2660666 w 12188819"/>
              <a:gd name="connsiteY473" fmla="*/ 6521015 h 6857997"/>
              <a:gd name="connsiteX474" fmla="*/ 2671410 w 12188819"/>
              <a:gd name="connsiteY474" fmla="*/ 6521015 h 6857997"/>
              <a:gd name="connsiteX475" fmla="*/ 2668793 w 12188819"/>
              <a:gd name="connsiteY475" fmla="*/ 6512120 h 6857997"/>
              <a:gd name="connsiteX476" fmla="*/ 2668131 w 12188819"/>
              <a:gd name="connsiteY476" fmla="*/ 6489971 h 6857997"/>
              <a:gd name="connsiteX477" fmla="*/ 2668131 w 12188819"/>
              <a:gd name="connsiteY477" fmla="*/ 6473227 h 6857997"/>
              <a:gd name="connsiteX478" fmla="*/ 2666701 w 12188819"/>
              <a:gd name="connsiteY478" fmla="*/ 6457740 h 6857997"/>
              <a:gd name="connsiteX479" fmla="*/ 2659829 w 12188819"/>
              <a:gd name="connsiteY479" fmla="*/ 6448845 h 6857997"/>
              <a:gd name="connsiteX480" fmla="*/ 2644830 w 12188819"/>
              <a:gd name="connsiteY480" fmla="*/ 6445252 h 6857997"/>
              <a:gd name="connsiteX481" fmla="*/ 2574806 w 12188819"/>
              <a:gd name="connsiteY481" fmla="*/ 6445252 h 6857997"/>
              <a:gd name="connsiteX482" fmla="*/ 2568144 w 12188819"/>
              <a:gd name="connsiteY482" fmla="*/ 6447799 h 6857997"/>
              <a:gd name="connsiteX483" fmla="*/ 2561621 w 12188819"/>
              <a:gd name="connsiteY483" fmla="*/ 6458159 h 6857997"/>
              <a:gd name="connsiteX484" fmla="*/ 2561621 w 12188819"/>
              <a:gd name="connsiteY484" fmla="*/ 6446927 h 6857997"/>
              <a:gd name="connsiteX485" fmla="*/ 2552342 w 12188819"/>
              <a:gd name="connsiteY485" fmla="*/ 6446927 h 6857997"/>
              <a:gd name="connsiteX486" fmla="*/ 2552342 w 12188819"/>
              <a:gd name="connsiteY486" fmla="*/ 6521015 h 6857997"/>
              <a:gd name="connsiteX487" fmla="*/ 2562598 w 12188819"/>
              <a:gd name="connsiteY487" fmla="*/ 6521015 h 6857997"/>
              <a:gd name="connsiteX488" fmla="*/ 2562598 w 12188819"/>
              <a:gd name="connsiteY488" fmla="*/ 6482227 h 6857997"/>
              <a:gd name="connsiteX489" fmla="*/ 2564551 w 12188819"/>
              <a:gd name="connsiteY489" fmla="*/ 6466949 h 6857997"/>
              <a:gd name="connsiteX490" fmla="*/ 2568388 w 12188819"/>
              <a:gd name="connsiteY490" fmla="*/ 6460531 h 6857997"/>
              <a:gd name="connsiteX491" fmla="*/ 2574388 w 12188819"/>
              <a:gd name="connsiteY491" fmla="*/ 6458228 h 6857997"/>
              <a:gd name="connsiteX492" fmla="*/ 2581852 w 12188819"/>
              <a:gd name="connsiteY492" fmla="*/ 6460949 h 6857997"/>
              <a:gd name="connsiteX493" fmla="*/ 2585340 w 12188819"/>
              <a:gd name="connsiteY493" fmla="*/ 6449299 h 6857997"/>
              <a:gd name="connsiteX494" fmla="*/ 2574806 w 12188819"/>
              <a:gd name="connsiteY494" fmla="*/ 6445252 h 6857997"/>
              <a:gd name="connsiteX495" fmla="*/ 2510573 w 12188819"/>
              <a:gd name="connsiteY495" fmla="*/ 6445252 h 6857997"/>
              <a:gd name="connsiteX496" fmla="*/ 2490167 w 12188819"/>
              <a:gd name="connsiteY496" fmla="*/ 6455333 h 6857997"/>
              <a:gd name="connsiteX497" fmla="*/ 2482110 w 12188819"/>
              <a:gd name="connsiteY497" fmla="*/ 6484599 h 6857997"/>
              <a:gd name="connsiteX498" fmla="*/ 2490097 w 12188819"/>
              <a:gd name="connsiteY498" fmla="*/ 6512888 h 6857997"/>
              <a:gd name="connsiteX499" fmla="*/ 2510992 w 12188819"/>
              <a:gd name="connsiteY499" fmla="*/ 6522690 h 6857997"/>
              <a:gd name="connsiteX500" fmla="*/ 2528188 w 12188819"/>
              <a:gd name="connsiteY500" fmla="*/ 6516655 h 6857997"/>
              <a:gd name="connsiteX501" fmla="*/ 2537781 w 12188819"/>
              <a:gd name="connsiteY501" fmla="*/ 6498761 h 6857997"/>
              <a:gd name="connsiteX502" fmla="*/ 2527176 w 12188819"/>
              <a:gd name="connsiteY502" fmla="*/ 6497156 h 6857997"/>
              <a:gd name="connsiteX503" fmla="*/ 2511061 w 12188819"/>
              <a:gd name="connsiteY503" fmla="*/ 6512365 h 6857997"/>
              <a:gd name="connsiteX504" fmla="*/ 2498504 w 12188819"/>
              <a:gd name="connsiteY504" fmla="*/ 6506016 h 6857997"/>
              <a:gd name="connsiteX505" fmla="*/ 2492714 w 12188819"/>
              <a:gd name="connsiteY505" fmla="*/ 6487180 h 6857997"/>
              <a:gd name="connsiteX506" fmla="*/ 2538060 w 12188819"/>
              <a:gd name="connsiteY506" fmla="*/ 6487180 h 6857997"/>
              <a:gd name="connsiteX507" fmla="*/ 2538129 w 12188819"/>
              <a:gd name="connsiteY507" fmla="*/ 6483831 h 6857997"/>
              <a:gd name="connsiteX508" fmla="*/ 2530246 w 12188819"/>
              <a:gd name="connsiteY508" fmla="*/ 6455159 h 6857997"/>
              <a:gd name="connsiteX509" fmla="*/ 2510573 w 12188819"/>
              <a:gd name="connsiteY509" fmla="*/ 6445252 h 6857997"/>
              <a:gd name="connsiteX510" fmla="*/ 1942737 w 12188819"/>
              <a:gd name="connsiteY510" fmla="*/ 6445252 h 6857997"/>
              <a:gd name="connsiteX511" fmla="*/ 1931629 w 12188819"/>
              <a:gd name="connsiteY511" fmla="*/ 6448270 h 6857997"/>
              <a:gd name="connsiteX512" fmla="*/ 1923446 w 12188819"/>
              <a:gd name="connsiteY512" fmla="*/ 6457392 h 6857997"/>
              <a:gd name="connsiteX513" fmla="*/ 1923446 w 12188819"/>
              <a:gd name="connsiteY513" fmla="*/ 6446927 h 6857997"/>
              <a:gd name="connsiteX514" fmla="*/ 1914167 w 12188819"/>
              <a:gd name="connsiteY514" fmla="*/ 6446927 h 6857997"/>
              <a:gd name="connsiteX515" fmla="*/ 1914167 w 12188819"/>
              <a:gd name="connsiteY515" fmla="*/ 6521015 h 6857997"/>
              <a:gd name="connsiteX516" fmla="*/ 1924423 w 12188819"/>
              <a:gd name="connsiteY516" fmla="*/ 6521015 h 6857997"/>
              <a:gd name="connsiteX517" fmla="*/ 1924423 w 12188819"/>
              <a:gd name="connsiteY517" fmla="*/ 6480509 h 6857997"/>
              <a:gd name="connsiteX518" fmla="*/ 1928818 w 12188819"/>
              <a:gd name="connsiteY518" fmla="*/ 6461583 h 6857997"/>
              <a:gd name="connsiteX519" fmla="*/ 1940608 w 12188819"/>
              <a:gd name="connsiteY519" fmla="*/ 6456066 h 6857997"/>
              <a:gd name="connsiteX520" fmla="*/ 1947479 w 12188819"/>
              <a:gd name="connsiteY520" fmla="*/ 6458126 h 6857997"/>
              <a:gd name="connsiteX521" fmla="*/ 1951840 w 12188819"/>
              <a:gd name="connsiteY521" fmla="*/ 6463957 h 6857997"/>
              <a:gd name="connsiteX522" fmla="*/ 1953235 w 12188819"/>
              <a:gd name="connsiteY522" fmla="*/ 6475900 h 6857997"/>
              <a:gd name="connsiteX523" fmla="*/ 1953235 w 12188819"/>
              <a:gd name="connsiteY523" fmla="*/ 6521015 h 6857997"/>
              <a:gd name="connsiteX524" fmla="*/ 1963490 w 12188819"/>
              <a:gd name="connsiteY524" fmla="*/ 6521015 h 6857997"/>
              <a:gd name="connsiteX525" fmla="*/ 1963490 w 12188819"/>
              <a:gd name="connsiteY525" fmla="*/ 6475460 h 6857997"/>
              <a:gd name="connsiteX526" fmla="*/ 1962236 w 12188819"/>
              <a:gd name="connsiteY526" fmla="*/ 6460252 h 6857997"/>
              <a:gd name="connsiteX527" fmla="*/ 1958441 w 12188819"/>
              <a:gd name="connsiteY527" fmla="*/ 6452194 h 6857997"/>
              <a:gd name="connsiteX528" fmla="*/ 1951755 w 12188819"/>
              <a:gd name="connsiteY528" fmla="*/ 6447171 h 6857997"/>
              <a:gd name="connsiteX529" fmla="*/ 1942737 w 12188819"/>
              <a:gd name="connsiteY529" fmla="*/ 6445252 h 6857997"/>
              <a:gd name="connsiteX530" fmla="*/ 1872049 w 12188819"/>
              <a:gd name="connsiteY530" fmla="*/ 6445252 h 6857997"/>
              <a:gd name="connsiteX531" fmla="*/ 1851643 w 12188819"/>
              <a:gd name="connsiteY531" fmla="*/ 6455019 h 6857997"/>
              <a:gd name="connsiteX532" fmla="*/ 1843586 w 12188819"/>
              <a:gd name="connsiteY532" fmla="*/ 6483971 h 6857997"/>
              <a:gd name="connsiteX533" fmla="*/ 1851713 w 12188819"/>
              <a:gd name="connsiteY533" fmla="*/ 6512888 h 6857997"/>
              <a:gd name="connsiteX534" fmla="*/ 1872049 w 12188819"/>
              <a:gd name="connsiteY534" fmla="*/ 6522690 h 6857997"/>
              <a:gd name="connsiteX535" fmla="*/ 1892490 w 12188819"/>
              <a:gd name="connsiteY535" fmla="*/ 6512923 h 6857997"/>
              <a:gd name="connsiteX536" fmla="*/ 1900512 w 12188819"/>
              <a:gd name="connsiteY536" fmla="*/ 6483204 h 6857997"/>
              <a:gd name="connsiteX537" fmla="*/ 1892350 w 12188819"/>
              <a:gd name="connsiteY537" fmla="*/ 6455019 h 6857997"/>
              <a:gd name="connsiteX538" fmla="*/ 1872049 w 12188819"/>
              <a:gd name="connsiteY538" fmla="*/ 6445252 h 6857997"/>
              <a:gd name="connsiteX539" fmla="*/ 1803281 w 12188819"/>
              <a:gd name="connsiteY539" fmla="*/ 6445252 h 6857997"/>
              <a:gd name="connsiteX540" fmla="*/ 1796619 w 12188819"/>
              <a:gd name="connsiteY540" fmla="*/ 6447799 h 6857997"/>
              <a:gd name="connsiteX541" fmla="*/ 1790096 w 12188819"/>
              <a:gd name="connsiteY541" fmla="*/ 6458159 h 6857997"/>
              <a:gd name="connsiteX542" fmla="*/ 1790096 w 12188819"/>
              <a:gd name="connsiteY542" fmla="*/ 6446927 h 6857997"/>
              <a:gd name="connsiteX543" fmla="*/ 1780818 w 12188819"/>
              <a:gd name="connsiteY543" fmla="*/ 6446927 h 6857997"/>
              <a:gd name="connsiteX544" fmla="*/ 1780818 w 12188819"/>
              <a:gd name="connsiteY544" fmla="*/ 6521015 h 6857997"/>
              <a:gd name="connsiteX545" fmla="*/ 1791073 w 12188819"/>
              <a:gd name="connsiteY545" fmla="*/ 6521015 h 6857997"/>
              <a:gd name="connsiteX546" fmla="*/ 1791073 w 12188819"/>
              <a:gd name="connsiteY546" fmla="*/ 6482227 h 6857997"/>
              <a:gd name="connsiteX547" fmla="*/ 1793026 w 12188819"/>
              <a:gd name="connsiteY547" fmla="*/ 6466949 h 6857997"/>
              <a:gd name="connsiteX548" fmla="*/ 1796863 w 12188819"/>
              <a:gd name="connsiteY548" fmla="*/ 6460531 h 6857997"/>
              <a:gd name="connsiteX549" fmla="*/ 1802863 w 12188819"/>
              <a:gd name="connsiteY549" fmla="*/ 6458228 h 6857997"/>
              <a:gd name="connsiteX550" fmla="*/ 1810327 w 12188819"/>
              <a:gd name="connsiteY550" fmla="*/ 6460949 h 6857997"/>
              <a:gd name="connsiteX551" fmla="*/ 1813815 w 12188819"/>
              <a:gd name="connsiteY551" fmla="*/ 6449299 h 6857997"/>
              <a:gd name="connsiteX552" fmla="*/ 1803281 w 12188819"/>
              <a:gd name="connsiteY552" fmla="*/ 6445252 h 6857997"/>
              <a:gd name="connsiteX553" fmla="*/ 1715742 w 12188819"/>
              <a:gd name="connsiteY553" fmla="*/ 6445252 h 6857997"/>
              <a:gd name="connsiteX554" fmla="*/ 1698930 w 12188819"/>
              <a:gd name="connsiteY554" fmla="*/ 6451182 h 6857997"/>
              <a:gd name="connsiteX555" fmla="*/ 1692860 w 12188819"/>
              <a:gd name="connsiteY555" fmla="*/ 6466600 h 6857997"/>
              <a:gd name="connsiteX556" fmla="*/ 1695092 w 12188819"/>
              <a:gd name="connsiteY556" fmla="*/ 6476437 h 6857997"/>
              <a:gd name="connsiteX557" fmla="*/ 1701371 w 12188819"/>
              <a:gd name="connsiteY557" fmla="*/ 6483343 h 6857997"/>
              <a:gd name="connsiteX558" fmla="*/ 1717417 w 12188819"/>
              <a:gd name="connsiteY558" fmla="*/ 6489622 h 6857997"/>
              <a:gd name="connsiteX559" fmla="*/ 1727881 w 12188819"/>
              <a:gd name="connsiteY559" fmla="*/ 6493808 h 6857997"/>
              <a:gd name="connsiteX560" fmla="*/ 1731021 w 12188819"/>
              <a:gd name="connsiteY560" fmla="*/ 6500644 h 6857997"/>
              <a:gd name="connsiteX561" fmla="*/ 1727367 w 12188819"/>
              <a:gd name="connsiteY561" fmla="*/ 6509051 h 6857997"/>
              <a:gd name="connsiteX562" fmla="*/ 1717031 w 12188819"/>
              <a:gd name="connsiteY562" fmla="*/ 6512365 h 6857997"/>
              <a:gd name="connsiteX563" fmla="*/ 1706313 w 12188819"/>
              <a:gd name="connsiteY563" fmla="*/ 6508545 h 6857997"/>
              <a:gd name="connsiteX564" fmla="*/ 1701371 w 12188819"/>
              <a:gd name="connsiteY564" fmla="*/ 6496877 h 6857997"/>
              <a:gd name="connsiteX565" fmla="*/ 1691116 w 12188819"/>
              <a:gd name="connsiteY565" fmla="*/ 6498831 h 6857997"/>
              <a:gd name="connsiteX566" fmla="*/ 1716440 w 12188819"/>
              <a:gd name="connsiteY566" fmla="*/ 6522690 h 6857997"/>
              <a:gd name="connsiteX567" fmla="*/ 1734823 w 12188819"/>
              <a:gd name="connsiteY567" fmla="*/ 6516120 h 6857997"/>
              <a:gd name="connsiteX568" fmla="*/ 1741555 w 12188819"/>
              <a:gd name="connsiteY568" fmla="*/ 6498929 h 6857997"/>
              <a:gd name="connsiteX569" fmla="*/ 1739470 w 12188819"/>
              <a:gd name="connsiteY569" fmla="*/ 6489040 h 6857997"/>
              <a:gd name="connsiteX570" fmla="*/ 1733631 w 12188819"/>
              <a:gd name="connsiteY570" fmla="*/ 6482471 h 6857997"/>
              <a:gd name="connsiteX571" fmla="*/ 1717094 w 12188819"/>
              <a:gd name="connsiteY571" fmla="*/ 6476004 h 6857997"/>
              <a:gd name="connsiteX572" fmla="*/ 1705911 w 12188819"/>
              <a:gd name="connsiteY572" fmla="*/ 6471558 h 6857997"/>
              <a:gd name="connsiteX573" fmla="*/ 1702766 w 12188819"/>
              <a:gd name="connsiteY573" fmla="*/ 6465096 h 6857997"/>
              <a:gd name="connsiteX574" fmla="*/ 1706045 w 12188819"/>
              <a:gd name="connsiteY574" fmla="*/ 6458252 h 6857997"/>
              <a:gd name="connsiteX575" fmla="*/ 1716021 w 12188819"/>
              <a:gd name="connsiteY575" fmla="*/ 6455577 h 6857997"/>
              <a:gd name="connsiteX576" fmla="*/ 1729207 w 12188819"/>
              <a:gd name="connsiteY576" fmla="*/ 6467716 h 6857997"/>
              <a:gd name="connsiteX577" fmla="*/ 1739252 w 12188819"/>
              <a:gd name="connsiteY577" fmla="*/ 6466042 h 6857997"/>
              <a:gd name="connsiteX578" fmla="*/ 1735485 w 12188819"/>
              <a:gd name="connsiteY578" fmla="*/ 6454252 h 6857997"/>
              <a:gd name="connsiteX579" fmla="*/ 1727637 w 12188819"/>
              <a:gd name="connsiteY579" fmla="*/ 6447694 h 6857997"/>
              <a:gd name="connsiteX580" fmla="*/ 1715742 w 12188819"/>
              <a:gd name="connsiteY580" fmla="*/ 6445252 h 6857997"/>
              <a:gd name="connsiteX581" fmla="*/ 1656986 w 12188819"/>
              <a:gd name="connsiteY581" fmla="*/ 6445252 h 6857997"/>
              <a:gd name="connsiteX582" fmla="*/ 1645879 w 12188819"/>
              <a:gd name="connsiteY582" fmla="*/ 6448270 h 6857997"/>
              <a:gd name="connsiteX583" fmla="*/ 1637696 w 12188819"/>
              <a:gd name="connsiteY583" fmla="*/ 6457392 h 6857997"/>
              <a:gd name="connsiteX584" fmla="*/ 1637696 w 12188819"/>
              <a:gd name="connsiteY584" fmla="*/ 6446927 h 6857997"/>
              <a:gd name="connsiteX585" fmla="*/ 1628418 w 12188819"/>
              <a:gd name="connsiteY585" fmla="*/ 6446927 h 6857997"/>
              <a:gd name="connsiteX586" fmla="*/ 1628418 w 12188819"/>
              <a:gd name="connsiteY586" fmla="*/ 6521015 h 6857997"/>
              <a:gd name="connsiteX587" fmla="*/ 1638673 w 12188819"/>
              <a:gd name="connsiteY587" fmla="*/ 6521015 h 6857997"/>
              <a:gd name="connsiteX588" fmla="*/ 1638673 w 12188819"/>
              <a:gd name="connsiteY588" fmla="*/ 6480509 h 6857997"/>
              <a:gd name="connsiteX589" fmla="*/ 1643068 w 12188819"/>
              <a:gd name="connsiteY589" fmla="*/ 6461583 h 6857997"/>
              <a:gd name="connsiteX590" fmla="*/ 1654858 w 12188819"/>
              <a:gd name="connsiteY590" fmla="*/ 6456066 h 6857997"/>
              <a:gd name="connsiteX591" fmla="*/ 1661729 w 12188819"/>
              <a:gd name="connsiteY591" fmla="*/ 6458126 h 6857997"/>
              <a:gd name="connsiteX592" fmla="*/ 1666089 w 12188819"/>
              <a:gd name="connsiteY592" fmla="*/ 6463957 h 6857997"/>
              <a:gd name="connsiteX593" fmla="*/ 1667485 w 12188819"/>
              <a:gd name="connsiteY593" fmla="*/ 6475900 h 6857997"/>
              <a:gd name="connsiteX594" fmla="*/ 1667485 w 12188819"/>
              <a:gd name="connsiteY594" fmla="*/ 6521015 h 6857997"/>
              <a:gd name="connsiteX595" fmla="*/ 1677740 w 12188819"/>
              <a:gd name="connsiteY595" fmla="*/ 6521015 h 6857997"/>
              <a:gd name="connsiteX596" fmla="*/ 1677740 w 12188819"/>
              <a:gd name="connsiteY596" fmla="*/ 6475460 h 6857997"/>
              <a:gd name="connsiteX597" fmla="*/ 1676487 w 12188819"/>
              <a:gd name="connsiteY597" fmla="*/ 6460252 h 6857997"/>
              <a:gd name="connsiteX598" fmla="*/ 1672691 w 12188819"/>
              <a:gd name="connsiteY598" fmla="*/ 6452194 h 6857997"/>
              <a:gd name="connsiteX599" fmla="*/ 1666005 w 12188819"/>
              <a:gd name="connsiteY599" fmla="*/ 6447171 h 6857997"/>
              <a:gd name="connsiteX600" fmla="*/ 1656986 w 12188819"/>
              <a:gd name="connsiteY600" fmla="*/ 6445252 h 6857997"/>
              <a:gd name="connsiteX601" fmla="*/ 1586648 w 12188819"/>
              <a:gd name="connsiteY601" fmla="*/ 6445252 h 6857997"/>
              <a:gd name="connsiteX602" fmla="*/ 1566242 w 12188819"/>
              <a:gd name="connsiteY602" fmla="*/ 6455333 h 6857997"/>
              <a:gd name="connsiteX603" fmla="*/ 1558184 w 12188819"/>
              <a:gd name="connsiteY603" fmla="*/ 6484599 h 6857997"/>
              <a:gd name="connsiteX604" fmla="*/ 1566172 w 12188819"/>
              <a:gd name="connsiteY604" fmla="*/ 6512888 h 6857997"/>
              <a:gd name="connsiteX605" fmla="*/ 1587067 w 12188819"/>
              <a:gd name="connsiteY605" fmla="*/ 6522690 h 6857997"/>
              <a:gd name="connsiteX606" fmla="*/ 1604263 w 12188819"/>
              <a:gd name="connsiteY606" fmla="*/ 6516655 h 6857997"/>
              <a:gd name="connsiteX607" fmla="*/ 1613856 w 12188819"/>
              <a:gd name="connsiteY607" fmla="*/ 6498761 h 6857997"/>
              <a:gd name="connsiteX608" fmla="*/ 1603252 w 12188819"/>
              <a:gd name="connsiteY608" fmla="*/ 6497156 h 6857997"/>
              <a:gd name="connsiteX609" fmla="*/ 1587136 w 12188819"/>
              <a:gd name="connsiteY609" fmla="*/ 6512365 h 6857997"/>
              <a:gd name="connsiteX610" fmla="*/ 1574579 w 12188819"/>
              <a:gd name="connsiteY610" fmla="*/ 6506016 h 6857997"/>
              <a:gd name="connsiteX611" fmla="*/ 1568788 w 12188819"/>
              <a:gd name="connsiteY611" fmla="*/ 6487180 h 6857997"/>
              <a:gd name="connsiteX612" fmla="*/ 1614135 w 12188819"/>
              <a:gd name="connsiteY612" fmla="*/ 6487180 h 6857997"/>
              <a:gd name="connsiteX613" fmla="*/ 1614204 w 12188819"/>
              <a:gd name="connsiteY613" fmla="*/ 6483831 h 6857997"/>
              <a:gd name="connsiteX614" fmla="*/ 1606321 w 12188819"/>
              <a:gd name="connsiteY614" fmla="*/ 6455159 h 6857997"/>
              <a:gd name="connsiteX615" fmla="*/ 1586648 w 12188819"/>
              <a:gd name="connsiteY615" fmla="*/ 6445252 h 6857997"/>
              <a:gd name="connsiteX616" fmla="*/ 1317367 w 12188819"/>
              <a:gd name="connsiteY616" fmla="*/ 6445252 h 6857997"/>
              <a:gd name="connsiteX617" fmla="*/ 1304147 w 12188819"/>
              <a:gd name="connsiteY617" fmla="*/ 6449438 h 6857997"/>
              <a:gd name="connsiteX618" fmla="*/ 1294624 w 12188819"/>
              <a:gd name="connsiteY618" fmla="*/ 6462554 h 6857997"/>
              <a:gd name="connsiteX619" fmla="*/ 1290996 w 12188819"/>
              <a:gd name="connsiteY619" fmla="*/ 6483413 h 6857997"/>
              <a:gd name="connsiteX620" fmla="*/ 1299228 w 12188819"/>
              <a:gd name="connsiteY620" fmla="*/ 6511807 h 6857997"/>
              <a:gd name="connsiteX621" fmla="*/ 1317297 w 12188819"/>
              <a:gd name="connsiteY621" fmla="*/ 6521015 h 6857997"/>
              <a:gd name="connsiteX622" fmla="*/ 1326575 w 12188819"/>
              <a:gd name="connsiteY622" fmla="*/ 6518590 h 6857997"/>
              <a:gd name="connsiteX623" fmla="*/ 1334110 w 12188819"/>
              <a:gd name="connsiteY623" fmla="*/ 6511384 h 6857997"/>
              <a:gd name="connsiteX624" fmla="*/ 1333203 w 12188819"/>
              <a:gd name="connsiteY624" fmla="*/ 6527850 h 6857997"/>
              <a:gd name="connsiteX625" fmla="*/ 1327727 w 12188819"/>
              <a:gd name="connsiteY625" fmla="*/ 6537514 h 6857997"/>
              <a:gd name="connsiteX626" fmla="*/ 1316948 w 12188819"/>
              <a:gd name="connsiteY626" fmla="*/ 6540758 h 6857997"/>
              <a:gd name="connsiteX627" fmla="*/ 1307251 w 12188819"/>
              <a:gd name="connsiteY627" fmla="*/ 6537846 h 6857997"/>
              <a:gd name="connsiteX628" fmla="*/ 1303065 w 12188819"/>
              <a:gd name="connsiteY628" fmla="*/ 6528968 h 6857997"/>
              <a:gd name="connsiteX629" fmla="*/ 1293019 w 12188819"/>
              <a:gd name="connsiteY629" fmla="*/ 6527154 h 6857997"/>
              <a:gd name="connsiteX630" fmla="*/ 1299159 w 12188819"/>
              <a:gd name="connsiteY630" fmla="*/ 6544735 h 6857997"/>
              <a:gd name="connsiteX631" fmla="*/ 1317297 w 12188819"/>
              <a:gd name="connsiteY631" fmla="*/ 6551083 h 6857997"/>
              <a:gd name="connsiteX632" fmla="*/ 1332575 w 12188819"/>
              <a:gd name="connsiteY632" fmla="*/ 6546863 h 6857997"/>
              <a:gd name="connsiteX633" fmla="*/ 1341714 w 12188819"/>
              <a:gd name="connsiteY633" fmla="*/ 6535352 h 6857997"/>
              <a:gd name="connsiteX634" fmla="*/ 1344505 w 12188819"/>
              <a:gd name="connsiteY634" fmla="*/ 6510969 h 6857997"/>
              <a:gd name="connsiteX635" fmla="*/ 1344505 w 12188819"/>
              <a:gd name="connsiteY635" fmla="*/ 6446927 h 6857997"/>
              <a:gd name="connsiteX636" fmla="*/ 1335017 w 12188819"/>
              <a:gd name="connsiteY636" fmla="*/ 6446927 h 6857997"/>
              <a:gd name="connsiteX637" fmla="*/ 1335017 w 12188819"/>
              <a:gd name="connsiteY637" fmla="*/ 6455787 h 6857997"/>
              <a:gd name="connsiteX638" fmla="*/ 1327168 w 12188819"/>
              <a:gd name="connsiteY638" fmla="*/ 6447886 h 6857997"/>
              <a:gd name="connsiteX639" fmla="*/ 1317367 w 12188819"/>
              <a:gd name="connsiteY639" fmla="*/ 6445252 h 6857997"/>
              <a:gd name="connsiteX640" fmla="*/ 1250831 w 12188819"/>
              <a:gd name="connsiteY640" fmla="*/ 6445252 h 6857997"/>
              <a:gd name="connsiteX641" fmla="*/ 1244169 w 12188819"/>
              <a:gd name="connsiteY641" fmla="*/ 6447799 h 6857997"/>
              <a:gd name="connsiteX642" fmla="*/ 1237646 w 12188819"/>
              <a:gd name="connsiteY642" fmla="*/ 6458159 h 6857997"/>
              <a:gd name="connsiteX643" fmla="*/ 1237646 w 12188819"/>
              <a:gd name="connsiteY643" fmla="*/ 6446927 h 6857997"/>
              <a:gd name="connsiteX644" fmla="*/ 1230693 w 12188819"/>
              <a:gd name="connsiteY644" fmla="*/ 6446927 h 6857997"/>
              <a:gd name="connsiteX645" fmla="*/ 1228368 w 12188819"/>
              <a:gd name="connsiteY645" fmla="*/ 6446927 h 6857997"/>
              <a:gd name="connsiteX646" fmla="*/ 1220369 w 12188819"/>
              <a:gd name="connsiteY646" fmla="*/ 6446927 h 6857997"/>
              <a:gd name="connsiteX647" fmla="*/ 1207392 w 12188819"/>
              <a:gd name="connsiteY647" fmla="*/ 6490086 h 6857997"/>
              <a:gd name="connsiteX648" fmla="*/ 1203206 w 12188819"/>
              <a:gd name="connsiteY648" fmla="*/ 6506960 h 6857997"/>
              <a:gd name="connsiteX649" fmla="*/ 1198811 w 12188819"/>
              <a:gd name="connsiteY649" fmla="*/ 6489808 h 6857997"/>
              <a:gd name="connsiteX650" fmla="*/ 1186114 w 12188819"/>
              <a:gd name="connsiteY650" fmla="*/ 6446927 h 6857997"/>
              <a:gd name="connsiteX651" fmla="*/ 1175022 w 12188819"/>
              <a:gd name="connsiteY651" fmla="*/ 6446927 h 6857997"/>
              <a:gd name="connsiteX652" fmla="*/ 1198132 w 12188819"/>
              <a:gd name="connsiteY652" fmla="*/ 6521125 h 6857997"/>
              <a:gd name="connsiteX653" fmla="*/ 1194080 w 12188819"/>
              <a:gd name="connsiteY653" fmla="*/ 6533431 h 6857997"/>
              <a:gd name="connsiteX654" fmla="*/ 1190554 w 12188819"/>
              <a:gd name="connsiteY654" fmla="*/ 6537549 h 6857997"/>
              <a:gd name="connsiteX655" fmla="*/ 1185143 w 12188819"/>
              <a:gd name="connsiteY655" fmla="*/ 6538875 h 6857997"/>
              <a:gd name="connsiteX656" fmla="*/ 1179277 w 12188819"/>
              <a:gd name="connsiteY656" fmla="*/ 6537758 h 6857997"/>
              <a:gd name="connsiteX657" fmla="*/ 1180394 w 12188819"/>
              <a:gd name="connsiteY657" fmla="*/ 6549548 h 6857997"/>
              <a:gd name="connsiteX658" fmla="*/ 1187032 w 12188819"/>
              <a:gd name="connsiteY658" fmla="*/ 6551083 h 6857997"/>
              <a:gd name="connsiteX659" fmla="*/ 1194543 w 12188819"/>
              <a:gd name="connsiteY659" fmla="*/ 6548921 h 6857997"/>
              <a:gd name="connsiteX660" fmla="*/ 1200483 w 12188819"/>
              <a:gd name="connsiteY660" fmla="*/ 6541840 h 6857997"/>
              <a:gd name="connsiteX661" fmla="*/ 1207645 w 12188819"/>
              <a:gd name="connsiteY661" fmla="*/ 6522271 h 6857997"/>
              <a:gd name="connsiteX662" fmla="*/ 1228368 w 12188819"/>
              <a:gd name="connsiteY662" fmla="*/ 6454529 h 6857997"/>
              <a:gd name="connsiteX663" fmla="*/ 1228368 w 12188819"/>
              <a:gd name="connsiteY663" fmla="*/ 6521015 h 6857997"/>
              <a:gd name="connsiteX664" fmla="*/ 1238623 w 12188819"/>
              <a:gd name="connsiteY664" fmla="*/ 6521015 h 6857997"/>
              <a:gd name="connsiteX665" fmla="*/ 1238623 w 12188819"/>
              <a:gd name="connsiteY665" fmla="*/ 6482227 h 6857997"/>
              <a:gd name="connsiteX666" fmla="*/ 1240576 w 12188819"/>
              <a:gd name="connsiteY666" fmla="*/ 6466949 h 6857997"/>
              <a:gd name="connsiteX667" fmla="*/ 1244413 w 12188819"/>
              <a:gd name="connsiteY667" fmla="*/ 6460531 h 6857997"/>
              <a:gd name="connsiteX668" fmla="*/ 1250413 w 12188819"/>
              <a:gd name="connsiteY668" fmla="*/ 6458228 h 6857997"/>
              <a:gd name="connsiteX669" fmla="*/ 1257877 w 12188819"/>
              <a:gd name="connsiteY669" fmla="*/ 6460949 h 6857997"/>
              <a:gd name="connsiteX670" fmla="*/ 1261365 w 12188819"/>
              <a:gd name="connsiteY670" fmla="*/ 6449299 h 6857997"/>
              <a:gd name="connsiteX671" fmla="*/ 1250831 w 12188819"/>
              <a:gd name="connsiteY671" fmla="*/ 6445252 h 6857997"/>
              <a:gd name="connsiteX672" fmla="*/ 1141038 w 12188819"/>
              <a:gd name="connsiteY672" fmla="*/ 6445252 h 6857997"/>
              <a:gd name="connsiteX673" fmla="*/ 1131286 w 12188819"/>
              <a:gd name="connsiteY673" fmla="*/ 6447903 h 6857997"/>
              <a:gd name="connsiteX674" fmla="*/ 1123555 w 12188819"/>
              <a:gd name="connsiteY674" fmla="*/ 6456554 h 6857997"/>
              <a:gd name="connsiteX675" fmla="*/ 1123555 w 12188819"/>
              <a:gd name="connsiteY675" fmla="*/ 6446927 h 6857997"/>
              <a:gd name="connsiteX676" fmla="*/ 1114068 w 12188819"/>
              <a:gd name="connsiteY676" fmla="*/ 6446927 h 6857997"/>
              <a:gd name="connsiteX677" fmla="*/ 1114068 w 12188819"/>
              <a:gd name="connsiteY677" fmla="*/ 6549409 h 6857997"/>
              <a:gd name="connsiteX678" fmla="*/ 1124323 w 12188819"/>
              <a:gd name="connsiteY678" fmla="*/ 6549409 h 6857997"/>
              <a:gd name="connsiteX679" fmla="*/ 1124323 w 12188819"/>
              <a:gd name="connsiteY679" fmla="*/ 6513341 h 6857997"/>
              <a:gd name="connsiteX680" fmla="*/ 1131439 w 12188819"/>
              <a:gd name="connsiteY680" fmla="*/ 6520248 h 6857997"/>
              <a:gd name="connsiteX681" fmla="*/ 1140298 w 12188819"/>
              <a:gd name="connsiteY681" fmla="*/ 6522690 h 6857997"/>
              <a:gd name="connsiteX682" fmla="*/ 1158890 w 12188819"/>
              <a:gd name="connsiteY682" fmla="*/ 6512469 h 6857997"/>
              <a:gd name="connsiteX683" fmla="*/ 1166808 w 12188819"/>
              <a:gd name="connsiteY683" fmla="*/ 6483343 h 6857997"/>
              <a:gd name="connsiteX684" fmla="*/ 1163291 w 12188819"/>
              <a:gd name="connsiteY684" fmla="*/ 6462449 h 6857997"/>
              <a:gd name="connsiteX685" fmla="*/ 1153993 w 12188819"/>
              <a:gd name="connsiteY685" fmla="*/ 6449508 h 6857997"/>
              <a:gd name="connsiteX686" fmla="*/ 1141038 w 12188819"/>
              <a:gd name="connsiteY686" fmla="*/ 6445252 h 6857997"/>
              <a:gd name="connsiteX687" fmla="*/ 1071949 w 12188819"/>
              <a:gd name="connsiteY687" fmla="*/ 6445252 h 6857997"/>
              <a:gd name="connsiteX688" fmla="*/ 1051543 w 12188819"/>
              <a:gd name="connsiteY688" fmla="*/ 6455019 h 6857997"/>
              <a:gd name="connsiteX689" fmla="*/ 1043486 w 12188819"/>
              <a:gd name="connsiteY689" fmla="*/ 6483971 h 6857997"/>
              <a:gd name="connsiteX690" fmla="*/ 1051613 w 12188819"/>
              <a:gd name="connsiteY690" fmla="*/ 6512888 h 6857997"/>
              <a:gd name="connsiteX691" fmla="*/ 1071949 w 12188819"/>
              <a:gd name="connsiteY691" fmla="*/ 6522690 h 6857997"/>
              <a:gd name="connsiteX692" fmla="*/ 1092390 w 12188819"/>
              <a:gd name="connsiteY692" fmla="*/ 6512923 h 6857997"/>
              <a:gd name="connsiteX693" fmla="*/ 1100412 w 12188819"/>
              <a:gd name="connsiteY693" fmla="*/ 6483204 h 6857997"/>
              <a:gd name="connsiteX694" fmla="*/ 1092250 w 12188819"/>
              <a:gd name="connsiteY694" fmla="*/ 6455019 h 6857997"/>
              <a:gd name="connsiteX695" fmla="*/ 1071949 w 12188819"/>
              <a:gd name="connsiteY695" fmla="*/ 6445252 h 6857997"/>
              <a:gd name="connsiteX696" fmla="*/ 883892 w 12188819"/>
              <a:gd name="connsiteY696" fmla="*/ 6440020 h 6857997"/>
              <a:gd name="connsiteX697" fmla="*/ 867086 w 12188819"/>
              <a:gd name="connsiteY697" fmla="*/ 6447642 h 6857997"/>
              <a:gd name="connsiteX698" fmla="*/ 860692 w 12188819"/>
              <a:gd name="connsiteY698" fmla="*/ 6469809 h 6857997"/>
              <a:gd name="connsiteX699" fmla="*/ 867156 w 12188819"/>
              <a:gd name="connsiteY699" fmla="*/ 6492115 h 6857997"/>
              <a:gd name="connsiteX700" fmla="*/ 883401 w 12188819"/>
              <a:gd name="connsiteY700" fmla="*/ 6499877 h 6857997"/>
              <a:gd name="connsiteX701" fmla="*/ 896713 w 12188819"/>
              <a:gd name="connsiteY701" fmla="*/ 6494819 h 6857997"/>
              <a:gd name="connsiteX702" fmla="*/ 904155 w 12188819"/>
              <a:gd name="connsiteY702" fmla="*/ 6480762 h 6857997"/>
              <a:gd name="connsiteX703" fmla="*/ 897178 w 12188819"/>
              <a:gd name="connsiteY703" fmla="*/ 6478250 h 6857997"/>
              <a:gd name="connsiteX704" fmla="*/ 891863 w 12188819"/>
              <a:gd name="connsiteY704" fmla="*/ 6488192 h 6857997"/>
              <a:gd name="connsiteX705" fmla="*/ 882842 w 12188819"/>
              <a:gd name="connsiteY705" fmla="*/ 6491715 h 6857997"/>
              <a:gd name="connsiteX706" fmla="*/ 872562 w 12188819"/>
              <a:gd name="connsiteY706" fmla="*/ 6486326 h 6857997"/>
              <a:gd name="connsiteX707" fmla="*/ 868436 w 12188819"/>
              <a:gd name="connsiteY707" fmla="*/ 6470300 h 6857997"/>
              <a:gd name="connsiteX708" fmla="*/ 872772 w 12188819"/>
              <a:gd name="connsiteY708" fmla="*/ 6453502 h 6857997"/>
              <a:gd name="connsiteX709" fmla="*/ 883613 w 12188819"/>
              <a:gd name="connsiteY709" fmla="*/ 6447834 h 6857997"/>
              <a:gd name="connsiteX710" fmla="*/ 891341 w 12188819"/>
              <a:gd name="connsiteY710" fmla="*/ 6450520 h 6857997"/>
              <a:gd name="connsiteX711" fmla="*/ 896481 w 12188819"/>
              <a:gd name="connsiteY711" fmla="*/ 6458507 h 6857997"/>
              <a:gd name="connsiteX712" fmla="*/ 903317 w 12188819"/>
              <a:gd name="connsiteY712" fmla="*/ 6456484 h 6857997"/>
              <a:gd name="connsiteX713" fmla="*/ 896260 w 12188819"/>
              <a:gd name="connsiteY713" fmla="*/ 6444346 h 6857997"/>
              <a:gd name="connsiteX714" fmla="*/ 883892 w 12188819"/>
              <a:gd name="connsiteY714" fmla="*/ 6440020 h 6857997"/>
              <a:gd name="connsiteX715" fmla="*/ 2030135 w 12188819"/>
              <a:gd name="connsiteY715" fmla="*/ 6429486 h 6857997"/>
              <a:gd name="connsiteX716" fmla="*/ 2036063 w 12188819"/>
              <a:gd name="connsiteY716" fmla="*/ 6450694 h 6857997"/>
              <a:gd name="connsiteX717" fmla="*/ 2044779 w 12188819"/>
              <a:gd name="connsiteY717" fmla="*/ 6479018 h 6857997"/>
              <a:gd name="connsiteX718" fmla="*/ 2016211 w 12188819"/>
              <a:gd name="connsiteY718" fmla="*/ 6479018 h 6857997"/>
              <a:gd name="connsiteX719" fmla="*/ 2025540 w 12188819"/>
              <a:gd name="connsiteY719" fmla="*/ 6449020 h 6857997"/>
              <a:gd name="connsiteX720" fmla="*/ 2030135 w 12188819"/>
              <a:gd name="connsiteY720" fmla="*/ 6429486 h 6857997"/>
              <a:gd name="connsiteX721" fmla="*/ 883226 w 12188819"/>
              <a:gd name="connsiteY721" fmla="*/ 6425649 h 6857997"/>
              <a:gd name="connsiteX722" fmla="*/ 907922 w 12188819"/>
              <a:gd name="connsiteY722" fmla="*/ 6437738 h 6857997"/>
              <a:gd name="connsiteX723" fmla="*/ 919223 w 12188819"/>
              <a:gd name="connsiteY723" fmla="*/ 6469670 h 6857997"/>
              <a:gd name="connsiteX724" fmla="*/ 909317 w 12188819"/>
              <a:gd name="connsiteY724" fmla="*/ 6499925 h 6857997"/>
              <a:gd name="connsiteX725" fmla="*/ 883226 w 12188819"/>
              <a:gd name="connsiteY725" fmla="*/ 6513620 h 6857997"/>
              <a:gd name="connsiteX726" fmla="*/ 858530 w 12188819"/>
              <a:gd name="connsiteY726" fmla="*/ 6501603 h 6857997"/>
              <a:gd name="connsiteX727" fmla="*/ 847228 w 12188819"/>
              <a:gd name="connsiteY727" fmla="*/ 6469670 h 6857997"/>
              <a:gd name="connsiteX728" fmla="*/ 857134 w 12188819"/>
              <a:gd name="connsiteY728" fmla="*/ 6439344 h 6857997"/>
              <a:gd name="connsiteX729" fmla="*/ 883226 w 12188819"/>
              <a:gd name="connsiteY729" fmla="*/ 6425649 h 6857997"/>
              <a:gd name="connsiteX730" fmla="*/ 6208295 w 12188819"/>
              <a:gd name="connsiteY730" fmla="*/ 6421045 h 6857997"/>
              <a:gd name="connsiteX731" fmla="*/ 6198040 w 12188819"/>
              <a:gd name="connsiteY731" fmla="*/ 6428579 h 6857997"/>
              <a:gd name="connsiteX732" fmla="*/ 6198040 w 12188819"/>
              <a:gd name="connsiteY732" fmla="*/ 6446927 h 6857997"/>
              <a:gd name="connsiteX733" fmla="*/ 6190505 w 12188819"/>
              <a:gd name="connsiteY733" fmla="*/ 6446927 h 6857997"/>
              <a:gd name="connsiteX734" fmla="*/ 6190505 w 12188819"/>
              <a:gd name="connsiteY734" fmla="*/ 6456694 h 6857997"/>
              <a:gd name="connsiteX735" fmla="*/ 6198040 w 12188819"/>
              <a:gd name="connsiteY735" fmla="*/ 6456694 h 6857997"/>
              <a:gd name="connsiteX736" fmla="*/ 6198040 w 12188819"/>
              <a:gd name="connsiteY736" fmla="*/ 6499319 h 6857997"/>
              <a:gd name="connsiteX737" fmla="*/ 6199261 w 12188819"/>
              <a:gd name="connsiteY737" fmla="*/ 6514039 h 6857997"/>
              <a:gd name="connsiteX738" fmla="*/ 6203760 w 12188819"/>
              <a:gd name="connsiteY738" fmla="*/ 6519864 h 6857997"/>
              <a:gd name="connsiteX739" fmla="*/ 6212411 w 12188819"/>
              <a:gd name="connsiteY739" fmla="*/ 6521992 h 6857997"/>
              <a:gd name="connsiteX740" fmla="*/ 6220085 w 12188819"/>
              <a:gd name="connsiteY740" fmla="*/ 6520876 h 6857997"/>
              <a:gd name="connsiteX741" fmla="*/ 6218690 w 12188819"/>
              <a:gd name="connsiteY741" fmla="*/ 6509783 h 6857997"/>
              <a:gd name="connsiteX742" fmla="*/ 6214155 w 12188819"/>
              <a:gd name="connsiteY742" fmla="*/ 6510272 h 6857997"/>
              <a:gd name="connsiteX743" fmla="*/ 6209202 w 12188819"/>
              <a:gd name="connsiteY743" fmla="*/ 6507760 h 6857997"/>
              <a:gd name="connsiteX744" fmla="*/ 6208295 w 12188819"/>
              <a:gd name="connsiteY744" fmla="*/ 6500017 h 6857997"/>
              <a:gd name="connsiteX745" fmla="*/ 6208295 w 12188819"/>
              <a:gd name="connsiteY745" fmla="*/ 6456694 h 6857997"/>
              <a:gd name="connsiteX746" fmla="*/ 6218690 w 12188819"/>
              <a:gd name="connsiteY746" fmla="*/ 6456694 h 6857997"/>
              <a:gd name="connsiteX747" fmla="*/ 6218690 w 12188819"/>
              <a:gd name="connsiteY747" fmla="*/ 6446927 h 6857997"/>
              <a:gd name="connsiteX748" fmla="*/ 6208295 w 12188819"/>
              <a:gd name="connsiteY748" fmla="*/ 6446927 h 6857997"/>
              <a:gd name="connsiteX749" fmla="*/ 2421955 w 12188819"/>
              <a:gd name="connsiteY749" fmla="*/ 6421045 h 6857997"/>
              <a:gd name="connsiteX750" fmla="*/ 2411700 w 12188819"/>
              <a:gd name="connsiteY750" fmla="*/ 6428579 h 6857997"/>
              <a:gd name="connsiteX751" fmla="*/ 2411700 w 12188819"/>
              <a:gd name="connsiteY751" fmla="*/ 6446927 h 6857997"/>
              <a:gd name="connsiteX752" fmla="*/ 2404165 w 12188819"/>
              <a:gd name="connsiteY752" fmla="*/ 6446927 h 6857997"/>
              <a:gd name="connsiteX753" fmla="*/ 2404165 w 12188819"/>
              <a:gd name="connsiteY753" fmla="*/ 6456694 h 6857997"/>
              <a:gd name="connsiteX754" fmla="*/ 2411700 w 12188819"/>
              <a:gd name="connsiteY754" fmla="*/ 6456694 h 6857997"/>
              <a:gd name="connsiteX755" fmla="*/ 2411700 w 12188819"/>
              <a:gd name="connsiteY755" fmla="*/ 6499319 h 6857997"/>
              <a:gd name="connsiteX756" fmla="*/ 2412921 w 12188819"/>
              <a:gd name="connsiteY756" fmla="*/ 6514039 h 6857997"/>
              <a:gd name="connsiteX757" fmla="*/ 2417421 w 12188819"/>
              <a:gd name="connsiteY757" fmla="*/ 6519864 h 6857997"/>
              <a:gd name="connsiteX758" fmla="*/ 2426071 w 12188819"/>
              <a:gd name="connsiteY758" fmla="*/ 6521992 h 6857997"/>
              <a:gd name="connsiteX759" fmla="*/ 2432786 w 12188819"/>
              <a:gd name="connsiteY759" fmla="*/ 6521015 h 6857997"/>
              <a:gd name="connsiteX760" fmla="*/ 2486528 w 12188819"/>
              <a:gd name="connsiteY760" fmla="*/ 6521015 h 6857997"/>
              <a:gd name="connsiteX761" fmla="*/ 2486528 w 12188819"/>
              <a:gd name="connsiteY761" fmla="*/ 6510202 h 6857997"/>
              <a:gd name="connsiteX762" fmla="*/ 2458405 w 12188819"/>
              <a:gd name="connsiteY762" fmla="*/ 6510202 h 6857997"/>
              <a:gd name="connsiteX763" fmla="*/ 2445424 w 12188819"/>
              <a:gd name="connsiteY763" fmla="*/ 6510830 h 6857997"/>
              <a:gd name="connsiteX764" fmla="*/ 2451786 w 12188819"/>
              <a:gd name="connsiteY764" fmla="*/ 6502249 h 6857997"/>
              <a:gd name="connsiteX765" fmla="*/ 2484784 w 12188819"/>
              <a:gd name="connsiteY765" fmla="*/ 6455229 h 6857997"/>
              <a:gd name="connsiteX766" fmla="*/ 2484784 w 12188819"/>
              <a:gd name="connsiteY766" fmla="*/ 6446927 h 6857997"/>
              <a:gd name="connsiteX767" fmla="*/ 2435043 w 12188819"/>
              <a:gd name="connsiteY767" fmla="*/ 6446927 h 6857997"/>
              <a:gd name="connsiteX768" fmla="*/ 2435043 w 12188819"/>
              <a:gd name="connsiteY768" fmla="*/ 6457112 h 6857997"/>
              <a:gd name="connsiteX769" fmla="*/ 2459828 w 12188819"/>
              <a:gd name="connsiteY769" fmla="*/ 6457112 h 6857997"/>
              <a:gd name="connsiteX770" fmla="*/ 2471487 w 12188819"/>
              <a:gd name="connsiteY770" fmla="*/ 6456694 h 6857997"/>
              <a:gd name="connsiteX771" fmla="*/ 2432740 w 12188819"/>
              <a:gd name="connsiteY771" fmla="*/ 6510830 h 6857997"/>
              <a:gd name="connsiteX772" fmla="*/ 2432740 w 12188819"/>
              <a:gd name="connsiteY772" fmla="*/ 6512889 h 6857997"/>
              <a:gd name="connsiteX773" fmla="*/ 2432350 w 12188819"/>
              <a:gd name="connsiteY773" fmla="*/ 6509783 h 6857997"/>
              <a:gd name="connsiteX774" fmla="*/ 2427815 w 12188819"/>
              <a:gd name="connsiteY774" fmla="*/ 6510272 h 6857997"/>
              <a:gd name="connsiteX775" fmla="*/ 2422862 w 12188819"/>
              <a:gd name="connsiteY775" fmla="*/ 6507760 h 6857997"/>
              <a:gd name="connsiteX776" fmla="*/ 2421955 w 12188819"/>
              <a:gd name="connsiteY776" fmla="*/ 6500017 h 6857997"/>
              <a:gd name="connsiteX777" fmla="*/ 2421955 w 12188819"/>
              <a:gd name="connsiteY777" fmla="*/ 6456694 h 6857997"/>
              <a:gd name="connsiteX778" fmla="*/ 2432350 w 12188819"/>
              <a:gd name="connsiteY778" fmla="*/ 6456694 h 6857997"/>
              <a:gd name="connsiteX779" fmla="*/ 2432350 w 12188819"/>
              <a:gd name="connsiteY779" fmla="*/ 6446927 h 6857997"/>
              <a:gd name="connsiteX780" fmla="*/ 2421955 w 12188819"/>
              <a:gd name="connsiteY780" fmla="*/ 6446927 h 6857997"/>
              <a:gd name="connsiteX781" fmla="*/ 1440880 w 12188819"/>
              <a:gd name="connsiteY781" fmla="*/ 6421045 h 6857997"/>
              <a:gd name="connsiteX782" fmla="*/ 1430625 w 12188819"/>
              <a:gd name="connsiteY782" fmla="*/ 6428579 h 6857997"/>
              <a:gd name="connsiteX783" fmla="*/ 1430625 w 12188819"/>
              <a:gd name="connsiteY783" fmla="*/ 6446927 h 6857997"/>
              <a:gd name="connsiteX784" fmla="*/ 1423090 w 12188819"/>
              <a:gd name="connsiteY784" fmla="*/ 6446927 h 6857997"/>
              <a:gd name="connsiteX785" fmla="*/ 1423090 w 12188819"/>
              <a:gd name="connsiteY785" fmla="*/ 6456694 h 6857997"/>
              <a:gd name="connsiteX786" fmla="*/ 1430625 w 12188819"/>
              <a:gd name="connsiteY786" fmla="*/ 6456694 h 6857997"/>
              <a:gd name="connsiteX787" fmla="*/ 1430625 w 12188819"/>
              <a:gd name="connsiteY787" fmla="*/ 6499319 h 6857997"/>
              <a:gd name="connsiteX788" fmla="*/ 1431846 w 12188819"/>
              <a:gd name="connsiteY788" fmla="*/ 6514039 h 6857997"/>
              <a:gd name="connsiteX789" fmla="*/ 1436345 w 12188819"/>
              <a:gd name="connsiteY789" fmla="*/ 6519864 h 6857997"/>
              <a:gd name="connsiteX790" fmla="*/ 1444996 w 12188819"/>
              <a:gd name="connsiteY790" fmla="*/ 6521992 h 6857997"/>
              <a:gd name="connsiteX791" fmla="*/ 1452670 w 12188819"/>
              <a:gd name="connsiteY791" fmla="*/ 6520876 h 6857997"/>
              <a:gd name="connsiteX792" fmla="*/ 1451275 w 12188819"/>
              <a:gd name="connsiteY792" fmla="*/ 6509783 h 6857997"/>
              <a:gd name="connsiteX793" fmla="*/ 1446740 w 12188819"/>
              <a:gd name="connsiteY793" fmla="*/ 6510272 h 6857997"/>
              <a:gd name="connsiteX794" fmla="*/ 1441787 w 12188819"/>
              <a:gd name="connsiteY794" fmla="*/ 6507760 h 6857997"/>
              <a:gd name="connsiteX795" fmla="*/ 1440880 w 12188819"/>
              <a:gd name="connsiteY795" fmla="*/ 6500017 h 6857997"/>
              <a:gd name="connsiteX796" fmla="*/ 1440880 w 12188819"/>
              <a:gd name="connsiteY796" fmla="*/ 6456694 h 6857997"/>
              <a:gd name="connsiteX797" fmla="*/ 1451275 w 12188819"/>
              <a:gd name="connsiteY797" fmla="*/ 6456694 h 6857997"/>
              <a:gd name="connsiteX798" fmla="*/ 1451275 w 12188819"/>
              <a:gd name="connsiteY798" fmla="*/ 6446927 h 6857997"/>
              <a:gd name="connsiteX799" fmla="*/ 1440880 w 12188819"/>
              <a:gd name="connsiteY799" fmla="*/ 6446927 h 6857997"/>
              <a:gd name="connsiteX800" fmla="*/ 6319284 w 12188819"/>
              <a:gd name="connsiteY800" fmla="*/ 6418742 h 6857997"/>
              <a:gd name="connsiteX801" fmla="*/ 6319284 w 12188819"/>
              <a:gd name="connsiteY801" fmla="*/ 6521015 h 6857997"/>
              <a:gd name="connsiteX802" fmla="*/ 6329539 w 12188819"/>
              <a:gd name="connsiteY802" fmla="*/ 6521015 h 6857997"/>
              <a:gd name="connsiteX803" fmla="*/ 6329539 w 12188819"/>
              <a:gd name="connsiteY803" fmla="*/ 6418742 h 6857997"/>
              <a:gd name="connsiteX804" fmla="*/ 6224382 w 12188819"/>
              <a:gd name="connsiteY804" fmla="*/ 6418742 h 6857997"/>
              <a:gd name="connsiteX805" fmla="*/ 6224382 w 12188819"/>
              <a:gd name="connsiteY805" fmla="*/ 6433183 h 6857997"/>
              <a:gd name="connsiteX806" fmla="*/ 6234638 w 12188819"/>
              <a:gd name="connsiteY806" fmla="*/ 6433183 h 6857997"/>
              <a:gd name="connsiteX807" fmla="*/ 6234638 w 12188819"/>
              <a:gd name="connsiteY807" fmla="*/ 6418742 h 6857997"/>
              <a:gd name="connsiteX808" fmla="*/ 6034361 w 12188819"/>
              <a:gd name="connsiteY808" fmla="*/ 6418742 h 6857997"/>
              <a:gd name="connsiteX809" fmla="*/ 6034361 w 12188819"/>
              <a:gd name="connsiteY809" fmla="*/ 6455438 h 6857997"/>
              <a:gd name="connsiteX810" fmla="*/ 6027153 w 12188819"/>
              <a:gd name="connsiteY810" fmla="*/ 6447938 h 6857997"/>
              <a:gd name="connsiteX811" fmla="*/ 6017716 w 12188819"/>
              <a:gd name="connsiteY811" fmla="*/ 6445252 h 6857997"/>
              <a:gd name="connsiteX812" fmla="*/ 6004796 w 12188819"/>
              <a:gd name="connsiteY812" fmla="*/ 6449508 h 6857997"/>
              <a:gd name="connsiteX813" fmla="*/ 5995497 w 12188819"/>
              <a:gd name="connsiteY813" fmla="*/ 6462554 h 6857997"/>
              <a:gd name="connsiteX814" fmla="*/ 5992015 w 12188819"/>
              <a:gd name="connsiteY814" fmla="*/ 6483971 h 6857997"/>
              <a:gd name="connsiteX815" fmla="*/ 5999864 w 12188819"/>
              <a:gd name="connsiteY815" fmla="*/ 6512539 h 6857997"/>
              <a:gd name="connsiteX816" fmla="*/ 6018456 w 12188819"/>
              <a:gd name="connsiteY816" fmla="*/ 6522690 h 6857997"/>
              <a:gd name="connsiteX817" fmla="*/ 6027944 w 12188819"/>
              <a:gd name="connsiteY817" fmla="*/ 6519864 h 6857997"/>
              <a:gd name="connsiteX818" fmla="*/ 6035129 w 12188819"/>
              <a:gd name="connsiteY818" fmla="*/ 6511667 h 6857997"/>
              <a:gd name="connsiteX819" fmla="*/ 6035129 w 12188819"/>
              <a:gd name="connsiteY819" fmla="*/ 6521015 h 6857997"/>
              <a:gd name="connsiteX820" fmla="*/ 6044756 w 12188819"/>
              <a:gd name="connsiteY820" fmla="*/ 6521015 h 6857997"/>
              <a:gd name="connsiteX821" fmla="*/ 6044756 w 12188819"/>
              <a:gd name="connsiteY821" fmla="*/ 6418742 h 6857997"/>
              <a:gd name="connsiteX822" fmla="*/ 2790947 w 12188819"/>
              <a:gd name="connsiteY822" fmla="*/ 6418742 h 6857997"/>
              <a:gd name="connsiteX823" fmla="*/ 2790947 w 12188819"/>
              <a:gd name="connsiteY823" fmla="*/ 6455438 h 6857997"/>
              <a:gd name="connsiteX824" fmla="*/ 2783737 w 12188819"/>
              <a:gd name="connsiteY824" fmla="*/ 6447938 h 6857997"/>
              <a:gd name="connsiteX825" fmla="*/ 2774300 w 12188819"/>
              <a:gd name="connsiteY825" fmla="*/ 6445252 h 6857997"/>
              <a:gd name="connsiteX826" fmla="*/ 2761380 w 12188819"/>
              <a:gd name="connsiteY826" fmla="*/ 6449508 h 6857997"/>
              <a:gd name="connsiteX827" fmla="*/ 2752082 w 12188819"/>
              <a:gd name="connsiteY827" fmla="*/ 6462554 h 6857997"/>
              <a:gd name="connsiteX828" fmla="*/ 2748600 w 12188819"/>
              <a:gd name="connsiteY828" fmla="*/ 6483971 h 6857997"/>
              <a:gd name="connsiteX829" fmla="*/ 2756449 w 12188819"/>
              <a:gd name="connsiteY829" fmla="*/ 6512539 h 6857997"/>
              <a:gd name="connsiteX830" fmla="*/ 2775041 w 12188819"/>
              <a:gd name="connsiteY830" fmla="*/ 6522690 h 6857997"/>
              <a:gd name="connsiteX831" fmla="*/ 2784528 w 12188819"/>
              <a:gd name="connsiteY831" fmla="*/ 6519864 h 6857997"/>
              <a:gd name="connsiteX832" fmla="*/ 2791714 w 12188819"/>
              <a:gd name="connsiteY832" fmla="*/ 6511667 h 6857997"/>
              <a:gd name="connsiteX833" fmla="*/ 2791714 w 12188819"/>
              <a:gd name="connsiteY833" fmla="*/ 6521015 h 6857997"/>
              <a:gd name="connsiteX834" fmla="*/ 2801341 w 12188819"/>
              <a:gd name="connsiteY834" fmla="*/ 6521015 h 6857997"/>
              <a:gd name="connsiteX835" fmla="*/ 2801341 w 12188819"/>
              <a:gd name="connsiteY835" fmla="*/ 6418742 h 6857997"/>
              <a:gd name="connsiteX836" fmla="*/ 2590094 w 12188819"/>
              <a:gd name="connsiteY836" fmla="*/ 6418742 h 6857997"/>
              <a:gd name="connsiteX837" fmla="*/ 2590094 w 12188819"/>
              <a:gd name="connsiteY837" fmla="*/ 6521015 h 6857997"/>
              <a:gd name="connsiteX838" fmla="*/ 2600349 w 12188819"/>
              <a:gd name="connsiteY838" fmla="*/ 6521015 h 6857997"/>
              <a:gd name="connsiteX839" fmla="*/ 2600349 w 12188819"/>
              <a:gd name="connsiteY839" fmla="*/ 6418742 h 6857997"/>
              <a:gd name="connsiteX840" fmla="*/ 2380892 w 12188819"/>
              <a:gd name="connsiteY840" fmla="*/ 6418742 h 6857997"/>
              <a:gd name="connsiteX841" fmla="*/ 2380892 w 12188819"/>
              <a:gd name="connsiteY841" fmla="*/ 6433183 h 6857997"/>
              <a:gd name="connsiteX842" fmla="*/ 2391148 w 12188819"/>
              <a:gd name="connsiteY842" fmla="*/ 6433183 h 6857997"/>
              <a:gd name="connsiteX843" fmla="*/ 2391148 w 12188819"/>
              <a:gd name="connsiteY843" fmla="*/ 6418742 h 6857997"/>
              <a:gd name="connsiteX844" fmla="*/ 2024493 w 12188819"/>
              <a:gd name="connsiteY844" fmla="*/ 6418742 h 6857997"/>
              <a:gd name="connsiteX845" fmla="*/ 1992149 w 12188819"/>
              <a:gd name="connsiteY845" fmla="*/ 6521015 h 6857997"/>
              <a:gd name="connsiteX846" fmla="*/ 2003850 w 12188819"/>
              <a:gd name="connsiteY846" fmla="*/ 6521015 h 6857997"/>
              <a:gd name="connsiteX847" fmla="*/ 2012966 w 12188819"/>
              <a:gd name="connsiteY847" fmla="*/ 6490040 h 6857997"/>
              <a:gd name="connsiteX848" fmla="*/ 2048249 w 12188819"/>
              <a:gd name="connsiteY848" fmla="*/ 6490040 h 6857997"/>
              <a:gd name="connsiteX849" fmla="*/ 2058004 w 12188819"/>
              <a:gd name="connsiteY849" fmla="*/ 6521015 h 6857997"/>
              <a:gd name="connsiteX850" fmla="*/ 2070702 w 12188819"/>
              <a:gd name="connsiteY850" fmla="*/ 6521015 h 6857997"/>
              <a:gd name="connsiteX851" fmla="*/ 2036357 w 12188819"/>
              <a:gd name="connsiteY851" fmla="*/ 6418742 h 6857997"/>
              <a:gd name="connsiteX852" fmla="*/ 1818918 w 12188819"/>
              <a:gd name="connsiteY852" fmla="*/ 6418742 h 6857997"/>
              <a:gd name="connsiteX853" fmla="*/ 1818918 w 12188819"/>
              <a:gd name="connsiteY853" fmla="*/ 6433183 h 6857997"/>
              <a:gd name="connsiteX854" fmla="*/ 1829173 w 12188819"/>
              <a:gd name="connsiteY854" fmla="*/ 6433183 h 6857997"/>
              <a:gd name="connsiteX855" fmla="*/ 1829173 w 12188819"/>
              <a:gd name="connsiteY855" fmla="*/ 6418742 h 6857997"/>
              <a:gd name="connsiteX856" fmla="*/ 1752242 w 12188819"/>
              <a:gd name="connsiteY856" fmla="*/ 6418742 h 6857997"/>
              <a:gd name="connsiteX857" fmla="*/ 1752242 w 12188819"/>
              <a:gd name="connsiteY857" fmla="*/ 6433183 h 6857997"/>
              <a:gd name="connsiteX858" fmla="*/ 1762498 w 12188819"/>
              <a:gd name="connsiteY858" fmla="*/ 6433183 h 6857997"/>
              <a:gd name="connsiteX859" fmla="*/ 1762498 w 12188819"/>
              <a:gd name="connsiteY859" fmla="*/ 6418742 h 6857997"/>
              <a:gd name="connsiteX860" fmla="*/ 1361717 w 12188819"/>
              <a:gd name="connsiteY860" fmla="*/ 6418742 h 6857997"/>
              <a:gd name="connsiteX861" fmla="*/ 1361717 w 12188819"/>
              <a:gd name="connsiteY861" fmla="*/ 6521015 h 6857997"/>
              <a:gd name="connsiteX862" fmla="*/ 1371973 w 12188819"/>
              <a:gd name="connsiteY862" fmla="*/ 6521015 h 6857997"/>
              <a:gd name="connsiteX863" fmla="*/ 1371973 w 12188819"/>
              <a:gd name="connsiteY863" fmla="*/ 6480483 h 6857997"/>
              <a:gd name="connsiteX864" fmla="*/ 1376682 w 12188819"/>
              <a:gd name="connsiteY864" fmla="*/ 6461437 h 6857997"/>
              <a:gd name="connsiteX865" fmla="*/ 1388088 w 12188819"/>
              <a:gd name="connsiteY865" fmla="*/ 6456066 h 6857997"/>
              <a:gd name="connsiteX866" fmla="*/ 1397506 w 12188819"/>
              <a:gd name="connsiteY866" fmla="*/ 6460252 h 6857997"/>
              <a:gd name="connsiteX867" fmla="*/ 1400924 w 12188819"/>
              <a:gd name="connsiteY867" fmla="*/ 6474065 h 6857997"/>
              <a:gd name="connsiteX868" fmla="*/ 1400924 w 12188819"/>
              <a:gd name="connsiteY868" fmla="*/ 6521015 h 6857997"/>
              <a:gd name="connsiteX869" fmla="*/ 1411180 w 12188819"/>
              <a:gd name="connsiteY869" fmla="*/ 6521015 h 6857997"/>
              <a:gd name="connsiteX870" fmla="*/ 1411180 w 12188819"/>
              <a:gd name="connsiteY870" fmla="*/ 6474065 h 6857997"/>
              <a:gd name="connsiteX871" fmla="*/ 1405564 w 12188819"/>
              <a:gd name="connsiteY871" fmla="*/ 6451426 h 6857997"/>
              <a:gd name="connsiteX872" fmla="*/ 1390251 w 12188819"/>
              <a:gd name="connsiteY872" fmla="*/ 6445252 h 6857997"/>
              <a:gd name="connsiteX873" fmla="*/ 1380170 w 12188819"/>
              <a:gd name="connsiteY873" fmla="*/ 6447799 h 6857997"/>
              <a:gd name="connsiteX874" fmla="*/ 1371973 w 12188819"/>
              <a:gd name="connsiteY874" fmla="*/ 6455438 h 6857997"/>
              <a:gd name="connsiteX875" fmla="*/ 1371973 w 12188819"/>
              <a:gd name="connsiteY875" fmla="*/ 6418742 h 6857997"/>
              <a:gd name="connsiteX876" fmla="*/ 1266468 w 12188819"/>
              <a:gd name="connsiteY876" fmla="*/ 6418742 h 6857997"/>
              <a:gd name="connsiteX877" fmla="*/ 1266468 w 12188819"/>
              <a:gd name="connsiteY877" fmla="*/ 6433183 h 6857997"/>
              <a:gd name="connsiteX878" fmla="*/ 1276723 w 12188819"/>
              <a:gd name="connsiteY878" fmla="*/ 6433183 h 6857997"/>
              <a:gd name="connsiteX879" fmla="*/ 1276723 w 12188819"/>
              <a:gd name="connsiteY879" fmla="*/ 6418742 h 6857997"/>
              <a:gd name="connsiteX880" fmla="*/ 5958281 w 12188819"/>
              <a:gd name="connsiteY880" fmla="*/ 6416998 h 6857997"/>
              <a:gd name="connsiteX881" fmla="*/ 5948873 w 12188819"/>
              <a:gd name="connsiteY881" fmla="*/ 6419301 h 6857997"/>
              <a:gd name="connsiteX882" fmla="*/ 5943311 w 12188819"/>
              <a:gd name="connsiteY882" fmla="*/ 6425963 h 6857997"/>
              <a:gd name="connsiteX883" fmla="*/ 5941493 w 12188819"/>
              <a:gd name="connsiteY883" fmla="*/ 6439044 h 6857997"/>
              <a:gd name="connsiteX884" fmla="*/ 5941493 w 12188819"/>
              <a:gd name="connsiteY884" fmla="*/ 6446927 h 6857997"/>
              <a:gd name="connsiteX885" fmla="*/ 5932354 w 12188819"/>
              <a:gd name="connsiteY885" fmla="*/ 6446927 h 6857997"/>
              <a:gd name="connsiteX886" fmla="*/ 5932354 w 12188819"/>
              <a:gd name="connsiteY886" fmla="*/ 6456694 h 6857997"/>
              <a:gd name="connsiteX887" fmla="*/ 5941493 w 12188819"/>
              <a:gd name="connsiteY887" fmla="*/ 6456694 h 6857997"/>
              <a:gd name="connsiteX888" fmla="*/ 5941493 w 12188819"/>
              <a:gd name="connsiteY888" fmla="*/ 6521015 h 6857997"/>
              <a:gd name="connsiteX889" fmla="*/ 5951748 w 12188819"/>
              <a:gd name="connsiteY889" fmla="*/ 6521015 h 6857997"/>
              <a:gd name="connsiteX890" fmla="*/ 5951748 w 12188819"/>
              <a:gd name="connsiteY890" fmla="*/ 6456694 h 6857997"/>
              <a:gd name="connsiteX891" fmla="*/ 5963609 w 12188819"/>
              <a:gd name="connsiteY891" fmla="*/ 6456694 h 6857997"/>
              <a:gd name="connsiteX892" fmla="*/ 5963609 w 12188819"/>
              <a:gd name="connsiteY892" fmla="*/ 6446927 h 6857997"/>
              <a:gd name="connsiteX893" fmla="*/ 5951748 w 12188819"/>
              <a:gd name="connsiteY893" fmla="*/ 6446927 h 6857997"/>
              <a:gd name="connsiteX894" fmla="*/ 5951748 w 12188819"/>
              <a:gd name="connsiteY894" fmla="*/ 6440090 h 6857997"/>
              <a:gd name="connsiteX895" fmla="*/ 5953737 w 12188819"/>
              <a:gd name="connsiteY895" fmla="*/ 6430916 h 6857997"/>
              <a:gd name="connsiteX896" fmla="*/ 5960329 w 12188819"/>
              <a:gd name="connsiteY896" fmla="*/ 6428509 h 6857997"/>
              <a:gd name="connsiteX897" fmla="*/ 5966398 w 12188819"/>
              <a:gd name="connsiteY897" fmla="*/ 6429207 h 6857997"/>
              <a:gd name="connsiteX898" fmla="*/ 5967207 w 12188819"/>
              <a:gd name="connsiteY898" fmla="*/ 6423469 h 6857997"/>
              <a:gd name="connsiteX899" fmla="*/ 5967207 w 12188819"/>
              <a:gd name="connsiteY899" fmla="*/ 6433183 h 6857997"/>
              <a:gd name="connsiteX900" fmla="*/ 5977463 w 12188819"/>
              <a:gd name="connsiteY900" fmla="*/ 6433183 h 6857997"/>
              <a:gd name="connsiteX901" fmla="*/ 5977463 w 12188819"/>
              <a:gd name="connsiteY901" fmla="*/ 6418742 h 6857997"/>
              <a:gd name="connsiteX902" fmla="*/ 5967874 w 12188819"/>
              <a:gd name="connsiteY902" fmla="*/ 6418742 h 6857997"/>
              <a:gd name="connsiteX903" fmla="*/ 5967933 w 12188819"/>
              <a:gd name="connsiteY903" fmla="*/ 6418324 h 6857997"/>
              <a:gd name="connsiteX904" fmla="*/ 5958281 w 12188819"/>
              <a:gd name="connsiteY904" fmla="*/ 6416998 h 6857997"/>
              <a:gd name="connsiteX905" fmla="*/ 883226 w 12188819"/>
              <a:gd name="connsiteY905" fmla="*/ 6416998 h 6857997"/>
              <a:gd name="connsiteX906" fmla="*/ 862262 w 12188819"/>
              <a:gd name="connsiteY906" fmla="*/ 6423591 h 6857997"/>
              <a:gd name="connsiteX907" fmla="*/ 846181 w 12188819"/>
              <a:gd name="connsiteY907" fmla="*/ 6442532 h 6857997"/>
              <a:gd name="connsiteX908" fmla="*/ 840042 w 12188819"/>
              <a:gd name="connsiteY908" fmla="*/ 6469670 h 6857997"/>
              <a:gd name="connsiteX909" fmla="*/ 852460 w 12188819"/>
              <a:gd name="connsiteY909" fmla="*/ 6506539 h 6857997"/>
              <a:gd name="connsiteX910" fmla="*/ 883226 w 12188819"/>
              <a:gd name="connsiteY910" fmla="*/ 6522271 h 6857997"/>
              <a:gd name="connsiteX911" fmla="*/ 904190 w 12188819"/>
              <a:gd name="connsiteY911" fmla="*/ 6515678 h 6857997"/>
              <a:gd name="connsiteX912" fmla="*/ 920270 w 12188819"/>
              <a:gd name="connsiteY912" fmla="*/ 6496738 h 6857997"/>
              <a:gd name="connsiteX913" fmla="*/ 926409 w 12188819"/>
              <a:gd name="connsiteY913" fmla="*/ 6469670 h 6857997"/>
              <a:gd name="connsiteX914" fmla="*/ 913991 w 12188819"/>
              <a:gd name="connsiteY914" fmla="*/ 6432765 h 6857997"/>
              <a:gd name="connsiteX915" fmla="*/ 883226 w 12188819"/>
              <a:gd name="connsiteY915" fmla="*/ 6416998 h 6857997"/>
              <a:gd name="connsiteX916" fmla="*/ 5757198 w 12188819"/>
              <a:gd name="connsiteY916" fmla="*/ 6416929 h 6857997"/>
              <a:gd name="connsiteX917" fmla="*/ 5737087 w 12188819"/>
              <a:gd name="connsiteY917" fmla="*/ 6422897 h 6857997"/>
              <a:gd name="connsiteX918" fmla="*/ 5722806 w 12188819"/>
              <a:gd name="connsiteY918" fmla="*/ 6440559 h 6857997"/>
              <a:gd name="connsiteX919" fmla="*/ 5717534 w 12188819"/>
              <a:gd name="connsiteY919" fmla="*/ 6469146 h 6857997"/>
              <a:gd name="connsiteX920" fmla="*/ 5722801 w 12188819"/>
              <a:gd name="connsiteY920" fmla="*/ 6498815 h 6857997"/>
              <a:gd name="connsiteX921" fmla="*/ 5736335 w 12188819"/>
              <a:gd name="connsiteY921" fmla="*/ 6517070 h 6857997"/>
              <a:gd name="connsiteX922" fmla="*/ 5756253 w 12188819"/>
              <a:gd name="connsiteY922" fmla="*/ 6522759 h 6857997"/>
              <a:gd name="connsiteX923" fmla="*/ 5778751 w 12188819"/>
              <a:gd name="connsiteY923" fmla="*/ 6514283 h 6857997"/>
              <a:gd name="connsiteX924" fmla="*/ 5791693 w 12188819"/>
              <a:gd name="connsiteY924" fmla="*/ 6488575 h 6857997"/>
              <a:gd name="connsiteX925" fmla="*/ 5780530 w 12188819"/>
              <a:gd name="connsiteY925" fmla="*/ 6485157 h 6857997"/>
              <a:gd name="connsiteX926" fmla="*/ 5771705 w 12188819"/>
              <a:gd name="connsiteY926" fmla="*/ 6504726 h 6857997"/>
              <a:gd name="connsiteX927" fmla="*/ 5756044 w 12188819"/>
              <a:gd name="connsiteY927" fmla="*/ 6511179 h 6857997"/>
              <a:gd name="connsiteX928" fmla="*/ 5736370 w 12188819"/>
              <a:gd name="connsiteY928" fmla="*/ 6500671 h 6857997"/>
              <a:gd name="connsiteX929" fmla="*/ 5728975 w 12188819"/>
              <a:gd name="connsiteY929" fmla="*/ 6469145 h 6857997"/>
              <a:gd name="connsiteX930" fmla="*/ 5732643 w 12188819"/>
              <a:gd name="connsiteY930" fmla="*/ 6446175 h 6857997"/>
              <a:gd name="connsiteX931" fmla="*/ 5742459 w 12188819"/>
              <a:gd name="connsiteY931" fmla="*/ 6432804 h 6857997"/>
              <a:gd name="connsiteX932" fmla="*/ 5756990 w 12188819"/>
              <a:gd name="connsiteY932" fmla="*/ 6428509 h 6857997"/>
              <a:gd name="connsiteX933" fmla="*/ 5779414 w 12188819"/>
              <a:gd name="connsiteY933" fmla="*/ 6449787 h 6857997"/>
              <a:gd name="connsiteX934" fmla="*/ 5790297 w 12188819"/>
              <a:gd name="connsiteY934" fmla="*/ 6446648 h 6857997"/>
              <a:gd name="connsiteX935" fmla="*/ 5778078 w 12188819"/>
              <a:gd name="connsiteY935" fmla="*/ 6424480 h 6857997"/>
              <a:gd name="connsiteX936" fmla="*/ 5757198 w 12188819"/>
              <a:gd name="connsiteY936" fmla="*/ 6416929 h 6857997"/>
              <a:gd name="connsiteX937" fmla="*/ 2249524 w 12188819"/>
              <a:gd name="connsiteY937" fmla="*/ 6416929 h 6857997"/>
              <a:gd name="connsiteX938" fmla="*/ 2227897 w 12188819"/>
              <a:gd name="connsiteY938" fmla="*/ 6424812 h 6857997"/>
              <a:gd name="connsiteX939" fmla="*/ 2219874 w 12188819"/>
              <a:gd name="connsiteY939" fmla="*/ 6445113 h 6857997"/>
              <a:gd name="connsiteX940" fmla="*/ 2222665 w 12188819"/>
              <a:gd name="connsiteY940" fmla="*/ 6457496 h 6857997"/>
              <a:gd name="connsiteX941" fmla="*/ 2230478 w 12188819"/>
              <a:gd name="connsiteY941" fmla="*/ 6466530 h 6857997"/>
              <a:gd name="connsiteX942" fmla="*/ 2247361 w 12188819"/>
              <a:gd name="connsiteY942" fmla="*/ 6473609 h 6857997"/>
              <a:gd name="connsiteX943" fmla="*/ 2264697 w 12188819"/>
              <a:gd name="connsiteY943" fmla="*/ 6479711 h 6857997"/>
              <a:gd name="connsiteX944" fmla="*/ 2270697 w 12188819"/>
              <a:gd name="connsiteY944" fmla="*/ 6485246 h 6857997"/>
              <a:gd name="connsiteX945" fmla="*/ 2272685 w 12188819"/>
              <a:gd name="connsiteY945" fmla="*/ 6493147 h 6857997"/>
              <a:gd name="connsiteX946" fmla="*/ 2267209 w 12188819"/>
              <a:gd name="connsiteY946" fmla="*/ 6505713 h 6857997"/>
              <a:gd name="connsiteX947" fmla="*/ 2251826 w 12188819"/>
              <a:gd name="connsiteY947" fmla="*/ 6510551 h 6857997"/>
              <a:gd name="connsiteX948" fmla="*/ 2239408 w 12188819"/>
              <a:gd name="connsiteY948" fmla="*/ 6507690 h 6857997"/>
              <a:gd name="connsiteX949" fmla="*/ 2230932 w 12188819"/>
              <a:gd name="connsiteY949" fmla="*/ 6500121 h 6857997"/>
              <a:gd name="connsiteX950" fmla="*/ 2227130 w 12188819"/>
              <a:gd name="connsiteY950" fmla="*/ 6486971 h 6857997"/>
              <a:gd name="connsiteX951" fmla="*/ 2216665 w 12188819"/>
              <a:gd name="connsiteY951" fmla="*/ 6488087 h 6857997"/>
              <a:gd name="connsiteX952" fmla="*/ 2226258 w 12188819"/>
              <a:gd name="connsiteY952" fmla="*/ 6513411 h 6857997"/>
              <a:gd name="connsiteX953" fmla="*/ 2251059 w 12188819"/>
              <a:gd name="connsiteY953" fmla="*/ 6522759 h 6857997"/>
              <a:gd name="connsiteX954" fmla="*/ 2268116 w 12188819"/>
              <a:gd name="connsiteY954" fmla="*/ 6518996 h 6857997"/>
              <a:gd name="connsiteX955" fmla="*/ 2279313 w 12188819"/>
              <a:gd name="connsiteY955" fmla="*/ 6508020 h 6857997"/>
              <a:gd name="connsiteX956" fmla="*/ 2283429 w 12188819"/>
              <a:gd name="connsiteY956" fmla="*/ 6492028 h 6857997"/>
              <a:gd name="connsiteX957" fmla="*/ 2279514 w 12188819"/>
              <a:gd name="connsiteY957" fmla="*/ 6476800 h 6857997"/>
              <a:gd name="connsiteX958" fmla="*/ 2267928 w 12188819"/>
              <a:gd name="connsiteY958" fmla="*/ 6466500 h 6857997"/>
              <a:gd name="connsiteX959" fmla="*/ 2250496 w 12188819"/>
              <a:gd name="connsiteY959" fmla="*/ 6460543 h 6857997"/>
              <a:gd name="connsiteX960" fmla="*/ 2234177 w 12188819"/>
              <a:gd name="connsiteY960" fmla="*/ 6453621 h 6857997"/>
              <a:gd name="connsiteX961" fmla="*/ 2230548 w 12188819"/>
              <a:gd name="connsiteY961" fmla="*/ 6443995 h 6857997"/>
              <a:gd name="connsiteX962" fmla="*/ 2235501 w 12188819"/>
              <a:gd name="connsiteY962" fmla="*/ 6433078 h 6857997"/>
              <a:gd name="connsiteX963" fmla="*/ 2249873 w 12188819"/>
              <a:gd name="connsiteY963" fmla="*/ 6428858 h 6857997"/>
              <a:gd name="connsiteX964" fmla="*/ 2264279 w 12188819"/>
              <a:gd name="connsiteY964" fmla="*/ 6433672 h 6857997"/>
              <a:gd name="connsiteX965" fmla="*/ 2270243 w 12188819"/>
              <a:gd name="connsiteY965" fmla="*/ 6448462 h 6857997"/>
              <a:gd name="connsiteX966" fmla="*/ 2280917 w 12188819"/>
              <a:gd name="connsiteY966" fmla="*/ 6447485 h 6857997"/>
              <a:gd name="connsiteX967" fmla="*/ 2276766 w 12188819"/>
              <a:gd name="connsiteY967" fmla="*/ 6431230 h 6857997"/>
              <a:gd name="connsiteX968" fmla="*/ 2265883 w 12188819"/>
              <a:gd name="connsiteY968" fmla="*/ 6420626 h 6857997"/>
              <a:gd name="connsiteX969" fmla="*/ 2249524 w 12188819"/>
              <a:gd name="connsiteY969" fmla="*/ 6416929 h 6857997"/>
              <a:gd name="connsiteX970" fmla="*/ 2107518 w 12188819"/>
              <a:gd name="connsiteY970" fmla="*/ 6416929 h 6857997"/>
              <a:gd name="connsiteX971" fmla="*/ 2085892 w 12188819"/>
              <a:gd name="connsiteY971" fmla="*/ 6422827 h 6857997"/>
              <a:gd name="connsiteX972" fmla="*/ 2071102 w 12188819"/>
              <a:gd name="connsiteY972" fmla="*/ 6441152 h 6857997"/>
              <a:gd name="connsiteX973" fmla="*/ 2065451 w 12188819"/>
              <a:gd name="connsiteY973" fmla="*/ 6470332 h 6857997"/>
              <a:gd name="connsiteX974" fmla="*/ 2071067 w 12188819"/>
              <a:gd name="connsiteY974" fmla="*/ 6498675 h 6857997"/>
              <a:gd name="connsiteX975" fmla="*/ 2086310 w 12188819"/>
              <a:gd name="connsiteY975" fmla="*/ 6516616 h 6857997"/>
              <a:gd name="connsiteX976" fmla="*/ 2108216 w 12188819"/>
              <a:gd name="connsiteY976" fmla="*/ 6522759 h 6857997"/>
              <a:gd name="connsiteX977" fmla="*/ 2126145 w 12188819"/>
              <a:gd name="connsiteY977" fmla="*/ 6518748 h 6857997"/>
              <a:gd name="connsiteX978" fmla="*/ 2143028 w 12188819"/>
              <a:gd name="connsiteY978" fmla="*/ 6506784 h 6857997"/>
              <a:gd name="connsiteX979" fmla="*/ 2143028 w 12188819"/>
              <a:gd name="connsiteY979" fmla="*/ 6468763 h 6857997"/>
              <a:gd name="connsiteX980" fmla="*/ 2107518 w 12188819"/>
              <a:gd name="connsiteY980" fmla="*/ 6468832 h 6857997"/>
              <a:gd name="connsiteX981" fmla="*/ 2107518 w 12188819"/>
              <a:gd name="connsiteY981" fmla="*/ 6480901 h 6857997"/>
              <a:gd name="connsiteX982" fmla="*/ 2132145 w 12188819"/>
              <a:gd name="connsiteY982" fmla="*/ 6480901 h 6857997"/>
              <a:gd name="connsiteX983" fmla="*/ 2132145 w 12188819"/>
              <a:gd name="connsiteY983" fmla="*/ 6499947 h 6857997"/>
              <a:gd name="connsiteX984" fmla="*/ 2121227 w 12188819"/>
              <a:gd name="connsiteY984" fmla="*/ 6507411 h 6857997"/>
              <a:gd name="connsiteX985" fmla="*/ 2107798 w 12188819"/>
              <a:gd name="connsiteY985" fmla="*/ 6510551 h 6857997"/>
              <a:gd name="connsiteX986" fmla="*/ 2085473 w 12188819"/>
              <a:gd name="connsiteY986" fmla="*/ 6500322 h 6857997"/>
              <a:gd name="connsiteX987" fmla="*/ 2076892 w 12188819"/>
              <a:gd name="connsiteY987" fmla="*/ 6469565 h 6857997"/>
              <a:gd name="connsiteX988" fmla="*/ 2080904 w 12188819"/>
              <a:gd name="connsiteY988" fmla="*/ 6446733 h 6857997"/>
              <a:gd name="connsiteX989" fmla="*/ 2091508 w 12188819"/>
              <a:gd name="connsiteY989" fmla="*/ 6432943 h 6857997"/>
              <a:gd name="connsiteX990" fmla="*/ 2107239 w 12188819"/>
              <a:gd name="connsiteY990" fmla="*/ 6428509 h 6857997"/>
              <a:gd name="connsiteX991" fmla="*/ 2118541 w 12188819"/>
              <a:gd name="connsiteY991" fmla="*/ 6430951 h 6857997"/>
              <a:gd name="connsiteX992" fmla="*/ 2126634 w 12188819"/>
              <a:gd name="connsiteY992" fmla="*/ 6437683 h 6857997"/>
              <a:gd name="connsiteX993" fmla="*/ 2131726 w 12188819"/>
              <a:gd name="connsiteY993" fmla="*/ 6450624 h 6857997"/>
              <a:gd name="connsiteX994" fmla="*/ 2141702 w 12188819"/>
              <a:gd name="connsiteY994" fmla="*/ 6447276 h 6857997"/>
              <a:gd name="connsiteX995" fmla="*/ 2135005 w 12188819"/>
              <a:gd name="connsiteY995" fmla="*/ 6430044 h 6857997"/>
              <a:gd name="connsiteX996" fmla="*/ 2123634 w 12188819"/>
              <a:gd name="connsiteY996" fmla="*/ 6420347 h 6857997"/>
              <a:gd name="connsiteX997" fmla="*/ 2107518 w 12188819"/>
              <a:gd name="connsiteY997" fmla="*/ 6416929 h 6857997"/>
              <a:gd name="connsiteX998" fmla="*/ 1516099 w 12188819"/>
              <a:gd name="connsiteY998" fmla="*/ 6416929 h 6857997"/>
              <a:gd name="connsiteX999" fmla="*/ 1494472 w 12188819"/>
              <a:gd name="connsiteY999" fmla="*/ 6424812 h 6857997"/>
              <a:gd name="connsiteX1000" fmla="*/ 1486449 w 12188819"/>
              <a:gd name="connsiteY1000" fmla="*/ 6445113 h 6857997"/>
              <a:gd name="connsiteX1001" fmla="*/ 1489240 w 12188819"/>
              <a:gd name="connsiteY1001" fmla="*/ 6457496 h 6857997"/>
              <a:gd name="connsiteX1002" fmla="*/ 1497053 w 12188819"/>
              <a:gd name="connsiteY1002" fmla="*/ 6466530 h 6857997"/>
              <a:gd name="connsiteX1003" fmla="*/ 1513936 w 12188819"/>
              <a:gd name="connsiteY1003" fmla="*/ 6473609 h 6857997"/>
              <a:gd name="connsiteX1004" fmla="*/ 1531272 w 12188819"/>
              <a:gd name="connsiteY1004" fmla="*/ 6479711 h 6857997"/>
              <a:gd name="connsiteX1005" fmla="*/ 1537272 w 12188819"/>
              <a:gd name="connsiteY1005" fmla="*/ 6485246 h 6857997"/>
              <a:gd name="connsiteX1006" fmla="*/ 1539260 w 12188819"/>
              <a:gd name="connsiteY1006" fmla="*/ 6493147 h 6857997"/>
              <a:gd name="connsiteX1007" fmla="*/ 1533784 w 12188819"/>
              <a:gd name="connsiteY1007" fmla="*/ 6505713 h 6857997"/>
              <a:gd name="connsiteX1008" fmla="*/ 1518401 w 12188819"/>
              <a:gd name="connsiteY1008" fmla="*/ 6510551 h 6857997"/>
              <a:gd name="connsiteX1009" fmla="*/ 1505983 w 12188819"/>
              <a:gd name="connsiteY1009" fmla="*/ 6507690 h 6857997"/>
              <a:gd name="connsiteX1010" fmla="*/ 1497507 w 12188819"/>
              <a:gd name="connsiteY1010" fmla="*/ 6500121 h 6857997"/>
              <a:gd name="connsiteX1011" fmla="*/ 1493705 w 12188819"/>
              <a:gd name="connsiteY1011" fmla="*/ 6486971 h 6857997"/>
              <a:gd name="connsiteX1012" fmla="*/ 1483240 w 12188819"/>
              <a:gd name="connsiteY1012" fmla="*/ 6488087 h 6857997"/>
              <a:gd name="connsiteX1013" fmla="*/ 1492833 w 12188819"/>
              <a:gd name="connsiteY1013" fmla="*/ 6513411 h 6857997"/>
              <a:gd name="connsiteX1014" fmla="*/ 1517633 w 12188819"/>
              <a:gd name="connsiteY1014" fmla="*/ 6522759 h 6857997"/>
              <a:gd name="connsiteX1015" fmla="*/ 1534691 w 12188819"/>
              <a:gd name="connsiteY1015" fmla="*/ 6518996 h 6857997"/>
              <a:gd name="connsiteX1016" fmla="*/ 1545887 w 12188819"/>
              <a:gd name="connsiteY1016" fmla="*/ 6508020 h 6857997"/>
              <a:gd name="connsiteX1017" fmla="*/ 1550004 w 12188819"/>
              <a:gd name="connsiteY1017" fmla="*/ 6492028 h 6857997"/>
              <a:gd name="connsiteX1018" fmla="*/ 1546089 w 12188819"/>
              <a:gd name="connsiteY1018" fmla="*/ 6476800 h 6857997"/>
              <a:gd name="connsiteX1019" fmla="*/ 1534503 w 12188819"/>
              <a:gd name="connsiteY1019" fmla="*/ 6466500 h 6857997"/>
              <a:gd name="connsiteX1020" fmla="*/ 1517071 w 12188819"/>
              <a:gd name="connsiteY1020" fmla="*/ 6460543 h 6857997"/>
              <a:gd name="connsiteX1021" fmla="*/ 1500752 w 12188819"/>
              <a:gd name="connsiteY1021" fmla="*/ 6453621 h 6857997"/>
              <a:gd name="connsiteX1022" fmla="*/ 1497123 w 12188819"/>
              <a:gd name="connsiteY1022" fmla="*/ 6443995 h 6857997"/>
              <a:gd name="connsiteX1023" fmla="*/ 1502076 w 12188819"/>
              <a:gd name="connsiteY1023" fmla="*/ 6433078 h 6857997"/>
              <a:gd name="connsiteX1024" fmla="*/ 1516448 w 12188819"/>
              <a:gd name="connsiteY1024" fmla="*/ 6428858 h 6857997"/>
              <a:gd name="connsiteX1025" fmla="*/ 1530854 w 12188819"/>
              <a:gd name="connsiteY1025" fmla="*/ 6433672 h 6857997"/>
              <a:gd name="connsiteX1026" fmla="*/ 1536818 w 12188819"/>
              <a:gd name="connsiteY1026" fmla="*/ 6448462 h 6857997"/>
              <a:gd name="connsiteX1027" fmla="*/ 1547492 w 12188819"/>
              <a:gd name="connsiteY1027" fmla="*/ 6447485 h 6857997"/>
              <a:gd name="connsiteX1028" fmla="*/ 1543341 w 12188819"/>
              <a:gd name="connsiteY1028" fmla="*/ 6431230 h 6857997"/>
              <a:gd name="connsiteX1029" fmla="*/ 1532458 w 12188819"/>
              <a:gd name="connsiteY1029" fmla="*/ 6420626 h 6857997"/>
              <a:gd name="connsiteX1030" fmla="*/ 1516099 w 12188819"/>
              <a:gd name="connsiteY1030" fmla="*/ 6416929 h 6857997"/>
              <a:gd name="connsiteX1031" fmla="*/ 999308 w 12188819"/>
              <a:gd name="connsiteY1031" fmla="*/ 6416929 h 6857997"/>
              <a:gd name="connsiteX1032" fmla="*/ 979197 w 12188819"/>
              <a:gd name="connsiteY1032" fmla="*/ 6422897 h 6857997"/>
              <a:gd name="connsiteX1033" fmla="*/ 964916 w 12188819"/>
              <a:gd name="connsiteY1033" fmla="*/ 6440559 h 6857997"/>
              <a:gd name="connsiteX1034" fmla="*/ 959644 w 12188819"/>
              <a:gd name="connsiteY1034" fmla="*/ 6469146 h 6857997"/>
              <a:gd name="connsiteX1035" fmla="*/ 964911 w 12188819"/>
              <a:gd name="connsiteY1035" fmla="*/ 6498815 h 6857997"/>
              <a:gd name="connsiteX1036" fmla="*/ 978445 w 12188819"/>
              <a:gd name="connsiteY1036" fmla="*/ 6517070 h 6857997"/>
              <a:gd name="connsiteX1037" fmla="*/ 998363 w 12188819"/>
              <a:gd name="connsiteY1037" fmla="*/ 6522759 h 6857997"/>
              <a:gd name="connsiteX1038" fmla="*/ 1020862 w 12188819"/>
              <a:gd name="connsiteY1038" fmla="*/ 6514283 h 6857997"/>
              <a:gd name="connsiteX1039" fmla="*/ 1033803 w 12188819"/>
              <a:gd name="connsiteY1039" fmla="*/ 6488575 h 6857997"/>
              <a:gd name="connsiteX1040" fmla="*/ 1022640 w 12188819"/>
              <a:gd name="connsiteY1040" fmla="*/ 6485157 h 6857997"/>
              <a:gd name="connsiteX1041" fmla="*/ 1013815 w 12188819"/>
              <a:gd name="connsiteY1041" fmla="*/ 6504726 h 6857997"/>
              <a:gd name="connsiteX1042" fmla="*/ 998154 w 12188819"/>
              <a:gd name="connsiteY1042" fmla="*/ 6511179 h 6857997"/>
              <a:gd name="connsiteX1043" fmla="*/ 978480 w 12188819"/>
              <a:gd name="connsiteY1043" fmla="*/ 6500671 h 6857997"/>
              <a:gd name="connsiteX1044" fmla="*/ 971086 w 12188819"/>
              <a:gd name="connsiteY1044" fmla="*/ 6469145 h 6857997"/>
              <a:gd name="connsiteX1045" fmla="*/ 974753 w 12188819"/>
              <a:gd name="connsiteY1045" fmla="*/ 6446175 h 6857997"/>
              <a:gd name="connsiteX1046" fmla="*/ 984568 w 12188819"/>
              <a:gd name="connsiteY1046" fmla="*/ 6432804 h 6857997"/>
              <a:gd name="connsiteX1047" fmla="*/ 999100 w 12188819"/>
              <a:gd name="connsiteY1047" fmla="*/ 6428509 h 6857997"/>
              <a:gd name="connsiteX1048" fmla="*/ 1021524 w 12188819"/>
              <a:gd name="connsiteY1048" fmla="*/ 6449787 h 6857997"/>
              <a:gd name="connsiteX1049" fmla="*/ 1032407 w 12188819"/>
              <a:gd name="connsiteY1049" fmla="*/ 6446648 h 6857997"/>
              <a:gd name="connsiteX1050" fmla="*/ 1020187 w 12188819"/>
              <a:gd name="connsiteY1050" fmla="*/ 6424480 h 6857997"/>
              <a:gd name="connsiteX1051" fmla="*/ 999308 w 12188819"/>
              <a:gd name="connsiteY1051" fmla="*/ 6416929 h 6857997"/>
              <a:gd name="connsiteX1052" fmla="*/ 10831507 w 12188819"/>
              <a:gd name="connsiteY1052" fmla="*/ 6415085 h 6857997"/>
              <a:gd name="connsiteX1053" fmla="*/ 10872790 w 12188819"/>
              <a:gd name="connsiteY1053" fmla="*/ 6415085 h 6857997"/>
              <a:gd name="connsiteX1054" fmla="*/ 10902944 w 12188819"/>
              <a:gd name="connsiteY1054" fmla="*/ 6430773 h 6857997"/>
              <a:gd name="connsiteX1055" fmla="*/ 10872790 w 12188819"/>
              <a:gd name="connsiteY1055" fmla="*/ 6446835 h 6857997"/>
              <a:gd name="connsiteX1056" fmla="*/ 10831507 w 12188819"/>
              <a:gd name="connsiteY1056" fmla="*/ 6446835 h 6857997"/>
              <a:gd name="connsiteX1057" fmla="*/ 11105169 w 12188819"/>
              <a:gd name="connsiteY1057" fmla="*/ 6411910 h 6857997"/>
              <a:gd name="connsiteX1058" fmla="*/ 11149006 w 12188819"/>
              <a:gd name="connsiteY1058" fmla="*/ 6455567 h 6857997"/>
              <a:gd name="connsiteX1059" fmla="*/ 11105169 w 12188819"/>
              <a:gd name="connsiteY1059" fmla="*/ 6499223 h 6857997"/>
              <a:gd name="connsiteX1060" fmla="*/ 11061694 w 12188819"/>
              <a:gd name="connsiteY1060" fmla="*/ 6454447 h 6857997"/>
              <a:gd name="connsiteX1061" fmla="*/ 11105169 w 12188819"/>
              <a:gd name="connsiteY1061" fmla="*/ 6411910 h 6857997"/>
              <a:gd name="connsiteX1062" fmla="*/ 11209332 w 12188819"/>
              <a:gd name="connsiteY1062" fmla="*/ 6394447 h 6857997"/>
              <a:gd name="connsiteX1063" fmla="*/ 11209332 w 12188819"/>
              <a:gd name="connsiteY1063" fmla="*/ 6518272 h 6857997"/>
              <a:gd name="connsiteX1064" fmla="*/ 11244507 w 12188819"/>
              <a:gd name="connsiteY1064" fmla="*/ 6518272 h 6857997"/>
              <a:gd name="connsiteX1065" fmla="*/ 11242694 w 12188819"/>
              <a:gd name="connsiteY1065" fmla="*/ 6424387 h 6857997"/>
              <a:gd name="connsiteX1066" fmla="*/ 11312681 w 12188819"/>
              <a:gd name="connsiteY1066" fmla="*/ 6518272 h 6857997"/>
              <a:gd name="connsiteX1067" fmla="*/ 11352207 w 12188819"/>
              <a:gd name="connsiteY1067" fmla="*/ 6518272 h 6857997"/>
              <a:gd name="connsiteX1068" fmla="*/ 11352207 w 12188819"/>
              <a:gd name="connsiteY1068" fmla="*/ 6394447 h 6857997"/>
              <a:gd name="connsiteX1069" fmla="*/ 11317395 w 12188819"/>
              <a:gd name="connsiteY1069" fmla="*/ 6394447 h 6857997"/>
              <a:gd name="connsiteX1070" fmla="*/ 11318845 w 12188819"/>
              <a:gd name="connsiteY1070" fmla="*/ 6483527 h 6857997"/>
              <a:gd name="connsiteX1071" fmla="*/ 11252485 w 12188819"/>
              <a:gd name="connsiteY1071" fmla="*/ 6394447 h 6857997"/>
              <a:gd name="connsiteX1072" fmla="*/ 10966444 w 12188819"/>
              <a:gd name="connsiteY1072" fmla="*/ 6394447 h 6857997"/>
              <a:gd name="connsiteX1073" fmla="*/ 10966444 w 12188819"/>
              <a:gd name="connsiteY1073" fmla="*/ 6518272 h 6857997"/>
              <a:gd name="connsiteX1074" fmla="*/ 11001369 w 12188819"/>
              <a:gd name="connsiteY1074" fmla="*/ 6518272 h 6857997"/>
              <a:gd name="connsiteX1075" fmla="*/ 11001369 w 12188819"/>
              <a:gd name="connsiteY1075" fmla="*/ 6394447 h 6857997"/>
              <a:gd name="connsiteX1076" fmla="*/ 10796582 w 12188819"/>
              <a:gd name="connsiteY1076" fmla="*/ 6394447 h 6857997"/>
              <a:gd name="connsiteX1077" fmla="*/ 10796582 w 12188819"/>
              <a:gd name="connsiteY1077" fmla="*/ 6518272 h 6857997"/>
              <a:gd name="connsiteX1078" fmla="*/ 10830878 w 12188819"/>
              <a:gd name="connsiteY1078" fmla="*/ 6518272 h 6857997"/>
              <a:gd name="connsiteX1079" fmla="*/ 10830878 w 12188819"/>
              <a:gd name="connsiteY1079" fmla="*/ 6469481 h 6857997"/>
              <a:gd name="connsiteX1080" fmla="*/ 10871377 w 12188819"/>
              <a:gd name="connsiteY1080" fmla="*/ 6469481 h 6857997"/>
              <a:gd name="connsiteX1081" fmla="*/ 10907133 w 12188819"/>
              <a:gd name="connsiteY1081" fmla="*/ 6518272 h 6857997"/>
              <a:gd name="connsiteX1082" fmla="*/ 10945807 w 12188819"/>
              <a:gd name="connsiteY1082" fmla="*/ 6518272 h 6857997"/>
              <a:gd name="connsiteX1083" fmla="*/ 10905308 w 12188819"/>
              <a:gd name="connsiteY1083" fmla="*/ 6466524 h 6857997"/>
              <a:gd name="connsiteX1084" fmla="*/ 10938145 w 12188819"/>
              <a:gd name="connsiteY1084" fmla="*/ 6431410 h 6857997"/>
              <a:gd name="connsiteX1085" fmla="*/ 10881228 w 12188819"/>
              <a:gd name="connsiteY1085" fmla="*/ 6394447 h 6857997"/>
              <a:gd name="connsiteX1086" fmla="*/ 10728319 w 12188819"/>
              <a:gd name="connsiteY1086" fmla="*/ 6394447 h 6857997"/>
              <a:gd name="connsiteX1087" fmla="*/ 10728319 w 12188819"/>
              <a:gd name="connsiteY1087" fmla="*/ 6518272 h 6857997"/>
              <a:gd name="connsiteX1088" fmla="*/ 10763244 w 12188819"/>
              <a:gd name="connsiteY1088" fmla="*/ 6518272 h 6857997"/>
              <a:gd name="connsiteX1089" fmla="*/ 10763244 w 12188819"/>
              <a:gd name="connsiteY1089" fmla="*/ 6394447 h 6857997"/>
              <a:gd name="connsiteX1090" fmla="*/ 10605817 w 12188819"/>
              <a:gd name="connsiteY1090" fmla="*/ 6394447 h 6857997"/>
              <a:gd name="connsiteX1091" fmla="*/ 10548932 w 12188819"/>
              <a:gd name="connsiteY1091" fmla="*/ 6432149 h 6857997"/>
              <a:gd name="connsiteX1092" fmla="*/ 10602918 w 12188819"/>
              <a:gd name="connsiteY1092" fmla="*/ 6468003 h 6857997"/>
              <a:gd name="connsiteX1093" fmla="*/ 10643136 w 12188819"/>
              <a:gd name="connsiteY1093" fmla="*/ 6468003 h 6857997"/>
              <a:gd name="connsiteX1094" fmla="*/ 10667411 w 12188819"/>
              <a:gd name="connsiteY1094" fmla="*/ 6482049 h 6857997"/>
              <a:gd name="connsiteX1095" fmla="*/ 10640962 w 12188819"/>
              <a:gd name="connsiteY1095" fmla="*/ 6496095 h 6857997"/>
              <a:gd name="connsiteX1096" fmla="*/ 10555454 w 12188819"/>
              <a:gd name="connsiteY1096" fmla="*/ 6496095 h 6857997"/>
              <a:gd name="connsiteX1097" fmla="*/ 10555454 w 12188819"/>
              <a:gd name="connsiteY1097" fmla="*/ 6518272 h 6857997"/>
              <a:gd name="connsiteX1098" fmla="*/ 10646397 w 12188819"/>
              <a:gd name="connsiteY1098" fmla="*/ 6518272 h 6857997"/>
              <a:gd name="connsiteX1099" fmla="*/ 10702919 w 12188819"/>
              <a:gd name="connsiteY1099" fmla="*/ 6480940 h 6857997"/>
              <a:gd name="connsiteX1100" fmla="*/ 10651469 w 12188819"/>
              <a:gd name="connsiteY1100" fmla="*/ 6446195 h 6857997"/>
              <a:gd name="connsiteX1101" fmla="*/ 10606179 w 12188819"/>
              <a:gd name="connsiteY1101" fmla="*/ 6446195 h 6857997"/>
              <a:gd name="connsiteX1102" fmla="*/ 10584802 w 12188819"/>
              <a:gd name="connsiteY1102" fmla="*/ 6432519 h 6857997"/>
              <a:gd name="connsiteX1103" fmla="*/ 10610889 w 12188819"/>
              <a:gd name="connsiteY1103" fmla="*/ 6416255 h 6857997"/>
              <a:gd name="connsiteX1104" fmla="*/ 10694948 w 12188819"/>
              <a:gd name="connsiteY1104" fmla="*/ 6416255 h 6857997"/>
              <a:gd name="connsiteX1105" fmla="*/ 10694948 w 12188819"/>
              <a:gd name="connsiteY1105" fmla="*/ 6394447 h 6857997"/>
              <a:gd name="connsiteX1106" fmla="*/ 10382244 w 12188819"/>
              <a:gd name="connsiteY1106" fmla="*/ 6394447 h 6857997"/>
              <a:gd name="connsiteX1107" fmla="*/ 10382244 w 12188819"/>
              <a:gd name="connsiteY1107" fmla="*/ 6518272 h 6857997"/>
              <a:gd name="connsiteX1108" fmla="*/ 10417145 w 12188819"/>
              <a:gd name="connsiteY1108" fmla="*/ 6518272 h 6857997"/>
              <a:gd name="connsiteX1109" fmla="*/ 10415691 w 12188819"/>
              <a:gd name="connsiteY1109" fmla="*/ 6424387 h 6857997"/>
              <a:gd name="connsiteX1110" fmla="*/ 10485856 w 12188819"/>
              <a:gd name="connsiteY1110" fmla="*/ 6518272 h 6857997"/>
              <a:gd name="connsiteX1111" fmla="*/ 10525119 w 12188819"/>
              <a:gd name="connsiteY1111" fmla="*/ 6518272 h 6857997"/>
              <a:gd name="connsiteX1112" fmla="*/ 10525119 w 12188819"/>
              <a:gd name="connsiteY1112" fmla="*/ 6394447 h 6857997"/>
              <a:gd name="connsiteX1113" fmla="*/ 10490582 w 12188819"/>
              <a:gd name="connsiteY1113" fmla="*/ 6394447 h 6857997"/>
              <a:gd name="connsiteX1114" fmla="*/ 10492036 w 12188819"/>
              <a:gd name="connsiteY1114" fmla="*/ 6483527 h 6857997"/>
              <a:gd name="connsiteX1115" fmla="*/ 10425506 w 12188819"/>
              <a:gd name="connsiteY1115" fmla="*/ 6394447 h 6857997"/>
              <a:gd name="connsiteX1116" fmla="*/ 10295714 w 12188819"/>
              <a:gd name="connsiteY1116" fmla="*/ 6394447 h 6857997"/>
              <a:gd name="connsiteX1117" fmla="*/ 10220319 w 12188819"/>
              <a:gd name="connsiteY1117" fmla="*/ 6458393 h 6857997"/>
              <a:gd name="connsiteX1118" fmla="*/ 10245092 w 12188819"/>
              <a:gd name="connsiteY1118" fmla="*/ 6507183 h 6857997"/>
              <a:gd name="connsiteX1119" fmla="*/ 10294996 w 12188819"/>
              <a:gd name="connsiteY1119" fmla="*/ 6518272 h 6857997"/>
              <a:gd name="connsiteX1120" fmla="*/ 10352081 w 12188819"/>
              <a:gd name="connsiteY1120" fmla="*/ 6518272 h 6857997"/>
              <a:gd name="connsiteX1121" fmla="*/ 10352081 w 12188819"/>
              <a:gd name="connsiteY1121" fmla="*/ 6496464 h 6857997"/>
              <a:gd name="connsiteX1122" fmla="*/ 10296432 w 12188819"/>
              <a:gd name="connsiteY1122" fmla="*/ 6496464 h 6857997"/>
              <a:gd name="connsiteX1123" fmla="*/ 10258376 w 12188819"/>
              <a:gd name="connsiteY1123" fmla="*/ 6466155 h 6857997"/>
              <a:gd name="connsiteX1124" fmla="*/ 10352081 w 12188819"/>
              <a:gd name="connsiteY1124" fmla="*/ 6466155 h 6857997"/>
              <a:gd name="connsiteX1125" fmla="*/ 10352081 w 12188819"/>
              <a:gd name="connsiteY1125" fmla="*/ 6444717 h 6857997"/>
              <a:gd name="connsiteX1126" fmla="*/ 10258376 w 12188819"/>
              <a:gd name="connsiteY1126" fmla="*/ 6444717 h 6857997"/>
              <a:gd name="connsiteX1127" fmla="*/ 10296432 w 12188819"/>
              <a:gd name="connsiteY1127" fmla="*/ 6415886 h 6857997"/>
              <a:gd name="connsiteX1128" fmla="*/ 10352081 w 12188819"/>
              <a:gd name="connsiteY1128" fmla="*/ 6415886 h 6857997"/>
              <a:gd name="connsiteX1129" fmla="*/ 10352081 w 12188819"/>
              <a:gd name="connsiteY1129" fmla="*/ 6394447 h 6857997"/>
              <a:gd name="connsiteX1130" fmla="*/ 10107342 w 12188819"/>
              <a:gd name="connsiteY1130" fmla="*/ 6394447 h 6857997"/>
              <a:gd name="connsiteX1131" fmla="*/ 10050457 w 12188819"/>
              <a:gd name="connsiteY1131" fmla="*/ 6432149 h 6857997"/>
              <a:gd name="connsiteX1132" fmla="*/ 10104443 w 12188819"/>
              <a:gd name="connsiteY1132" fmla="*/ 6468003 h 6857997"/>
              <a:gd name="connsiteX1133" fmla="*/ 10144661 w 12188819"/>
              <a:gd name="connsiteY1133" fmla="*/ 6468003 h 6857997"/>
              <a:gd name="connsiteX1134" fmla="*/ 10168574 w 12188819"/>
              <a:gd name="connsiteY1134" fmla="*/ 6482049 h 6857997"/>
              <a:gd name="connsiteX1135" fmla="*/ 10142125 w 12188819"/>
              <a:gd name="connsiteY1135" fmla="*/ 6496095 h 6857997"/>
              <a:gd name="connsiteX1136" fmla="*/ 10056979 w 12188819"/>
              <a:gd name="connsiteY1136" fmla="*/ 6496095 h 6857997"/>
              <a:gd name="connsiteX1137" fmla="*/ 10056979 w 12188819"/>
              <a:gd name="connsiteY1137" fmla="*/ 6518272 h 6857997"/>
              <a:gd name="connsiteX1138" fmla="*/ 10147559 w 12188819"/>
              <a:gd name="connsiteY1138" fmla="*/ 6518272 h 6857997"/>
              <a:gd name="connsiteX1139" fmla="*/ 10204444 w 12188819"/>
              <a:gd name="connsiteY1139" fmla="*/ 6480940 h 6857997"/>
              <a:gd name="connsiteX1140" fmla="*/ 10152632 w 12188819"/>
              <a:gd name="connsiteY1140" fmla="*/ 6446195 h 6857997"/>
              <a:gd name="connsiteX1141" fmla="*/ 10107704 w 12188819"/>
              <a:gd name="connsiteY1141" fmla="*/ 6446195 h 6857997"/>
              <a:gd name="connsiteX1142" fmla="*/ 10085965 w 12188819"/>
              <a:gd name="connsiteY1142" fmla="*/ 6432519 h 6857997"/>
              <a:gd name="connsiteX1143" fmla="*/ 10112414 w 12188819"/>
              <a:gd name="connsiteY1143" fmla="*/ 6416255 h 6857997"/>
              <a:gd name="connsiteX1144" fmla="*/ 10196473 w 12188819"/>
              <a:gd name="connsiteY1144" fmla="*/ 6416255 h 6857997"/>
              <a:gd name="connsiteX1145" fmla="*/ 10196473 w 12188819"/>
              <a:gd name="connsiteY1145" fmla="*/ 6394447 h 6857997"/>
              <a:gd name="connsiteX1146" fmla="*/ 11106144 w 12188819"/>
              <a:gd name="connsiteY1146" fmla="*/ 6391272 h 6857997"/>
              <a:gd name="connsiteX1147" fmla="*/ 11025182 w 12188819"/>
              <a:gd name="connsiteY1147" fmla="*/ 6454277 h 6857997"/>
              <a:gd name="connsiteX1148" fmla="*/ 11106144 w 12188819"/>
              <a:gd name="connsiteY1148" fmla="*/ 6519860 h 6857997"/>
              <a:gd name="connsiteX1149" fmla="*/ 11187107 w 12188819"/>
              <a:gd name="connsiteY1149" fmla="*/ 6455382 h 6857997"/>
              <a:gd name="connsiteX1150" fmla="*/ 11106144 w 12188819"/>
              <a:gd name="connsiteY1150" fmla="*/ 6391272 h 6857997"/>
              <a:gd name="connsiteX1151" fmla="*/ 0 w 12188819"/>
              <a:gd name="connsiteY1151" fmla="*/ 0 h 6857997"/>
              <a:gd name="connsiteX1152" fmla="*/ 12188819 w 12188819"/>
              <a:gd name="connsiteY1152" fmla="*/ 0 h 6857997"/>
              <a:gd name="connsiteX1153" fmla="*/ 12188819 w 12188819"/>
              <a:gd name="connsiteY1153" fmla="*/ 6857997 h 6857997"/>
              <a:gd name="connsiteX1154" fmla="*/ 0 w 12188819"/>
              <a:gd name="connsiteY1154" fmla="*/ 6857997 h 6857997"/>
              <a:gd name="connsiteX1155" fmla="*/ 0 w 12188819"/>
              <a:gd name="connsiteY1155" fmla="*/ 6237284 h 6857997"/>
              <a:gd name="connsiteX1156" fmla="*/ 6095994 w 12188819"/>
              <a:gd name="connsiteY1156" fmla="*/ 6237284 h 6857997"/>
              <a:gd name="connsiteX1157" fmla="*/ 6095994 w 12188819"/>
              <a:gd name="connsiteY1157" fmla="*/ 3141659 h 6857997"/>
              <a:gd name="connsiteX1158" fmla="*/ 0 w 12188819"/>
              <a:gd name="connsiteY1158" fmla="*/ 3141659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</a:cxnLst>
            <a:rect l="l" t="t" r="r" b="b"/>
            <a:pathLst>
              <a:path w="12188819" h="6857997">
                <a:moveTo>
                  <a:pt x="11165506" y="6580185"/>
                </a:moveTo>
                <a:lnTo>
                  <a:pt x="11175994" y="6599235"/>
                </a:lnTo>
                <a:lnTo>
                  <a:pt x="11155357" y="6599235"/>
                </a:lnTo>
                <a:close/>
                <a:moveTo>
                  <a:pt x="11082332" y="6580185"/>
                </a:moveTo>
                <a:lnTo>
                  <a:pt x="11099587" y="6580185"/>
                </a:lnTo>
                <a:cubicBezTo>
                  <a:pt x="11109596" y="6580185"/>
                  <a:pt x="11114082" y="6581522"/>
                  <a:pt x="11114082" y="6586535"/>
                </a:cubicBezTo>
                <a:cubicBezTo>
                  <a:pt x="11114082" y="6590880"/>
                  <a:pt x="11109596" y="6592885"/>
                  <a:pt x="11100623" y="6592885"/>
                </a:cubicBezTo>
                <a:lnTo>
                  <a:pt x="11082332" y="6592885"/>
                </a:lnTo>
                <a:close/>
                <a:moveTo>
                  <a:pt x="10714032" y="6580185"/>
                </a:moveTo>
                <a:lnTo>
                  <a:pt x="10733599" y="6580185"/>
                </a:lnTo>
                <a:cubicBezTo>
                  <a:pt x="10743021" y="6580185"/>
                  <a:pt x="10747369" y="6581196"/>
                  <a:pt x="10747369" y="6585573"/>
                </a:cubicBezTo>
                <a:cubicBezTo>
                  <a:pt x="10747369" y="6589951"/>
                  <a:pt x="10743021" y="6591298"/>
                  <a:pt x="10733599" y="6591298"/>
                </a:cubicBezTo>
                <a:lnTo>
                  <a:pt x="10714032" y="6591298"/>
                </a:lnTo>
                <a:close/>
                <a:moveTo>
                  <a:pt x="10918204" y="6578597"/>
                </a:moveTo>
                <a:cubicBezTo>
                  <a:pt x="10931791" y="6578597"/>
                  <a:pt x="10937869" y="6584093"/>
                  <a:pt x="10937869" y="6595449"/>
                </a:cubicBezTo>
                <a:cubicBezTo>
                  <a:pt x="10937869" y="6606440"/>
                  <a:pt x="10931791" y="6611935"/>
                  <a:pt x="10918204" y="6611935"/>
                </a:cubicBezTo>
                <a:cubicBezTo>
                  <a:pt x="10904260" y="6611935"/>
                  <a:pt x="10898182" y="6606440"/>
                  <a:pt x="10898182" y="6595083"/>
                </a:cubicBezTo>
                <a:cubicBezTo>
                  <a:pt x="10898182" y="6584093"/>
                  <a:pt x="10904618" y="6578597"/>
                  <a:pt x="10918204" y="6578597"/>
                </a:cubicBezTo>
                <a:close/>
                <a:moveTo>
                  <a:pt x="10651147" y="6578597"/>
                </a:moveTo>
                <a:cubicBezTo>
                  <a:pt x="10665091" y="6578597"/>
                  <a:pt x="10671169" y="6584093"/>
                  <a:pt x="10671169" y="6595449"/>
                </a:cubicBezTo>
                <a:cubicBezTo>
                  <a:pt x="10671169" y="6606440"/>
                  <a:pt x="10665091" y="6611935"/>
                  <a:pt x="10651147" y="6611935"/>
                </a:cubicBezTo>
                <a:cubicBezTo>
                  <a:pt x="10637560" y="6611935"/>
                  <a:pt x="10631482" y="6606440"/>
                  <a:pt x="10631482" y="6595083"/>
                </a:cubicBezTo>
                <a:cubicBezTo>
                  <a:pt x="10631482" y="6584093"/>
                  <a:pt x="10637918" y="6578597"/>
                  <a:pt x="10651147" y="6578597"/>
                </a:cubicBezTo>
                <a:close/>
                <a:moveTo>
                  <a:pt x="11280769" y="6570660"/>
                </a:moveTo>
                <a:lnTo>
                  <a:pt x="11309328" y="6598084"/>
                </a:lnTo>
                <a:lnTo>
                  <a:pt x="11309328" y="6619873"/>
                </a:lnTo>
                <a:lnTo>
                  <a:pt x="11324873" y="6619873"/>
                </a:lnTo>
                <a:lnTo>
                  <a:pt x="11324873" y="6598084"/>
                </a:lnTo>
                <a:lnTo>
                  <a:pt x="11353794" y="6570660"/>
                </a:lnTo>
                <a:lnTo>
                  <a:pt x="11335719" y="6570660"/>
                </a:lnTo>
                <a:lnTo>
                  <a:pt x="11316920" y="6589444"/>
                </a:lnTo>
                <a:lnTo>
                  <a:pt x="11298483" y="6570660"/>
                </a:lnTo>
                <a:close/>
                <a:moveTo>
                  <a:pt x="11210919" y="6570660"/>
                </a:moveTo>
                <a:lnTo>
                  <a:pt x="11210919" y="6619873"/>
                </a:lnTo>
                <a:lnTo>
                  <a:pt x="11227405" y="6619873"/>
                </a:lnTo>
                <a:lnTo>
                  <a:pt x="11226672" y="6582682"/>
                </a:lnTo>
                <a:lnTo>
                  <a:pt x="11259277" y="6619873"/>
                </a:lnTo>
                <a:lnTo>
                  <a:pt x="11277594" y="6619873"/>
                </a:lnTo>
                <a:lnTo>
                  <a:pt x="11277594" y="6570660"/>
                </a:lnTo>
                <a:lnTo>
                  <a:pt x="11261475" y="6570660"/>
                </a:lnTo>
                <a:lnTo>
                  <a:pt x="11262207" y="6605973"/>
                </a:lnTo>
                <a:lnTo>
                  <a:pt x="11231068" y="6570660"/>
                </a:lnTo>
                <a:close/>
                <a:moveTo>
                  <a:pt x="11158246" y="6570660"/>
                </a:moveTo>
                <a:lnTo>
                  <a:pt x="11126782" y="6619873"/>
                </a:lnTo>
                <a:lnTo>
                  <a:pt x="11143229" y="6619873"/>
                </a:lnTo>
                <a:lnTo>
                  <a:pt x="11150022" y="6608227"/>
                </a:lnTo>
                <a:lnTo>
                  <a:pt x="11181844" y="6608227"/>
                </a:lnTo>
                <a:lnTo>
                  <a:pt x="11188637" y="6619873"/>
                </a:lnTo>
                <a:lnTo>
                  <a:pt x="11206157" y="6619873"/>
                </a:lnTo>
                <a:lnTo>
                  <a:pt x="11174693" y="6570660"/>
                </a:lnTo>
                <a:close/>
                <a:moveTo>
                  <a:pt x="11066457" y="6570660"/>
                </a:moveTo>
                <a:lnTo>
                  <a:pt x="11066457" y="6619873"/>
                </a:lnTo>
                <a:lnTo>
                  <a:pt x="11081751" y="6619873"/>
                </a:lnTo>
                <a:lnTo>
                  <a:pt x="11081751" y="6602592"/>
                </a:lnTo>
                <a:lnTo>
                  <a:pt x="11100601" y="6602592"/>
                </a:lnTo>
                <a:cubicBezTo>
                  <a:pt x="11109848" y="6602592"/>
                  <a:pt x="11116962" y="6602592"/>
                  <a:pt x="11123008" y="6599587"/>
                </a:cubicBezTo>
                <a:cubicBezTo>
                  <a:pt x="11128699" y="6596957"/>
                  <a:pt x="11131544" y="6592825"/>
                  <a:pt x="11131544" y="6586814"/>
                </a:cubicBezTo>
                <a:cubicBezTo>
                  <a:pt x="11131544" y="6580803"/>
                  <a:pt x="11127987" y="6575920"/>
                  <a:pt x="11121585" y="6573290"/>
                </a:cubicBezTo>
                <a:cubicBezTo>
                  <a:pt x="11116962" y="6571412"/>
                  <a:pt x="11109848" y="6570660"/>
                  <a:pt x="11099890" y="6570660"/>
                </a:cubicBezTo>
                <a:close/>
                <a:moveTo>
                  <a:pt x="10966444" y="6570660"/>
                </a:moveTo>
                <a:lnTo>
                  <a:pt x="10966444" y="6619873"/>
                </a:lnTo>
                <a:lnTo>
                  <a:pt x="10982333" y="6619873"/>
                </a:lnTo>
                <a:lnTo>
                  <a:pt x="10980888" y="6581179"/>
                </a:lnTo>
                <a:lnTo>
                  <a:pt x="11000749" y="6619873"/>
                </a:lnTo>
                <a:lnTo>
                  <a:pt x="11017360" y="6619873"/>
                </a:lnTo>
                <a:lnTo>
                  <a:pt x="11036498" y="6581555"/>
                </a:lnTo>
                <a:lnTo>
                  <a:pt x="11035054" y="6619873"/>
                </a:lnTo>
                <a:lnTo>
                  <a:pt x="11050581" y="6619873"/>
                </a:lnTo>
                <a:lnTo>
                  <a:pt x="11050581" y="6570660"/>
                </a:lnTo>
                <a:lnTo>
                  <a:pt x="11027470" y="6570660"/>
                </a:lnTo>
                <a:lnTo>
                  <a:pt x="11008693" y="6608227"/>
                </a:lnTo>
                <a:lnTo>
                  <a:pt x="10989555" y="6570660"/>
                </a:lnTo>
                <a:close/>
                <a:moveTo>
                  <a:pt x="10918025" y="6570660"/>
                </a:moveTo>
                <a:cubicBezTo>
                  <a:pt x="10892671" y="6570660"/>
                  <a:pt x="10880719" y="6578259"/>
                  <a:pt x="10880719" y="6594543"/>
                </a:cubicBezTo>
                <a:cubicBezTo>
                  <a:pt x="10880719" y="6611912"/>
                  <a:pt x="10891947" y="6619873"/>
                  <a:pt x="10918025" y="6619873"/>
                </a:cubicBezTo>
                <a:cubicBezTo>
                  <a:pt x="10943379" y="6619873"/>
                  <a:pt x="10955331" y="6611912"/>
                  <a:pt x="10955331" y="6595267"/>
                </a:cubicBezTo>
                <a:cubicBezTo>
                  <a:pt x="10955331" y="6578259"/>
                  <a:pt x="10943379" y="6570660"/>
                  <a:pt x="10918025" y="6570660"/>
                </a:cubicBezTo>
                <a:close/>
                <a:moveTo>
                  <a:pt x="10848147" y="6570660"/>
                </a:moveTo>
                <a:cubicBezTo>
                  <a:pt x="10823747" y="6570660"/>
                  <a:pt x="10812457" y="6578925"/>
                  <a:pt x="10812457" y="6596206"/>
                </a:cubicBezTo>
                <a:cubicBezTo>
                  <a:pt x="10812457" y="6605222"/>
                  <a:pt x="10816463" y="6611608"/>
                  <a:pt x="10824111" y="6615365"/>
                </a:cubicBezTo>
                <a:cubicBezTo>
                  <a:pt x="10831395" y="6619498"/>
                  <a:pt x="10838314" y="6619873"/>
                  <a:pt x="10847419" y="6619873"/>
                </a:cubicBezTo>
                <a:lnTo>
                  <a:pt x="10874369" y="6619873"/>
                </a:lnTo>
                <a:lnTo>
                  <a:pt x="10874369" y="6611233"/>
                </a:lnTo>
                <a:lnTo>
                  <a:pt x="10848147" y="6611233"/>
                </a:lnTo>
                <a:cubicBezTo>
                  <a:pt x="10835037" y="6611233"/>
                  <a:pt x="10829938" y="6607476"/>
                  <a:pt x="10829938" y="6596582"/>
                </a:cubicBezTo>
                <a:cubicBezTo>
                  <a:pt x="10829938" y="6584560"/>
                  <a:pt x="10835037" y="6579301"/>
                  <a:pt x="10848147" y="6579301"/>
                </a:cubicBezTo>
                <a:lnTo>
                  <a:pt x="10874369" y="6579301"/>
                </a:lnTo>
                <a:lnTo>
                  <a:pt x="10874369" y="6570660"/>
                </a:lnTo>
                <a:close/>
                <a:moveTo>
                  <a:pt x="10698157" y="6570660"/>
                </a:moveTo>
                <a:lnTo>
                  <a:pt x="10698157" y="6619873"/>
                </a:lnTo>
                <a:lnTo>
                  <a:pt x="10714049" y="6619873"/>
                </a:lnTo>
                <a:lnTo>
                  <a:pt x="10714049" y="6600714"/>
                </a:lnTo>
                <a:lnTo>
                  <a:pt x="10733267" y="6600714"/>
                </a:lnTo>
                <a:lnTo>
                  <a:pt x="10749898" y="6619873"/>
                </a:lnTo>
                <a:lnTo>
                  <a:pt x="10768007" y="6619873"/>
                </a:lnTo>
                <a:lnTo>
                  <a:pt x="10749159" y="6599211"/>
                </a:lnTo>
                <a:cubicBezTo>
                  <a:pt x="10758768" y="6598084"/>
                  <a:pt x="10764311" y="6593201"/>
                  <a:pt x="10764311" y="6585687"/>
                </a:cubicBezTo>
                <a:cubicBezTo>
                  <a:pt x="10764311" y="6575168"/>
                  <a:pt x="10755811" y="6570660"/>
                  <a:pt x="10737702" y="6570660"/>
                </a:cubicBezTo>
                <a:close/>
                <a:moveTo>
                  <a:pt x="10651325" y="6570660"/>
                </a:moveTo>
                <a:cubicBezTo>
                  <a:pt x="10626334" y="6570660"/>
                  <a:pt x="10614019" y="6578259"/>
                  <a:pt x="10614019" y="6594543"/>
                </a:cubicBezTo>
                <a:cubicBezTo>
                  <a:pt x="10614019" y="6611912"/>
                  <a:pt x="10625609" y="6619873"/>
                  <a:pt x="10651325" y="6619873"/>
                </a:cubicBezTo>
                <a:cubicBezTo>
                  <a:pt x="10677041" y="6619873"/>
                  <a:pt x="10688631" y="6611912"/>
                  <a:pt x="10688631" y="6595267"/>
                </a:cubicBezTo>
                <a:cubicBezTo>
                  <a:pt x="10688631" y="6578259"/>
                  <a:pt x="10677041" y="6570660"/>
                  <a:pt x="10651325" y="6570660"/>
                </a:cubicBezTo>
                <a:close/>
                <a:moveTo>
                  <a:pt x="10561891" y="6570660"/>
                </a:moveTo>
                <a:cubicBezTo>
                  <a:pt x="10544429" y="6570660"/>
                  <a:pt x="10536232" y="6575168"/>
                  <a:pt x="10536232" y="6585687"/>
                </a:cubicBezTo>
                <a:cubicBezTo>
                  <a:pt x="10536232" y="6595455"/>
                  <a:pt x="10543716" y="6599963"/>
                  <a:pt x="10560822" y="6599963"/>
                </a:cubicBezTo>
                <a:lnTo>
                  <a:pt x="10578997" y="6599963"/>
                </a:lnTo>
                <a:cubicBezTo>
                  <a:pt x="10586481" y="6599963"/>
                  <a:pt x="10590045" y="6601090"/>
                  <a:pt x="10590045" y="6605598"/>
                </a:cubicBezTo>
                <a:cubicBezTo>
                  <a:pt x="10590045" y="6609730"/>
                  <a:pt x="10586125" y="6611233"/>
                  <a:pt x="10577928" y="6611233"/>
                </a:cubicBezTo>
                <a:lnTo>
                  <a:pt x="10539083" y="6611233"/>
                </a:lnTo>
                <a:lnTo>
                  <a:pt x="10539083" y="6619873"/>
                </a:lnTo>
                <a:lnTo>
                  <a:pt x="10580423" y="6619873"/>
                </a:lnTo>
                <a:cubicBezTo>
                  <a:pt x="10597885" y="6619873"/>
                  <a:pt x="10606082" y="6615365"/>
                  <a:pt x="10606082" y="6605222"/>
                </a:cubicBezTo>
                <a:cubicBezTo>
                  <a:pt x="10606082" y="6595079"/>
                  <a:pt x="10598954" y="6591322"/>
                  <a:pt x="10582561" y="6591322"/>
                </a:cubicBezTo>
                <a:lnTo>
                  <a:pt x="10562248" y="6591322"/>
                </a:lnTo>
                <a:cubicBezTo>
                  <a:pt x="10555833" y="6591322"/>
                  <a:pt x="10552269" y="6589444"/>
                  <a:pt x="10552269" y="6586063"/>
                </a:cubicBezTo>
                <a:cubicBezTo>
                  <a:pt x="10552269" y="6581555"/>
                  <a:pt x="10556189" y="6579676"/>
                  <a:pt x="10564386" y="6579676"/>
                </a:cubicBezTo>
                <a:lnTo>
                  <a:pt x="10602518" y="6579676"/>
                </a:lnTo>
                <a:lnTo>
                  <a:pt x="10602518" y="6570660"/>
                </a:lnTo>
                <a:close/>
                <a:moveTo>
                  <a:pt x="10458444" y="6570660"/>
                </a:moveTo>
                <a:lnTo>
                  <a:pt x="10458444" y="6619873"/>
                </a:lnTo>
                <a:lnTo>
                  <a:pt x="10474930" y="6619873"/>
                </a:lnTo>
                <a:lnTo>
                  <a:pt x="10474197" y="6582682"/>
                </a:lnTo>
                <a:lnTo>
                  <a:pt x="10506802" y="6619873"/>
                </a:lnTo>
                <a:lnTo>
                  <a:pt x="10525119" y="6619873"/>
                </a:lnTo>
                <a:lnTo>
                  <a:pt x="10525119" y="6570660"/>
                </a:lnTo>
                <a:lnTo>
                  <a:pt x="10509000" y="6570660"/>
                </a:lnTo>
                <a:lnTo>
                  <a:pt x="10509732" y="6605973"/>
                </a:lnTo>
                <a:lnTo>
                  <a:pt x="10478593" y="6570660"/>
                </a:lnTo>
                <a:close/>
                <a:moveTo>
                  <a:pt x="10418456" y="6570660"/>
                </a:moveTo>
                <a:cubicBezTo>
                  <a:pt x="10394898" y="6570660"/>
                  <a:pt x="10383832" y="6578925"/>
                  <a:pt x="10383832" y="6596206"/>
                </a:cubicBezTo>
                <a:cubicBezTo>
                  <a:pt x="10383832" y="6605222"/>
                  <a:pt x="10387402" y="6611608"/>
                  <a:pt x="10395254" y="6615365"/>
                </a:cubicBezTo>
                <a:cubicBezTo>
                  <a:pt x="10402394" y="6619498"/>
                  <a:pt x="10409176" y="6619873"/>
                  <a:pt x="10418099" y="6619873"/>
                </a:cubicBezTo>
                <a:lnTo>
                  <a:pt x="10444157" y="6619873"/>
                </a:lnTo>
                <a:lnTo>
                  <a:pt x="10444157" y="6611233"/>
                </a:lnTo>
                <a:lnTo>
                  <a:pt x="10418813" y="6611233"/>
                </a:lnTo>
                <a:cubicBezTo>
                  <a:pt x="10406677" y="6611233"/>
                  <a:pt x="10401323" y="6608227"/>
                  <a:pt x="10401323" y="6599211"/>
                </a:cubicBezTo>
                <a:lnTo>
                  <a:pt x="10444157" y="6599211"/>
                </a:lnTo>
                <a:lnTo>
                  <a:pt x="10444157" y="6590571"/>
                </a:lnTo>
                <a:lnTo>
                  <a:pt x="10401323" y="6590571"/>
                </a:lnTo>
                <a:cubicBezTo>
                  <a:pt x="10402037" y="6583057"/>
                  <a:pt x="10407748" y="6579301"/>
                  <a:pt x="10418813" y="6579301"/>
                </a:cubicBezTo>
                <a:lnTo>
                  <a:pt x="10444157" y="6579301"/>
                </a:lnTo>
                <a:lnTo>
                  <a:pt x="10444157" y="6570660"/>
                </a:lnTo>
                <a:close/>
                <a:moveTo>
                  <a:pt x="10332060" y="6570660"/>
                </a:moveTo>
                <a:cubicBezTo>
                  <a:pt x="10314241" y="6570660"/>
                  <a:pt x="10306044" y="6575168"/>
                  <a:pt x="10306044" y="6585687"/>
                </a:cubicBezTo>
                <a:cubicBezTo>
                  <a:pt x="10306044" y="6595455"/>
                  <a:pt x="10313884" y="6599963"/>
                  <a:pt x="10330634" y="6599963"/>
                </a:cubicBezTo>
                <a:lnTo>
                  <a:pt x="10348809" y="6599963"/>
                </a:lnTo>
                <a:cubicBezTo>
                  <a:pt x="10356293" y="6599963"/>
                  <a:pt x="10359857" y="6601090"/>
                  <a:pt x="10359857" y="6605598"/>
                </a:cubicBezTo>
                <a:cubicBezTo>
                  <a:pt x="10359857" y="6609730"/>
                  <a:pt x="10355937" y="6611233"/>
                  <a:pt x="10347740" y="6611233"/>
                </a:cubicBezTo>
                <a:lnTo>
                  <a:pt x="10308895" y="6611233"/>
                </a:lnTo>
                <a:lnTo>
                  <a:pt x="10308895" y="6619873"/>
                </a:lnTo>
                <a:lnTo>
                  <a:pt x="10350235" y="6619873"/>
                </a:lnTo>
                <a:cubicBezTo>
                  <a:pt x="10367697" y="6619873"/>
                  <a:pt x="10375894" y="6615365"/>
                  <a:pt x="10375894" y="6605222"/>
                </a:cubicBezTo>
                <a:cubicBezTo>
                  <a:pt x="10375894" y="6595079"/>
                  <a:pt x="10369123" y="6591322"/>
                  <a:pt x="10352373" y="6591322"/>
                </a:cubicBezTo>
                <a:lnTo>
                  <a:pt x="10332060" y="6591322"/>
                </a:lnTo>
                <a:cubicBezTo>
                  <a:pt x="10325645" y="6591322"/>
                  <a:pt x="10322437" y="6589444"/>
                  <a:pt x="10322437" y="6586063"/>
                </a:cubicBezTo>
                <a:cubicBezTo>
                  <a:pt x="10322437" y="6581555"/>
                  <a:pt x="10326001" y="6579676"/>
                  <a:pt x="10334198" y="6579676"/>
                </a:cubicBezTo>
                <a:lnTo>
                  <a:pt x="10372330" y="6579676"/>
                </a:lnTo>
                <a:lnTo>
                  <a:pt x="10372330" y="6570660"/>
                </a:lnTo>
                <a:close/>
                <a:moveTo>
                  <a:pt x="10229543" y="6570660"/>
                </a:moveTo>
                <a:cubicBezTo>
                  <a:pt x="10205985" y="6570660"/>
                  <a:pt x="10194919" y="6578925"/>
                  <a:pt x="10194919" y="6596206"/>
                </a:cubicBezTo>
                <a:cubicBezTo>
                  <a:pt x="10194919" y="6605222"/>
                  <a:pt x="10198489" y="6611608"/>
                  <a:pt x="10205985" y="6615365"/>
                </a:cubicBezTo>
                <a:cubicBezTo>
                  <a:pt x="10213481" y="6619498"/>
                  <a:pt x="10220263" y="6619873"/>
                  <a:pt x="10229186" y="6619873"/>
                </a:cubicBezTo>
                <a:lnTo>
                  <a:pt x="10255244" y="6619873"/>
                </a:lnTo>
                <a:lnTo>
                  <a:pt x="10255244" y="6611233"/>
                </a:lnTo>
                <a:lnTo>
                  <a:pt x="10229900" y="6611233"/>
                </a:lnTo>
                <a:cubicBezTo>
                  <a:pt x="10217764" y="6611233"/>
                  <a:pt x="10212410" y="6608227"/>
                  <a:pt x="10212410" y="6599211"/>
                </a:cubicBezTo>
                <a:lnTo>
                  <a:pt x="10255244" y="6599211"/>
                </a:lnTo>
                <a:lnTo>
                  <a:pt x="10255244" y="6590571"/>
                </a:lnTo>
                <a:lnTo>
                  <a:pt x="10212410" y="6590571"/>
                </a:lnTo>
                <a:cubicBezTo>
                  <a:pt x="10213124" y="6583057"/>
                  <a:pt x="10218835" y="6579301"/>
                  <a:pt x="10229900" y="6579301"/>
                </a:cubicBezTo>
                <a:lnTo>
                  <a:pt x="10255244" y="6579301"/>
                </a:lnTo>
                <a:lnTo>
                  <a:pt x="10255244" y="6570660"/>
                </a:lnTo>
                <a:close/>
                <a:moveTo>
                  <a:pt x="10123482" y="6570660"/>
                </a:moveTo>
                <a:lnTo>
                  <a:pt x="10123482" y="6619873"/>
                </a:lnTo>
                <a:lnTo>
                  <a:pt x="10139108" y="6619873"/>
                </a:lnTo>
                <a:lnTo>
                  <a:pt x="10139108" y="6599211"/>
                </a:lnTo>
                <a:lnTo>
                  <a:pt x="10168181" y="6599211"/>
                </a:lnTo>
                <a:lnTo>
                  <a:pt x="10168181" y="6619873"/>
                </a:lnTo>
                <a:lnTo>
                  <a:pt x="10183807" y="6619873"/>
                </a:lnTo>
                <a:lnTo>
                  <a:pt x="10183807" y="6570660"/>
                </a:lnTo>
                <a:lnTo>
                  <a:pt x="10168181" y="6570660"/>
                </a:lnTo>
                <a:lnTo>
                  <a:pt x="10168181" y="6590571"/>
                </a:lnTo>
                <a:lnTo>
                  <a:pt x="10139108" y="6590571"/>
                </a:lnTo>
                <a:lnTo>
                  <a:pt x="10139108" y="6570660"/>
                </a:lnTo>
                <a:close/>
                <a:moveTo>
                  <a:pt x="10050457" y="6570660"/>
                </a:moveTo>
                <a:lnTo>
                  <a:pt x="10050457" y="6578989"/>
                </a:lnTo>
                <a:lnTo>
                  <a:pt x="10074819" y="6578989"/>
                </a:lnTo>
                <a:lnTo>
                  <a:pt x="10074819" y="6619873"/>
                </a:lnTo>
                <a:lnTo>
                  <a:pt x="10090818" y="6619873"/>
                </a:lnTo>
                <a:lnTo>
                  <a:pt x="10090818" y="6578989"/>
                </a:lnTo>
                <a:lnTo>
                  <a:pt x="10115544" y="6578989"/>
                </a:lnTo>
                <a:lnTo>
                  <a:pt x="10115544" y="6570660"/>
                </a:lnTo>
                <a:close/>
                <a:moveTo>
                  <a:pt x="2164817" y="6506714"/>
                </a:moveTo>
                <a:lnTo>
                  <a:pt x="2164817" y="6521015"/>
                </a:lnTo>
                <a:lnTo>
                  <a:pt x="2170608" y="6521015"/>
                </a:lnTo>
                <a:cubicBezTo>
                  <a:pt x="2170515" y="6525387"/>
                  <a:pt x="2169933" y="6528678"/>
                  <a:pt x="2168864" y="6530887"/>
                </a:cubicBezTo>
                <a:cubicBezTo>
                  <a:pt x="2167794" y="6533096"/>
                  <a:pt x="2166213" y="6534759"/>
                  <a:pt x="2164120" y="6535875"/>
                </a:cubicBezTo>
                <a:lnTo>
                  <a:pt x="2166980" y="6541247"/>
                </a:lnTo>
                <a:cubicBezTo>
                  <a:pt x="2170096" y="6539572"/>
                  <a:pt x="2172468" y="6537165"/>
                  <a:pt x="2174096" y="6534026"/>
                </a:cubicBezTo>
                <a:cubicBezTo>
                  <a:pt x="2175724" y="6530887"/>
                  <a:pt x="2176538" y="6526550"/>
                  <a:pt x="2176538" y="6521015"/>
                </a:cubicBezTo>
                <a:lnTo>
                  <a:pt x="2176538" y="6506714"/>
                </a:lnTo>
                <a:close/>
                <a:moveTo>
                  <a:pt x="6291676" y="6483831"/>
                </a:moveTo>
                <a:lnTo>
                  <a:pt x="6291676" y="6488436"/>
                </a:lnTo>
                <a:cubicBezTo>
                  <a:pt x="6291676" y="6494528"/>
                  <a:pt x="6290932" y="6499168"/>
                  <a:pt x="6289444" y="6502354"/>
                </a:cubicBezTo>
                <a:cubicBezTo>
                  <a:pt x="6287955" y="6505539"/>
                  <a:pt x="6285711" y="6508086"/>
                  <a:pt x="6282711" y="6509993"/>
                </a:cubicBezTo>
                <a:cubicBezTo>
                  <a:pt x="6279712" y="6511900"/>
                  <a:pt x="6276375" y="6512853"/>
                  <a:pt x="6272700" y="6512853"/>
                </a:cubicBezTo>
                <a:cubicBezTo>
                  <a:pt x="6268840" y="6512853"/>
                  <a:pt x="6265817" y="6511795"/>
                  <a:pt x="6263631" y="6509679"/>
                </a:cubicBezTo>
                <a:cubicBezTo>
                  <a:pt x="6261445" y="6507563"/>
                  <a:pt x="6260352" y="6504737"/>
                  <a:pt x="6260352" y="6501203"/>
                </a:cubicBezTo>
                <a:cubicBezTo>
                  <a:pt x="6260352" y="6498924"/>
                  <a:pt x="6260829" y="6496912"/>
                  <a:pt x="6261782" y="6495168"/>
                </a:cubicBezTo>
                <a:cubicBezTo>
                  <a:pt x="6262736" y="6493424"/>
                  <a:pt x="6264073" y="6492075"/>
                  <a:pt x="6265794" y="6491122"/>
                </a:cubicBezTo>
                <a:cubicBezTo>
                  <a:pt x="6267515" y="6490168"/>
                  <a:pt x="6270538" y="6489320"/>
                  <a:pt x="6274863" y="6488575"/>
                </a:cubicBezTo>
                <a:cubicBezTo>
                  <a:pt x="6282304" y="6487273"/>
                  <a:pt x="6287909" y="6485692"/>
                  <a:pt x="6291676" y="6483831"/>
                </a:cubicBezTo>
                <a:close/>
                <a:moveTo>
                  <a:pt x="2657736" y="6483831"/>
                </a:moveTo>
                <a:lnTo>
                  <a:pt x="2657736" y="6488436"/>
                </a:lnTo>
                <a:cubicBezTo>
                  <a:pt x="2657736" y="6494528"/>
                  <a:pt x="2656992" y="6499168"/>
                  <a:pt x="2655504" y="6502354"/>
                </a:cubicBezTo>
                <a:cubicBezTo>
                  <a:pt x="2654015" y="6505539"/>
                  <a:pt x="2651771" y="6508086"/>
                  <a:pt x="2648771" y="6509993"/>
                </a:cubicBezTo>
                <a:cubicBezTo>
                  <a:pt x="2645772" y="6511900"/>
                  <a:pt x="2642435" y="6512853"/>
                  <a:pt x="2638760" y="6512853"/>
                </a:cubicBezTo>
                <a:cubicBezTo>
                  <a:pt x="2634900" y="6512853"/>
                  <a:pt x="2631877" y="6511795"/>
                  <a:pt x="2629691" y="6509679"/>
                </a:cubicBezTo>
                <a:cubicBezTo>
                  <a:pt x="2627505" y="6507563"/>
                  <a:pt x="2626412" y="6504737"/>
                  <a:pt x="2626412" y="6501203"/>
                </a:cubicBezTo>
                <a:cubicBezTo>
                  <a:pt x="2626412" y="6498924"/>
                  <a:pt x="2626889" y="6496912"/>
                  <a:pt x="2627843" y="6495168"/>
                </a:cubicBezTo>
                <a:cubicBezTo>
                  <a:pt x="2628796" y="6493424"/>
                  <a:pt x="2630133" y="6492075"/>
                  <a:pt x="2631854" y="6491122"/>
                </a:cubicBezTo>
                <a:cubicBezTo>
                  <a:pt x="2633575" y="6490168"/>
                  <a:pt x="2636598" y="6489320"/>
                  <a:pt x="2640923" y="6488575"/>
                </a:cubicBezTo>
                <a:cubicBezTo>
                  <a:pt x="2648365" y="6487273"/>
                  <a:pt x="2653969" y="6485692"/>
                  <a:pt x="2657736" y="6483831"/>
                </a:cubicBezTo>
                <a:close/>
                <a:moveTo>
                  <a:pt x="6087293" y="6455577"/>
                </a:moveTo>
                <a:cubicBezTo>
                  <a:pt x="6092409" y="6455577"/>
                  <a:pt x="6096618" y="6457880"/>
                  <a:pt x="6099920" y="6462484"/>
                </a:cubicBezTo>
                <a:cubicBezTo>
                  <a:pt x="6102199" y="6465647"/>
                  <a:pt x="6103571" y="6470437"/>
                  <a:pt x="6104036" y="6476855"/>
                </a:cubicBezTo>
                <a:lnTo>
                  <a:pt x="6070131" y="6476855"/>
                </a:lnTo>
                <a:cubicBezTo>
                  <a:pt x="6070458" y="6470344"/>
                  <a:pt x="6072248" y="6465170"/>
                  <a:pt x="6075503" y="6461333"/>
                </a:cubicBezTo>
                <a:cubicBezTo>
                  <a:pt x="6078759" y="6457496"/>
                  <a:pt x="6082689" y="6455577"/>
                  <a:pt x="6087293" y="6455577"/>
                </a:cubicBezTo>
                <a:close/>
                <a:moveTo>
                  <a:pt x="6018396" y="6455577"/>
                </a:moveTo>
                <a:cubicBezTo>
                  <a:pt x="6023282" y="6455577"/>
                  <a:pt x="6027331" y="6457961"/>
                  <a:pt x="6030542" y="6462728"/>
                </a:cubicBezTo>
                <a:cubicBezTo>
                  <a:pt x="6033753" y="6467495"/>
                  <a:pt x="6035359" y="6475065"/>
                  <a:pt x="6035359" y="6485436"/>
                </a:cubicBezTo>
                <a:cubicBezTo>
                  <a:pt x="6035359" y="6494459"/>
                  <a:pt x="6033753" y="6501203"/>
                  <a:pt x="6030542" y="6505667"/>
                </a:cubicBezTo>
                <a:cubicBezTo>
                  <a:pt x="6027331" y="6510132"/>
                  <a:pt x="6023538" y="6512365"/>
                  <a:pt x="6019164" y="6512365"/>
                </a:cubicBezTo>
                <a:cubicBezTo>
                  <a:pt x="6014743" y="6512365"/>
                  <a:pt x="6010869" y="6510039"/>
                  <a:pt x="6007542" y="6505388"/>
                </a:cubicBezTo>
                <a:cubicBezTo>
                  <a:pt x="6004213" y="6500737"/>
                  <a:pt x="6002549" y="6493622"/>
                  <a:pt x="6002549" y="6484041"/>
                </a:cubicBezTo>
                <a:cubicBezTo>
                  <a:pt x="6002549" y="6474227"/>
                  <a:pt x="6004109" y="6467030"/>
                  <a:pt x="6007227" y="6462449"/>
                </a:cubicBezTo>
                <a:cubicBezTo>
                  <a:pt x="6010345" y="6457868"/>
                  <a:pt x="6014068" y="6455577"/>
                  <a:pt x="6018396" y="6455577"/>
                </a:cubicBezTo>
                <a:close/>
                <a:moveTo>
                  <a:pt x="5829560" y="6455577"/>
                </a:moveTo>
                <a:cubicBezTo>
                  <a:pt x="5834723" y="6455577"/>
                  <a:pt x="5839048" y="6457917"/>
                  <a:pt x="5842536" y="6462597"/>
                </a:cubicBezTo>
                <a:cubicBezTo>
                  <a:pt x="5846024" y="6467277"/>
                  <a:pt x="5847768" y="6474390"/>
                  <a:pt x="5847768" y="6483936"/>
                </a:cubicBezTo>
                <a:cubicBezTo>
                  <a:pt x="5847768" y="6493436"/>
                  <a:pt x="5846036" y="6500548"/>
                  <a:pt x="5842571" y="6505275"/>
                </a:cubicBezTo>
                <a:cubicBezTo>
                  <a:pt x="5839106" y="6510001"/>
                  <a:pt x="5834956" y="6512365"/>
                  <a:pt x="5830118" y="6512365"/>
                </a:cubicBezTo>
                <a:cubicBezTo>
                  <a:pt x="5824957" y="6512365"/>
                  <a:pt x="5820630" y="6510025"/>
                  <a:pt x="5817143" y="6505345"/>
                </a:cubicBezTo>
                <a:cubicBezTo>
                  <a:pt x="5813654" y="6500665"/>
                  <a:pt x="5811910" y="6493529"/>
                  <a:pt x="5811910" y="6483936"/>
                </a:cubicBezTo>
                <a:cubicBezTo>
                  <a:pt x="5811910" y="6474437"/>
                  <a:pt x="5813631" y="6467335"/>
                  <a:pt x="5817072" y="6462632"/>
                </a:cubicBezTo>
                <a:cubicBezTo>
                  <a:pt x="5820514" y="6457929"/>
                  <a:pt x="5824677" y="6455577"/>
                  <a:pt x="5829560" y="6455577"/>
                </a:cubicBezTo>
                <a:close/>
                <a:moveTo>
                  <a:pt x="2774981" y="6455577"/>
                </a:moveTo>
                <a:cubicBezTo>
                  <a:pt x="2779867" y="6455577"/>
                  <a:pt x="2783916" y="6457961"/>
                  <a:pt x="2787127" y="6462728"/>
                </a:cubicBezTo>
                <a:cubicBezTo>
                  <a:pt x="2790338" y="6467495"/>
                  <a:pt x="2791944" y="6475065"/>
                  <a:pt x="2791944" y="6485436"/>
                </a:cubicBezTo>
                <a:cubicBezTo>
                  <a:pt x="2791944" y="6494459"/>
                  <a:pt x="2790338" y="6501203"/>
                  <a:pt x="2787127" y="6505667"/>
                </a:cubicBezTo>
                <a:cubicBezTo>
                  <a:pt x="2783916" y="6510132"/>
                  <a:pt x="2780123" y="6512365"/>
                  <a:pt x="2775749" y="6512365"/>
                </a:cubicBezTo>
                <a:cubicBezTo>
                  <a:pt x="2771328" y="6512365"/>
                  <a:pt x="2767453" y="6510039"/>
                  <a:pt x="2764126" y="6505388"/>
                </a:cubicBezTo>
                <a:cubicBezTo>
                  <a:pt x="2760798" y="6500737"/>
                  <a:pt x="2759134" y="6493622"/>
                  <a:pt x="2759134" y="6484041"/>
                </a:cubicBezTo>
                <a:cubicBezTo>
                  <a:pt x="2759134" y="6474227"/>
                  <a:pt x="2760693" y="6467030"/>
                  <a:pt x="2763811" y="6462449"/>
                </a:cubicBezTo>
                <a:cubicBezTo>
                  <a:pt x="2766929" y="6457868"/>
                  <a:pt x="2770652" y="6455577"/>
                  <a:pt x="2774981" y="6455577"/>
                </a:cubicBezTo>
                <a:close/>
                <a:moveTo>
                  <a:pt x="2510503" y="6455577"/>
                </a:moveTo>
                <a:cubicBezTo>
                  <a:pt x="2515619" y="6455577"/>
                  <a:pt x="2519828" y="6457880"/>
                  <a:pt x="2523130" y="6462484"/>
                </a:cubicBezTo>
                <a:cubicBezTo>
                  <a:pt x="2525409" y="6465647"/>
                  <a:pt x="2526781" y="6470437"/>
                  <a:pt x="2527246" y="6476855"/>
                </a:cubicBezTo>
                <a:lnTo>
                  <a:pt x="2493341" y="6476855"/>
                </a:lnTo>
                <a:cubicBezTo>
                  <a:pt x="2493667" y="6470344"/>
                  <a:pt x="2495458" y="6465170"/>
                  <a:pt x="2498713" y="6461333"/>
                </a:cubicBezTo>
                <a:cubicBezTo>
                  <a:pt x="2501969" y="6457496"/>
                  <a:pt x="2505899" y="6455577"/>
                  <a:pt x="2510503" y="6455577"/>
                </a:cubicBezTo>
                <a:close/>
                <a:moveTo>
                  <a:pt x="1871770" y="6455577"/>
                </a:moveTo>
                <a:cubicBezTo>
                  <a:pt x="1876933" y="6455577"/>
                  <a:pt x="1881258" y="6457917"/>
                  <a:pt x="1884746" y="6462597"/>
                </a:cubicBezTo>
                <a:cubicBezTo>
                  <a:pt x="1888234" y="6467277"/>
                  <a:pt x="1889978" y="6474390"/>
                  <a:pt x="1889978" y="6483936"/>
                </a:cubicBezTo>
                <a:cubicBezTo>
                  <a:pt x="1889978" y="6493436"/>
                  <a:pt x="1888246" y="6500548"/>
                  <a:pt x="1884781" y="6505275"/>
                </a:cubicBezTo>
                <a:cubicBezTo>
                  <a:pt x="1881316" y="6510001"/>
                  <a:pt x="1877165" y="6512365"/>
                  <a:pt x="1872328" y="6512365"/>
                </a:cubicBezTo>
                <a:cubicBezTo>
                  <a:pt x="1867166" y="6512365"/>
                  <a:pt x="1862840" y="6510025"/>
                  <a:pt x="1859352" y="6505345"/>
                </a:cubicBezTo>
                <a:cubicBezTo>
                  <a:pt x="1855864" y="6500665"/>
                  <a:pt x="1854120" y="6493529"/>
                  <a:pt x="1854120" y="6483936"/>
                </a:cubicBezTo>
                <a:cubicBezTo>
                  <a:pt x="1854120" y="6474437"/>
                  <a:pt x="1855841" y="6467335"/>
                  <a:pt x="1859282" y="6462632"/>
                </a:cubicBezTo>
                <a:cubicBezTo>
                  <a:pt x="1862724" y="6457929"/>
                  <a:pt x="1866887" y="6455577"/>
                  <a:pt x="1871770" y="6455577"/>
                </a:cubicBezTo>
                <a:close/>
                <a:moveTo>
                  <a:pt x="1586578" y="6455577"/>
                </a:moveTo>
                <a:cubicBezTo>
                  <a:pt x="1591694" y="6455577"/>
                  <a:pt x="1595903" y="6457880"/>
                  <a:pt x="1599205" y="6462484"/>
                </a:cubicBezTo>
                <a:cubicBezTo>
                  <a:pt x="1601484" y="6465647"/>
                  <a:pt x="1602856" y="6470437"/>
                  <a:pt x="1603321" y="6476855"/>
                </a:cubicBezTo>
                <a:lnTo>
                  <a:pt x="1569416" y="6476855"/>
                </a:lnTo>
                <a:cubicBezTo>
                  <a:pt x="1569742" y="6470344"/>
                  <a:pt x="1571532" y="6465170"/>
                  <a:pt x="1574788" y="6461333"/>
                </a:cubicBezTo>
                <a:cubicBezTo>
                  <a:pt x="1578044" y="6457496"/>
                  <a:pt x="1581974" y="6455577"/>
                  <a:pt x="1586578" y="6455577"/>
                </a:cubicBezTo>
                <a:close/>
                <a:moveTo>
                  <a:pt x="1317679" y="6455577"/>
                </a:moveTo>
                <a:cubicBezTo>
                  <a:pt x="1322480" y="6455577"/>
                  <a:pt x="1326558" y="6457850"/>
                  <a:pt x="1329914" y="6462397"/>
                </a:cubicBezTo>
                <a:cubicBezTo>
                  <a:pt x="1333269" y="6466943"/>
                  <a:pt x="1334947" y="6473879"/>
                  <a:pt x="1334947" y="6483204"/>
                </a:cubicBezTo>
                <a:cubicBezTo>
                  <a:pt x="1334947" y="6492762"/>
                  <a:pt x="1333316" y="6499733"/>
                  <a:pt x="1330053" y="6504116"/>
                </a:cubicBezTo>
                <a:cubicBezTo>
                  <a:pt x="1326791" y="6508499"/>
                  <a:pt x="1322829" y="6510690"/>
                  <a:pt x="1318169" y="6510690"/>
                </a:cubicBezTo>
                <a:cubicBezTo>
                  <a:pt x="1313508" y="6510690"/>
                  <a:pt x="1309569" y="6508452"/>
                  <a:pt x="1306354" y="6503976"/>
                </a:cubicBezTo>
                <a:cubicBezTo>
                  <a:pt x="1303138" y="6499500"/>
                  <a:pt x="1301530" y="6492389"/>
                  <a:pt x="1301530" y="6482644"/>
                </a:cubicBezTo>
                <a:cubicBezTo>
                  <a:pt x="1301530" y="6473692"/>
                  <a:pt x="1303150" y="6466943"/>
                  <a:pt x="1306389" y="6462397"/>
                </a:cubicBezTo>
                <a:cubicBezTo>
                  <a:pt x="1309628" y="6457850"/>
                  <a:pt x="1313392" y="6455577"/>
                  <a:pt x="1317679" y="6455577"/>
                </a:cubicBezTo>
                <a:close/>
                <a:moveTo>
                  <a:pt x="1071670" y="6455577"/>
                </a:moveTo>
                <a:cubicBezTo>
                  <a:pt x="1076832" y="6455577"/>
                  <a:pt x="1081158" y="6457917"/>
                  <a:pt x="1084646" y="6462597"/>
                </a:cubicBezTo>
                <a:cubicBezTo>
                  <a:pt x="1088134" y="6467277"/>
                  <a:pt x="1089878" y="6474390"/>
                  <a:pt x="1089878" y="6483936"/>
                </a:cubicBezTo>
                <a:cubicBezTo>
                  <a:pt x="1089878" y="6493436"/>
                  <a:pt x="1088146" y="6500548"/>
                  <a:pt x="1084681" y="6505275"/>
                </a:cubicBezTo>
                <a:cubicBezTo>
                  <a:pt x="1081216" y="6510001"/>
                  <a:pt x="1077065" y="6512365"/>
                  <a:pt x="1072228" y="6512365"/>
                </a:cubicBezTo>
                <a:cubicBezTo>
                  <a:pt x="1067066" y="6512365"/>
                  <a:pt x="1062740" y="6510025"/>
                  <a:pt x="1059252" y="6505345"/>
                </a:cubicBezTo>
                <a:cubicBezTo>
                  <a:pt x="1055764" y="6500665"/>
                  <a:pt x="1054020" y="6493529"/>
                  <a:pt x="1054020" y="6483936"/>
                </a:cubicBezTo>
                <a:cubicBezTo>
                  <a:pt x="1054020" y="6474437"/>
                  <a:pt x="1055741" y="6467335"/>
                  <a:pt x="1059182" y="6462632"/>
                </a:cubicBezTo>
                <a:cubicBezTo>
                  <a:pt x="1062624" y="6457929"/>
                  <a:pt x="1066787" y="6455577"/>
                  <a:pt x="1071670" y="6455577"/>
                </a:cubicBezTo>
                <a:close/>
                <a:moveTo>
                  <a:pt x="1139782" y="6455089"/>
                </a:moveTo>
                <a:cubicBezTo>
                  <a:pt x="1144374" y="6455089"/>
                  <a:pt x="1148271" y="6457414"/>
                  <a:pt x="1151472" y="6462065"/>
                </a:cubicBezTo>
                <a:cubicBezTo>
                  <a:pt x="1154674" y="6466716"/>
                  <a:pt x="1156274" y="6473879"/>
                  <a:pt x="1156274" y="6483552"/>
                </a:cubicBezTo>
                <a:cubicBezTo>
                  <a:pt x="1156274" y="6493366"/>
                  <a:pt x="1154627" y="6500621"/>
                  <a:pt x="1151334" y="6505319"/>
                </a:cubicBezTo>
                <a:cubicBezTo>
                  <a:pt x="1148040" y="6510016"/>
                  <a:pt x="1144212" y="6512365"/>
                  <a:pt x="1139852" y="6512365"/>
                </a:cubicBezTo>
                <a:cubicBezTo>
                  <a:pt x="1135305" y="6512365"/>
                  <a:pt x="1131431" y="6510097"/>
                  <a:pt x="1128229" y="6505563"/>
                </a:cubicBezTo>
                <a:cubicBezTo>
                  <a:pt x="1125028" y="6501028"/>
                  <a:pt x="1123428" y="6493970"/>
                  <a:pt x="1123428" y="6484390"/>
                </a:cubicBezTo>
                <a:cubicBezTo>
                  <a:pt x="1123428" y="6474855"/>
                  <a:pt x="1125121" y="6467588"/>
                  <a:pt x="1128508" y="6462589"/>
                </a:cubicBezTo>
                <a:cubicBezTo>
                  <a:pt x="1131895" y="6457589"/>
                  <a:pt x="1135653" y="6455089"/>
                  <a:pt x="1139782" y="6455089"/>
                </a:cubicBezTo>
                <a:close/>
                <a:moveTo>
                  <a:pt x="6224382" y="6446927"/>
                </a:moveTo>
                <a:lnTo>
                  <a:pt x="6224382" y="6521015"/>
                </a:lnTo>
                <a:lnTo>
                  <a:pt x="6234638" y="6521015"/>
                </a:lnTo>
                <a:lnTo>
                  <a:pt x="6234638" y="6446927"/>
                </a:lnTo>
                <a:close/>
                <a:moveTo>
                  <a:pt x="5967207" y="6446927"/>
                </a:moveTo>
                <a:lnTo>
                  <a:pt x="5967207" y="6521015"/>
                </a:lnTo>
                <a:lnTo>
                  <a:pt x="5977463" y="6521015"/>
                </a:lnTo>
                <a:lnTo>
                  <a:pt x="5977463" y="6446927"/>
                </a:lnTo>
                <a:close/>
                <a:moveTo>
                  <a:pt x="2380892" y="6446927"/>
                </a:moveTo>
                <a:lnTo>
                  <a:pt x="2380892" y="6521015"/>
                </a:lnTo>
                <a:lnTo>
                  <a:pt x="2391148" y="6521015"/>
                </a:lnTo>
                <a:lnTo>
                  <a:pt x="2391148" y="6446927"/>
                </a:lnTo>
                <a:close/>
                <a:moveTo>
                  <a:pt x="2287703" y="6446927"/>
                </a:moveTo>
                <a:lnTo>
                  <a:pt x="2306367" y="6521015"/>
                </a:lnTo>
                <a:lnTo>
                  <a:pt x="2317108" y="6521015"/>
                </a:lnTo>
                <a:lnTo>
                  <a:pt x="2329386" y="6464019"/>
                </a:lnTo>
                <a:lnTo>
                  <a:pt x="2331689" y="6476646"/>
                </a:lnTo>
                <a:lnTo>
                  <a:pt x="2341385" y="6521015"/>
                </a:lnTo>
                <a:lnTo>
                  <a:pt x="2352104" y="6521015"/>
                </a:lnTo>
                <a:lnTo>
                  <a:pt x="2371070" y="6446927"/>
                </a:lnTo>
                <a:lnTo>
                  <a:pt x="2361025" y="6446927"/>
                </a:lnTo>
                <a:lnTo>
                  <a:pt x="2350655" y="6489761"/>
                </a:lnTo>
                <a:lnTo>
                  <a:pt x="2347176" y="6504063"/>
                </a:lnTo>
                <a:lnTo>
                  <a:pt x="2344116" y="6489901"/>
                </a:lnTo>
                <a:lnTo>
                  <a:pt x="2335078" y="6446927"/>
                </a:lnTo>
                <a:lnTo>
                  <a:pt x="2324448" y="6446927"/>
                </a:lnTo>
                <a:lnTo>
                  <a:pt x="2314810" y="6490319"/>
                </a:lnTo>
                <a:lnTo>
                  <a:pt x="2311597" y="6505598"/>
                </a:lnTo>
                <a:lnTo>
                  <a:pt x="2308021" y="6489692"/>
                </a:lnTo>
                <a:lnTo>
                  <a:pt x="2298346" y="6446927"/>
                </a:lnTo>
                <a:close/>
                <a:moveTo>
                  <a:pt x="1818918" y="6446927"/>
                </a:moveTo>
                <a:lnTo>
                  <a:pt x="1818918" y="6521015"/>
                </a:lnTo>
                <a:lnTo>
                  <a:pt x="1829173" y="6521015"/>
                </a:lnTo>
                <a:lnTo>
                  <a:pt x="1829173" y="6446927"/>
                </a:lnTo>
                <a:close/>
                <a:moveTo>
                  <a:pt x="1752242" y="6446927"/>
                </a:moveTo>
                <a:lnTo>
                  <a:pt x="1752242" y="6521015"/>
                </a:lnTo>
                <a:lnTo>
                  <a:pt x="1762498" y="6521015"/>
                </a:lnTo>
                <a:lnTo>
                  <a:pt x="1762498" y="6446927"/>
                </a:lnTo>
                <a:close/>
                <a:moveTo>
                  <a:pt x="1266468" y="6446927"/>
                </a:moveTo>
                <a:lnTo>
                  <a:pt x="1266468" y="6521015"/>
                </a:lnTo>
                <a:lnTo>
                  <a:pt x="1276723" y="6521015"/>
                </a:lnTo>
                <a:lnTo>
                  <a:pt x="1276723" y="6446927"/>
                </a:lnTo>
                <a:close/>
                <a:moveTo>
                  <a:pt x="6278770" y="6445252"/>
                </a:moveTo>
                <a:cubicBezTo>
                  <a:pt x="6270584" y="6445252"/>
                  <a:pt x="6264294" y="6447066"/>
                  <a:pt x="6259899" y="6450694"/>
                </a:cubicBezTo>
                <a:cubicBezTo>
                  <a:pt x="6255504" y="6454322"/>
                  <a:pt x="6252585" y="6460112"/>
                  <a:pt x="6251144" y="6468065"/>
                </a:cubicBezTo>
                <a:lnTo>
                  <a:pt x="6261259" y="6469739"/>
                </a:lnTo>
                <a:cubicBezTo>
                  <a:pt x="6262375" y="6464271"/>
                  <a:pt x="6264120" y="6460543"/>
                  <a:pt x="6266491" y="6458557"/>
                </a:cubicBezTo>
                <a:cubicBezTo>
                  <a:pt x="6268863" y="6456571"/>
                  <a:pt x="6272445" y="6455577"/>
                  <a:pt x="6277235" y="6455577"/>
                </a:cubicBezTo>
                <a:cubicBezTo>
                  <a:pt x="6282537" y="6455577"/>
                  <a:pt x="6286467" y="6457066"/>
                  <a:pt x="6289025" y="6460042"/>
                </a:cubicBezTo>
                <a:cubicBezTo>
                  <a:pt x="6290839" y="6462089"/>
                  <a:pt x="6291746" y="6465647"/>
                  <a:pt x="6291746" y="6470716"/>
                </a:cubicBezTo>
                <a:lnTo>
                  <a:pt x="6291676" y="6473925"/>
                </a:lnTo>
                <a:cubicBezTo>
                  <a:pt x="6287769" y="6475626"/>
                  <a:pt x="6281630" y="6477091"/>
                  <a:pt x="6273258" y="6478320"/>
                </a:cubicBezTo>
                <a:cubicBezTo>
                  <a:pt x="6267026" y="6479204"/>
                  <a:pt x="6262375" y="6480576"/>
                  <a:pt x="6259306" y="6482436"/>
                </a:cubicBezTo>
                <a:cubicBezTo>
                  <a:pt x="6256236" y="6484297"/>
                  <a:pt x="6253818" y="6486878"/>
                  <a:pt x="6252050" y="6490180"/>
                </a:cubicBezTo>
                <a:cubicBezTo>
                  <a:pt x="6250283" y="6493482"/>
                  <a:pt x="6249399" y="6497273"/>
                  <a:pt x="6249399" y="6501551"/>
                </a:cubicBezTo>
                <a:cubicBezTo>
                  <a:pt x="6249399" y="6508016"/>
                  <a:pt x="6251283" y="6513155"/>
                  <a:pt x="6255050" y="6516969"/>
                </a:cubicBezTo>
                <a:cubicBezTo>
                  <a:pt x="6258818" y="6520783"/>
                  <a:pt x="6263864" y="6522690"/>
                  <a:pt x="6270189" y="6522690"/>
                </a:cubicBezTo>
                <a:cubicBezTo>
                  <a:pt x="6274189" y="6522690"/>
                  <a:pt x="6278049" y="6521782"/>
                  <a:pt x="6281770" y="6519968"/>
                </a:cubicBezTo>
                <a:cubicBezTo>
                  <a:pt x="6285490" y="6518154"/>
                  <a:pt x="6289071" y="6515456"/>
                  <a:pt x="6292513" y="6511875"/>
                </a:cubicBezTo>
                <a:cubicBezTo>
                  <a:pt x="6292839" y="6515411"/>
                  <a:pt x="6293536" y="6518457"/>
                  <a:pt x="6294606" y="6521015"/>
                </a:cubicBezTo>
                <a:lnTo>
                  <a:pt x="6305350" y="6521015"/>
                </a:lnTo>
                <a:cubicBezTo>
                  <a:pt x="6304047" y="6518132"/>
                  <a:pt x="6303175" y="6515167"/>
                  <a:pt x="6302733" y="6512120"/>
                </a:cubicBezTo>
                <a:cubicBezTo>
                  <a:pt x="6302292" y="6509074"/>
                  <a:pt x="6302071" y="6501691"/>
                  <a:pt x="6302071" y="6489971"/>
                </a:cubicBezTo>
                <a:lnTo>
                  <a:pt x="6302071" y="6473227"/>
                </a:lnTo>
                <a:cubicBezTo>
                  <a:pt x="6302071" y="6466437"/>
                  <a:pt x="6301594" y="6461275"/>
                  <a:pt x="6300641" y="6457740"/>
                </a:cubicBezTo>
                <a:cubicBezTo>
                  <a:pt x="6299687" y="6454205"/>
                  <a:pt x="6297397" y="6451240"/>
                  <a:pt x="6293769" y="6448845"/>
                </a:cubicBezTo>
                <a:cubicBezTo>
                  <a:pt x="6290141" y="6446450"/>
                  <a:pt x="6285141" y="6445252"/>
                  <a:pt x="6278770" y="6445252"/>
                </a:cubicBezTo>
                <a:close/>
                <a:moveTo>
                  <a:pt x="6157702" y="6445252"/>
                </a:moveTo>
                <a:cubicBezTo>
                  <a:pt x="6153523" y="6445252"/>
                  <a:pt x="6149820" y="6446258"/>
                  <a:pt x="6146594" y="6448270"/>
                </a:cubicBezTo>
                <a:cubicBezTo>
                  <a:pt x="6143367" y="6450282"/>
                  <a:pt x="6140640" y="6453323"/>
                  <a:pt x="6138411" y="6457392"/>
                </a:cubicBezTo>
                <a:lnTo>
                  <a:pt x="6138411" y="6446927"/>
                </a:lnTo>
                <a:lnTo>
                  <a:pt x="6129132" y="6446927"/>
                </a:lnTo>
                <a:lnTo>
                  <a:pt x="6129132" y="6521015"/>
                </a:lnTo>
                <a:lnTo>
                  <a:pt x="6139388" y="6521015"/>
                </a:lnTo>
                <a:lnTo>
                  <a:pt x="6139388" y="6480509"/>
                </a:lnTo>
                <a:cubicBezTo>
                  <a:pt x="6139388" y="6471570"/>
                  <a:pt x="6140853" y="6465261"/>
                  <a:pt x="6143783" y="6461583"/>
                </a:cubicBezTo>
                <a:cubicBezTo>
                  <a:pt x="6146713" y="6457905"/>
                  <a:pt x="6150643" y="6456066"/>
                  <a:pt x="6155573" y="6456066"/>
                </a:cubicBezTo>
                <a:cubicBezTo>
                  <a:pt x="6158177" y="6456066"/>
                  <a:pt x="6160468" y="6456752"/>
                  <a:pt x="6162444" y="6458126"/>
                </a:cubicBezTo>
                <a:cubicBezTo>
                  <a:pt x="6164421" y="6459499"/>
                  <a:pt x="6165874" y="6461443"/>
                  <a:pt x="6166805" y="6463957"/>
                </a:cubicBezTo>
                <a:cubicBezTo>
                  <a:pt x="6167735" y="6466471"/>
                  <a:pt x="6168200" y="6470452"/>
                  <a:pt x="6168200" y="6475900"/>
                </a:cubicBezTo>
                <a:lnTo>
                  <a:pt x="6168200" y="6521015"/>
                </a:lnTo>
                <a:lnTo>
                  <a:pt x="6178455" y="6521015"/>
                </a:lnTo>
                <a:lnTo>
                  <a:pt x="6178455" y="6475460"/>
                </a:lnTo>
                <a:cubicBezTo>
                  <a:pt x="6178455" y="6468623"/>
                  <a:pt x="6178037" y="6463554"/>
                  <a:pt x="6177201" y="6460252"/>
                </a:cubicBezTo>
                <a:cubicBezTo>
                  <a:pt x="6176366" y="6456949"/>
                  <a:pt x="6175101" y="6454264"/>
                  <a:pt x="6173406" y="6452194"/>
                </a:cubicBezTo>
                <a:cubicBezTo>
                  <a:pt x="6171711" y="6450124"/>
                  <a:pt x="6169483" y="6448450"/>
                  <a:pt x="6166720" y="6447171"/>
                </a:cubicBezTo>
                <a:cubicBezTo>
                  <a:pt x="6163958" y="6445892"/>
                  <a:pt x="6160951" y="6445252"/>
                  <a:pt x="6157702" y="6445252"/>
                </a:cubicBezTo>
                <a:close/>
                <a:moveTo>
                  <a:pt x="6087363" y="6445252"/>
                </a:moveTo>
                <a:cubicBezTo>
                  <a:pt x="6079132" y="6445252"/>
                  <a:pt x="6072329" y="6448613"/>
                  <a:pt x="6066957" y="6455333"/>
                </a:cubicBezTo>
                <a:cubicBezTo>
                  <a:pt x="6061585" y="6462054"/>
                  <a:pt x="6058899" y="6471809"/>
                  <a:pt x="6058899" y="6484599"/>
                </a:cubicBezTo>
                <a:cubicBezTo>
                  <a:pt x="6058899" y="6496924"/>
                  <a:pt x="6061562" y="6506353"/>
                  <a:pt x="6066887" y="6512888"/>
                </a:cubicBezTo>
                <a:cubicBezTo>
                  <a:pt x="6072213" y="6519422"/>
                  <a:pt x="6079177" y="6522690"/>
                  <a:pt x="6087782" y="6522690"/>
                </a:cubicBezTo>
                <a:cubicBezTo>
                  <a:pt x="6094618" y="6522690"/>
                  <a:pt x="6100350" y="6520678"/>
                  <a:pt x="6104978" y="6516655"/>
                </a:cubicBezTo>
                <a:cubicBezTo>
                  <a:pt x="6109606" y="6512632"/>
                  <a:pt x="6112803" y="6506667"/>
                  <a:pt x="6114571" y="6498761"/>
                </a:cubicBezTo>
                <a:lnTo>
                  <a:pt x="6103967" y="6497156"/>
                </a:lnTo>
                <a:cubicBezTo>
                  <a:pt x="6100943" y="6507295"/>
                  <a:pt x="6095572" y="6512365"/>
                  <a:pt x="6087851" y="6512365"/>
                </a:cubicBezTo>
                <a:cubicBezTo>
                  <a:pt x="6082921" y="6512365"/>
                  <a:pt x="6078735" y="6510248"/>
                  <a:pt x="6075294" y="6506016"/>
                </a:cubicBezTo>
                <a:cubicBezTo>
                  <a:pt x="6071854" y="6501784"/>
                  <a:pt x="6069922" y="6495505"/>
                  <a:pt x="6069505" y="6487180"/>
                </a:cubicBezTo>
                <a:lnTo>
                  <a:pt x="6114850" y="6487180"/>
                </a:lnTo>
                <a:lnTo>
                  <a:pt x="6114919" y="6483831"/>
                </a:lnTo>
                <a:cubicBezTo>
                  <a:pt x="6114919" y="6471321"/>
                  <a:pt x="6112292" y="6461763"/>
                  <a:pt x="6107036" y="6455159"/>
                </a:cubicBezTo>
                <a:cubicBezTo>
                  <a:pt x="6101781" y="6448555"/>
                  <a:pt x="6095223" y="6445252"/>
                  <a:pt x="6087363" y="6445252"/>
                </a:cubicBezTo>
                <a:close/>
                <a:moveTo>
                  <a:pt x="5900527" y="6445252"/>
                </a:moveTo>
                <a:cubicBezTo>
                  <a:pt x="5896349" y="6445252"/>
                  <a:pt x="5892646" y="6446258"/>
                  <a:pt x="5889419" y="6448270"/>
                </a:cubicBezTo>
                <a:cubicBezTo>
                  <a:pt x="5886192" y="6450282"/>
                  <a:pt x="5883465" y="6453323"/>
                  <a:pt x="5881236" y="6457392"/>
                </a:cubicBezTo>
                <a:lnTo>
                  <a:pt x="5881236" y="6446927"/>
                </a:lnTo>
                <a:lnTo>
                  <a:pt x="5871957" y="6446927"/>
                </a:lnTo>
                <a:lnTo>
                  <a:pt x="5871957" y="6521015"/>
                </a:lnTo>
                <a:lnTo>
                  <a:pt x="5882213" y="6521015"/>
                </a:lnTo>
                <a:lnTo>
                  <a:pt x="5882213" y="6480509"/>
                </a:lnTo>
                <a:cubicBezTo>
                  <a:pt x="5882213" y="6471570"/>
                  <a:pt x="5883678" y="6465261"/>
                  <a:pt x="5886608" y="6461583"/>
                </a:cubicBezTo>
                <a:cubicBezTo>
                  <a:pt x="5889538" y="6457905"/>
                  <a:pt x="5893468" y="6456066"/>
                  <a:pt x="5898398" y="6456066"/>
                </a:cubicBezTo>
                <a:cubicBezTo>
                  <a:pt x="5901002" y="6456066"/>
                  <a:pt x="5903293" y="6456752"/>
                  <a:pt x="5905269" y="6458126"/>
                </a:cubicBezTo>
                <a:cubicBezTo>
                  <a:pt x="5907246" y="6459499"/>
                  <a:pt x="5908699" y="6461443"/>
                  <a:pt x="5909630" y="6463957"/>
                </a:cubicBezTo>
                <a:cubicBezTo>
                  <a:pt x="5910561" y="6466471"/>
                  <a:pt x="5911025" y="6470452"/>
                  <a:pt x="5911025" y="6475900"/>
                </a:cubicBezTo>
                <a:lnTo>
                  <a:pt x="5911025" y="6521015"/>
                </a:lnTo>
                <a:lnTo>
                  <a:pt x="5921280" y="6521015"/>
                </a:lnTo>
                <a:lnTo>
                  <a:pt x="5921280" y="6475460"/>
                </a:lnTo>
                <a:cubicBezTo>
                  <a:pt x="5921280" y="6468623"/>
                  <a:pt x="5920862" y="6463554"/>
                  <a:pt x="5920026" y="6460252"/>
                </a:cubicBezTo>
                <a:cubicBezTo>
                  <a:pt x="5919191" y="6456949"/>
                  <a:pt x="5917926" y="6454264"/>
                  <a:pt x="5916231" y="6452194"/>
                </a:cubicBezTo>
                <a:cubicBezTo>
                  <a:pt x="5914536" y="6450124"/>
                  <a:pt x="5912309" y="6448450"/>
                  <a:pt x="5909545" y="6447171"/>
                </a:cubicBezTo>
                <a:cubicBezTo>
                  <a:pt x="5906783" y="6445892"/>
                  <a:pt x="5903776" y="6445252"/>
                  <a:pt x="5900527" y="6445252"/>
                </a:cubicBezTo>
                <a:close/>
                <a:moveTo>
                  <a:pt x="5829839" y="6445252"/>
                </a:moveTo>
                <a:cubicBezTo>
                  <a:pt x="5821608" y="6445252"/>
                  <a:pt x="5814806" y="6448508"/>
                  <a:pt x="5809434" y="6455019"/>
                </a:cubicBezTo>
                <a:cubicBezTo>
                  <a:pt x="5804062" y="6461531"/>
                  <a:pt x="5801377" y="6471181"/>
                  <a:pt x="5801377" y="6483971"/>
                </a:cubicBezTo>
                <a:cubicBezTo>
                  <a:pt x="5801377" y="6496714"/>
                  <a:pt x="5804085" y="6506353"/>
                  <a:pt x="5809503" y="6512888"/>
                </a:cubicBezTo>
                <a:cubicBezTo>
                  <a:pt x="5814921" y="6519422"/>
                  <a:pt x="5821701" y="6522690"/>
                  <a:pt x="5829839" y="6522690"/>
                </a:cubicBezTo>
                <a:cubicBezTo>
                  <a:pt x="5838119" y="6522690"/>
                  <a:pt x="5844931" y="6519434"/>
                  <a:pt x="5850280" y="6512923"/>
                </a:cubicBezTo>
                <a:cubicBezTo>
                  <a:pt x="5855629" y="6506411"/>
                  <a:pt x="5858302" y="6496505"/>
                  <a:pt x="5858302" y="6483204"/>
                </a:cubicBezTo>
                <a:cubicBezTo>
                  <a:pt x="5858302" y="6470925"/>
                  <a:pt x="5855582" y="6461531"/>
                  <a:pt x="5850140" y="6455019"/>
                </a:cubicBezTo>
                <a:cubicBezTo>
                  <a:pt x="5844699" y="6448508"/>
                  <a:pt x="5837932" y="6445252"/>
                  <a:pt x="5829839" y="6445252"/>
                </a:cubicBezTo>
                <a:close/>
                <a:moveTo>
                  <a:pt x="2714262" y="6445252"/>
                </a:moveTo>
                <a:cubicBezTo>
                  <a:pt x="2710083" y="6445252"/>
                  <a:pt x="2706380" y="6446258"/>
                  <a:pt x="2703154" y="6448270"/>
                </a:cubicBezTo>
                <a:cubicBezTo>
                  <a:pt x="2699927" y="6450282"/>
                  <a:pt x="2697200" y="6453323"/>
                  <a:pt x="2694971" y="6457392"/>
                </a:cubicBezTo>
                <a:lnTo>
                  <a:pt x="2694971" y="6446927"/>
                </a:lnTo>
                <a:lnTo>
                  <a:pt x="2685692" y="6446927"/>
                </a:lnTo>
                <a:lnTo>
                  <a:pt x="2685692" y="6521015"/>
                </a:lnTo>
                <a:lnTo>
                  <a:pt x="2695948" y="6521015"/>
                </a:lnTo>
                <a:lnTo>
                  <a:pt x="2695948" y="6480509"/>
                </a:lnTo>
                <a:cubicBezTo>
                  <a:pt x="2695948" y="6471570"/>
                  <a:pt x="2697413" y="6465261"/>
                  <a:pt x="2700343" y="6461583"/>
                </a:cubicBezTo>
                <a:cubicBezTo>
                  <a:pt x="2703273" y="6457905"/>
                  <a:pt x="2707203" y="6456066"/>
                  <a:pt x="2712133" y="6456066"/>
                </a:cubicBezTo>
                <a:cubicBezTo>
                  <a:pt x="2714737" y="6456066"/>
                  <a:pt x="2717028" y="6456752"/>
                  <a:pt x="2719004" y="6458126"/>
                </a:cubicBezTo>
                <a:cubicBezTo>
                  <a:pt x="2720981" y="6459499"/>
                  <a:pt x="2722434" y="6461443"/>
                  <a:pt x="2723365" y="6463957"/>
                </a:cubicBezTo>
                <a:cubicBezTo>
                  <a:pt x="2724295" y="6466471"/>
                  <a:pt x="2724760" y="6470452"/>
                  <a:pt x="2724760" y="6475900"/>
                </a:cubicBezTo>
                <a:lnTo>
                  <a:pt x="2724760" y="6521015"/>
                </a:lnTo>
                <a:lnTo>
                  <a:pt x="2735015" y="6521015"/>
                </a:lnTo>
                <a:lnTo>
                  <a:pt x="2735015" y="6475460"/>
                </a:lnTo>
                <a:cubicBezTo>
                  <a:pt x="2735015" y="6468623"/>
                  <a:pt x="2734597" y="6463554"/>
                  <a:pt x="2733761" y="6460252"/>
                </a:cubicBezTo>
                <a:cubicBezTo>
                  <a:pt x="2732926" y="6456949"/>
                  <a:pt x="2731661" y="6454264"/>
                  <a:pt x="2729966" y="6452194"/>
                </a:cubicBezTo>
                <a:cubicBezTo>
                  <a:pt x="2728271" y="6450124"/>
                  <a:pt x="2726043" y="6448450"/>
                  <a:pt x="2723280" y="6447171"/>
                </a:cubicBezTo>
                <a:cubicBezTo>
                  <a:pt x="2720518" y="6445892"/>
                  <a:pt x="2717511" y="6445252"/>
                  <a:pt x="2714262" y="6445252"/>
                </a:cubicBezTo>
                <a:close/>
                <a:moveTo>
                  <a:pt x="2644830" y="6445252"/>
                </a:moveTo>
                <a:cubicBezTo>
                  <a:pt x="2636644" y="6445252"/>
                  <a:pt x="2630354" y="6447066"/>
                  <a:pt x="2625959" y="6450694"/>
                </a:cubicBezTo>
                <a:cubicBezTo>
                  <a:pt x="2621564" y="6454322"/>
                  <a:pt x="2618645" y="6460112"/>
                  <a:pt x="2617204" y="6468065"/>
                </a:cubicBezTo>
                <a:lnTo>
                  <a:pt x="2627319" y="6469739"/>
                </a:lnTo>
                <a:cubicBezTo>
                  <a:pt x="2628435" y="6464271"/>
                  <a:pt x="2630180" y="6460543"/>
                  <a:pt x="2632552" y="6458557"/>
                </a:cubicBezTo>
                <a:cubicBezTo>
                  <a:pt x="2634924" y="6456571"/>
                  <a:pt x="2638505" y="6455577"/>
                  <a:pt x="2643295" y="6455577"/>
                </a:cubicBezTo>
                <a:cubicBezTo>
                  <a:pt x="2648597" y="6455577"/>
                  <a:pt x="2652527" y="6457066"/>
                  <a:pt x="2655085" y="6460042"/>
                </a:cubicBezTo>
                <a:cubicBezTo>
                  <a:pt x="2656899" y="6462089"/>
                  <a:pt x="2657806" y="6465647"/>
                  <a:pt x="2657806" y="6470716"/>
                </a:cubicBezTo>
                <a:lnTo>
                  <a:pt x="2657736" y="6473925"/>
                </a:lnTo>
                <a:cubicBezTo>
                  <a:pt x="2653829" y="6475626"/>
                  <a:pt x="2647690" y="6477091"/>
                  <a:pt x="2639319" y="6478320"/>
                </a:cubicBezTo>
                <a:cubicBezTo>
                  <a:pt x="2633086" y="6479204"/>
                  <a:pt x="2628435" y="6480576"/>
                  <a:pt x="2625366" y="6482436"/>
                </a:cubicBezTo>
                <a:cubicBezTo>
                  <a:pt x="2622296" y="6484297"/>
                  <a:pt x="2619878" y="6486878"/>
                  <a:pt x="2618110" y="6490180"/>
                </a:cubicBezTo>
                <a:cubicBezTo>
                  <a:pt x="2616343" y="6493482"/>
                  <a:pt x="2615460" y="6497273"/>
                  <a:pt x="2615460" y="6501551"/>
                </a:cubicBezTo>
                <a:cubicBezTo>
                  <a:pt x="2615460" y="6508016"/>
                  <a:pt x="2617343" y="6513155"/>
                  <a:pt x="2621110" y="6516969"/>
                </a:cubicBezTo>
                <a:cubicBezTo>
                  <a:pt x="2624878" y="6520783"/>
                  <a:pt x="2629924" y="6522690"/>
                  <a:pt x="2636249" y="6522690"/>
                </a:cubicBezTo>
                <a:cubicBezTo>
                  <a:pt x="2640249" y="6522690"/>
                  <a:pt x="2644109" y="6521782"/>
                  <a:pt x="2647830" y="6519968"/>
                </a:cubicBezTo>
                <a:cubicBezTo>
                  <a:pt x="2651550" y="6518154"/>
                  <a:pt x="2655132" y="6515456"/>
                  <a:pt x="2658573" y="6511875"/>
                </a:cubicBezTo>
                <a:cubicBezTo>
                  <a:pt x="2658899" y="6515411"/>
                  <a:pt x="2659596" y="6518457"/>
                  <a:pt x="2660666" y="6521015"/>
                </a:cubicBezTo>
                <a:lnTo>
                  <a:pt x="2671410" y="6521015"/>
                </a:lnTo>
                <a:cubicBezTo>
                  <a:pt x="2670107" y="6518132"/>
                  <a:pt x="2669235" y="6515167"/>
                  <a:pt x="2668793" y="6512120"/>
                </a:cubicBezTo>
                <a:cubicBezTo>
                  <a:pt x="2668352" y="6509074"/>
                  <a:pt x="2668131" y="6501691"/>
                  <a:pt x="2668131" y="6489971"/>
                </a:cubicBezTo>
                <a:lnTo>
                  <a:pt x="2668131" y="6473227"/>
                </a:lnTo>
                <a:cubicBezTo>
                  <a:pt x="2668131" y="6466437"/>
                  <a:pt x="2667654" y="6461275"/>
                  <a:pt x="2666701" y="6457740"/>
                </a:cubicBezTo>
                <a:cubicBezTo>
                  <a:pt x="2665747" y="6454205"/>
                  <a:pt x="2663457" y="6451240"/>
                  <a:pt x="2659829" y="6448845"/>
                </a:cubicBezTo>
                <a:cubicBezTo>
                  <a:pt x="2656201" y="6446450"/>
                  <a:pt x="2651202" y="6445252"/>
                  <a:pt x="2644830" y="6445252"/>
                </a:cubicBezTo>
                <a:close/>
                <a:moveTo>
                  <a:pt x="2574806" y="6445252"/>
                </a:moveTo>
                <a:cubicBezTo>
                  <a:pt x="2572341" y="6445252"/>
                  <a:pt x="2570120" y="6446101"/>
                  <a:pt x="2568144" y="6447799"/>
                </a:cubicBezTo>
                <a:cubicBezTo>
                  <a:pt x="2566167" y="6449496"/>
                  <a:pt x="2563993" y="6452950"/>
                  <a:pt x="2561621" y="6458159"/>
                </a:cubicBezTo>
                <a:lnTo>
                  <a:pt x="2561621" y="6446927"/>
                </a:lnTo>
                <a:lnTo>
                  <a:pt x="2552342" y="6446927"/>
                </a:lnTo>
                <a:lnTo>
                  <a:pt x="2552342" y="6521015"/>
                </a:lnTo>
                <a:lnTo>
                  <a:pt x="2562598" y="6521015"/>
                </a:lnTo>
                <a:lnTo>
                  <a:pt x="2562598" y="6482227"/>
                </a:lnTo>
                <a:cubicBezTo>
                  <a:pt x="2562598" y="6476832"/>
                  <a:pt x="2563249" y="6471739"/>
                  <a:pt x="2564551" y="6466949"/>
                </a:cubicBezTo>
                <a:cubicBezTo>
                  <a:pt x="2565295" y="6464205"/>
                  <a:pt x="2566574" y="6462065"/>
                  <a:pt x="2568388" y="6460531"/>
                </a:cubicBezTo>
                <a:cubicBezTo>
                  <a:pt x="2570202" y="6458996"/>
                  <a:pt x="2572202" y="6458228"/>
                  <a:pt x="2574388" y="6458228"/>
                </a:cubicBezTo>
                <a:cubicBezTo>
                  <a:pt x="2576806" y="6458228"/>
                  <a:pt x="2579294" y="6459135"/>
                  <a:pt x="2581852" y="6460949"/>
                </a:cubicBezTo>
                <a:lnTo>
                  <a:pt x="2585340" y="6449299"/>
                </a:lnTo>
                <a:cubicBezTo>
                  <a:pt x="2581759" y="6446601"/>
                  <a:pt x="2578248" y="6445252"/>
                  <a:pt x="2574806" y="6445252"/>
                </a:cubicBezTo>
                <a:close/>
                <a:moveTo>
                  <a:pt x="2510573" y="6445252"/>
                </a:moveTo>
                <a:cubicBezTo>
                  <a:pt x="2502341" y="6445252"/>
                  <a:pt x="2495539" y="6448613"/>
                  <a:pt x="2490167" y="6455333"/>
                </a:cubicBezTo>
                <a:cubicBezTo>
                  <a:pt x="2484795" y="6462054"/>
                  <a:pt x="2482110" y="6471809"/>
                  <a:pt x="2482110" y="6484599"/>
                </a:cubicBezTo>
                <a:cubicBezTo>
                  <a:pt x="2482110" y="6496924"/>
                  <a:pt x="2484772" y="6506353"/>
                  <a:pt x="2490097" y="6512888"/>
                </a:cubicBezTo>
                <a:cubicBezTo>
                  <a:pt x="2495423" y="6519422"/>
                  <a:pt x="2502387" y="6522690"/>
                  <a:pt x="2510992" y="6522690"/>
                </a:cubicBezTo>
                <a:cubicBezTo>
                  <a:pt x="2517828" y="6522690"/>
                  <a:pt x="2523561" y="6520678"/>
                  <a:pt x="2528188" y="6516655"/>
                </a:cubicBezTo>
                <a:cubicBezTo>
                  <a:pt x="2532816" y="6512632"/>
                  <a:pt x="2536013" y="6506667"/>
                  <a:pt x="2537781" y="6498761"/>
                </a:cubicBezTo>
                <a:lnTo>
                  <a:pt x="2527176" y="6497156"/>
                </a:lnTo>
                <a:cubicBezTo>
                  <a:pt x="2524153" y="6507295"/>
                  <a:pt x="2518782" y="6512365"/>
                  <a:pt x="2511061" y="6512365"/>
                </a:cubicBezTo>
                <a:cubicBezTo>
                  <a:pt x="2506131" y="6512365"/>
                  <a:pt x="2501946" y="6510248"/>
                  <a:pt x="2498504" y="6506016"/>
                </a:cubicBezTo>
                <a:cubicBezTo>
                  <a:pt x="2495062" y="6501784"/>
                  <a:pt x="2493132" y="6495505"/>
                  <a:pt x="2492714" y="6487180"/>
                </a:cubicBezTo>
                <a:lnTo>
                  <a:pt x="2538060" y="6487180"/>
                </a:lnTo>
                <a:lnTo>
                  <a:pt x="2538129" y="6483831"/>
                </a:lnTo>
                <a:cubicBezTo>
                  <a:pt x="2538129" y="6471321"/>
                  <a:pt x="2535502" y="6461763"/>
                  <a:pt x="2530246" y="6455159"/>
                </a:cubicBezTo>
                <a:cubicBezTo>
                  <a:pt x="2524991" y="6448555"/>
                  <a:pt x="2518433" y="6445252"/>
                  <a:pt x="2510573" y="6445252"/>
                </a:cubicBezTo>
                <a:close/>
                <a:moveTo>
                  <a:pt x="1942737" y="6445252"/>
                </a:moveTo>
                <a:cubicBezTo>
                  <a:pt x="1938558" y="6445252"/>
                  <a:pt x="1934856" y="6446258"/>
                  <a:pt x="1931629" y="6448270"/>
                </a:cubicBezTo>
                <a:cubicBezTo>
                  <a:pt x="1928402" y="6450282"/>
                  <a:pt x="1925675" y="6453323"/>
                  <a:pt x="1923446" y="6457392"/>
                </a:cubicBezTo>
                <a:lnTo>
                  <a:pt x="1923446" y="6446927"/>
                </a:lnTo>
                <a:lnTo>
                  <a:pt x="1914167" y="6446927"/>
                </a:lnTo>
                <a:lnTo>
                  <a:pt x="1914167" y="6521015"/>
                </a:lnTo>
                <a:lnTo>
                  <a:pt x="1924423" y="6521015"/>
                </a:lnTo>
                <a:lnTo>
                  <a:pt x="1924423" y="6480509"/>
                </a:lnTo>
                <a:cubicBezTo>
                  <a:pt x="1924423" y="6471570"/>
                  <a:pt x="1925888" y="6465261"/>
                  <a:pt x="1928818" y="6461583"/>
                </a:cubicBezTo>
                <a:cubicBezTo>
                  <a:pt x="1931748" y="6457905"/>
                  <a:pt x="1935678" y="6456066"/>
                  <a:pt x="1940608" y="6456066"/>
                </a:cubicBezTo>
                <a:cubicBezTo>
                  <a:pt x="1943212" y="6456066"/>
                  <a:pt x="1945503" y="6456752"/>
                  <a:pt x="1947479" y="6458126"/>
                </a:cubicBezTo>
                <a:cubicBezTo>
                  <a:pt x="1949456" y="6459499"/>
                  <a:pt x="1950909" y="6461443"/>
                  <a:pt x="1951840" y="6463957"/>
                </a:cubicBezTo>
                <a:cubicBezTo>
                  <a:pt x="1952770" y="6466471"/>
                  <a:pt x="1953235" y="6470452"/>
                  <a:pt x="1953235" y="6475900"/>
                </a:cubicBezTo>
                <a:lnTo>
                  <a:pt x="1953235" y="6521015"/>
                </a:lnTo>
                <a:lnTo>
                  <a:pt x="1963490" y="6521015"/>
                </a:lnTo>
                <a:lnTo>
                  <a:pt x="1963490" y="6475460"/>
                </a:lnTo>
                <a:cubicBezTo>
                  <a:pt x="1963490" y="6468623"/>
                  <a:pt x="1963072" y="6463554"/>
                  <a:pt x="1962236" y="6460252"/>
                </a:cubicBezTo>
                <a:cubicBezTo>
                  <a:pt x="1961401" y="6456949"/>
                  <a:pt x="1960136" y="6454264"/>
                  <a:pt x="1958441" y="6452194"/>
                </a:cubicBezTo>
                <a:cubicBezTo>
                  <a:pt x="1956746" y="6450124"/>
                  <a:pt x="1954518" y="6448450"/>
                  <a:pt x="1951755" y="6447171"/>
                </a:cubicBezTo>
                <a:cubicBezTo>
                  <a:pt x="1948993" y="6445892"/>
                  <a:pt x="1945986" y="6445252"/>
                  <a:pt x="1942737" y="6445252"/>
                </a:cubicBezTo>
                <a:close/>
                <a:moveTo>
                  <a:pt x="1872049" y="6445252"/>
                </a:moveTo>
                <a:cubicBezTo>
                  <a:pt x="1863817" y="6445252"/>
                  <a:pt x="1857015" y="6448508"/>
                  <a:pt x="1851643" y="6455019"/>
                </a:cubicBezTo>
                <a:cubicBezTo>
                  <a:pt x="1846271" y="6461531"/>
                  <a:pt x="1843586" y="6471181"/>
                  <a:pt x="1843586" y="6483971"/>
                </a:cubicBezTo>
                <a:cubicBezTo>
                  <a:pt x="1843586" y="6496714"/>
                  <a:pt x="1846295" y="6506353"/>
                  <a:pt x="1851713" y="6512888"/>
                </a:cubicBezTo>
                <a:cubicBezTo>
                  <a:pt x="1857131" y="6519422"/>
                  <a:pt x="1863910" y="6522690"/>
                  <a:pt x="1872049" y="6522690"/>
                </a:cubicBezTo>
                <a:cubicBezTo>
                  <a:pt x="1880328" y="6522690"/>
                  <a:pt x="1887141" y="6519434"/>
                  <a:pt x="1892490" y="6512923"/>
                </a:cubicBezTo>
                <a:cubicBezTo>
                  <a:pt x="1897838" y="6506411"/>
                  <a:pt x="1900512" y="6496505"/>
                  <a:pt x="1900512" y="6483204"/>
                </a:cubicBezTo>
                <a:cubicBezTo>
                  <a:pt x="1900512" y="6470925"/>
                  <a:pt x="1897792" y="6461531"/>
                  <a:pt x="1892350" y="6455019"/>
                </a:cubicBezTo>
                <a:cubicBezTo>
                  <a:pt x="1886909" y="6448508"/>
                  <a:pt x="1880142" y="6445252"/>
                  <a:pt x="1872049" y="6445252"/>
                </a:cubicBezTo>
                <a:close/>
                <a:moveTo>
                  <a:pt x="1803281" y="6445252"/>
                </a:moveTo>
                <a:cubicBezTo>
                  <a:pt x="1800816" y="6445252"/>
                  <a:pt x="1798595" y="6446101"/>
                  <a:pt x="1796619" y="6447799"/>
                </a:cubicBezTo>
                <a:cubicBezTo>
                  <a:pt x="1794642" y="6449496"/>
                  <a:pt x="1792468" y="6452950"/>
                  <a:pt x="1790096" y="6458159"/>
                </a:cubicBezTo>
                <a:lnTo>
                  <a:pt x="1790096" y="6446927"/>
                </a:lnTo>
                <a:lnTo>
                  <a:pt x="1780818" y="6446927"/>
                </a:lnTo>
                <a:lnTo>
                  <a:pt x="1780818" y="6521015"/>
                </a:lnTo>
                <a:lnTo>
                  <a:pt x="1791073" y="6521015"/>
                </a:lnTo>
                <a:lnTo>
                  <a:pt x="1791073" y="6482227"/>
                </a:lnTo>
                <a:cubicBezTo>
                  <a:pt x="1791073" y="6476832"/>
                  <a:pt x="1791724" y="6471739"/>
                  <a:pt x="1793026" y="6466949"/>
                </a:cubicBezTo>
                <a:cubicBezTo>
                  <a:pt x="1793770" y="6464205"/>
                  <a:pt x="1795049" y="6462065"/>
                  <a:pt x="1796863" y="6460531"/>
                </a:cubicBezTo>
                <a:cubicBezTo>
                  <a:pt x="1798677" y="6458996"/>
                  <a:pt x="1800677" y="6458228"/>
                  <a:pt x="1802863" y="6458228"/>
                </a:cubicBezTo>
                <a:cubicBezTo>
                  <a:pt x="1805281" y="6458228"/>
                  <a:pt x="1807769" y="6459135"/>
                  <a:pt x="1810327" y="6460949"/>
                </a:cubicBezTo>
                <a:lnTo>
                  <a:pt x="1813815" y="6449299"/>
                </a:lnTo>
                <a:cubicBezTo>
                  <a:pt x="1810234" y="6446601"/>
                  <a:pt x="1806723" y="6445252"/>
                  <a:pt x="1803281" y="6445252"/>
                </a:cubicBezTo>
                <a:close/>
                <a:moveTo>
                  <a:pt x="1715742" y="6445252"/>
                </a:moveTo>
                <a:cubicBezTo>
                  <a:pt x="1708580" y="6445252"/>
                  <a:pt x="1702976" y="6447229"/>
                  <a:pt x="1698930" y="6451182"/>
                </a:cubicBezTo>
                <a:cubicBezTo>
                  <a:pt x="1694883" y="6455136"/>
                  <a:pt x="1692860" y="6460275"/>
                  <a:pt x="1692860" y="6466600"/>
                </a:cubicBezTo>
                <a:cubicBezTo>
                  <a:pt x="1692860" y="6470274"/>
                  <a:pt x="1693604" y="6473553"/>
                  <a:pt x="1695092" y="6476437"/>
                </a:cubicBezTo>
                <a:cubicBezTo>
                  <a:pt x="1696581" y="6479320"/>
                  <a:pt x="1698674" y="6481622"/>
                  <a:pt x="1701371" y="6483343"/>
                </a:cubicBezTo>
                <a:cubicBezTo>
                  <a:pt x="1704069" y="6485064"/>
                  <a:pt x="1709417" y="6487157"/>
                  <a:pt x="1717417" y="6489622"/>
                </a:cubicBezTo>
                <a:cubicBezTo>
                  <a:pt x="1722951" y="6491296"/>
                  <a:pt x="1726439" y="6492691"/>
                  <a:pt x="1727881" y="6493808"/>
                </a:cubicBezTo>
                <a:cubicBezTo>
                  <a:pt x="1729974" y="6495435"/>
                  <a:pt x="1731021" y="6497714"/>
                  <a:pt x="1731021" y="6500644"/>
                </a:cubicBezTo>
                <a:cubicBezTo>
                  <a:pt x="1731021" y="6504040"/>
                  <a:pt x="1729803" y="6506842"/>
                  <a:pt x="1727367" y="6509051"/>
                </a:cubicBezTo>
                <a:cubicBezTo>
                  <a:pt x="1724931" y="6511260"/>
                  <a:pt x="1721485" y="6512365"/>
                  <a:pt x="1717031" y="6512365"/>
                </a:cubicBezTo>
                <a:cubicBezTo>
                  <a:pt x="1712577" y="6512365"/>
                  <a:pt x="1709004" y="6511091"/>
                  <a:pt x="1706313" y="6508545"/>
                </a:cubicBezTo>
                <a:cubicBezTo>
                  <a:pt x="1703621" y="6505999"/>
                  <a:pt x="1701974" y="6502109"/>
                  <a:pt x="1701371" y="6496877"/>
                </a:cubicBezTo>
                <a:lnTo>
                  <a:pt x="1691116" y="6498831"/>
                </a:lnTo>
                <a:cubicBezTo>
                  <a:pt x="1693441" y="6514737"/>
                  <a:pt x="1701883" y="6522690"/>
                  <a:pt x="1716440" y="6522690"/>
                </a:cubicBezTo>
                <a:cubicBezTo>
                  <a:pt x="1724207" y="6522690"/>
                  <a:pt x="1730335" y="6520500"/>
                  <a:pt x="1734823" y="6516120"/>
                </a:cubicBezTo>
                <a:cubicBezTo>
                  <a:pt x="1739311" y="6511741"/>
                  <a:pt x="1741555" y="6506010"/>
                  <a:pt x="1741555" y="6498929"/>
                </a:cubicBezTo>
                <a:cubicBezTo>
                  <a:pt x="1741555" y="6495108"/>
                  <a:pt x="1740860" y="6491812"/>
                  <a:pt x="1739470" y="6489040"/>
                </a:cubicBezTo>
                <a:cubicBezTo>
                  <a:pt x="1738079" y="6486268"/>
                  <a:pt x="1736133" y="6484079"/>
                  <a:pt x="1733631" y="6482471"/>
                </a:cubicBezTo>
                <a:cubicBezTo>
                  <a:pt x="1731129" y="6480864"/>
                  <a:pt x="1725617" y="6478708"/>
                  <a:pt x="1717094" y="6476004"/>
                </a:cubicBezTo>
                <a:cubicBezTo>
                  <a:pt x="1710897" y="6473966"/>
                  <a:pt x="1707169" y="6472484"/>
                  <a:pt x="1705911" y="6471558"/>
                </a:cubicBezTo>
                <a:cubicBezTo>
                  <a:pt x="1703815" y="6469983"/>
                  <a:pt x="1702766" y="6467829"/>
                  <a:pt x="1702766" y="6465096"/>
                </a:cubicBezTo>
                <a:cubicBezTo>
                  <a:pt x="1702766" y="6462317"/>
                  <a:pt x="1703859" y="6460036"/>
                  <a:pt x="1706045" y="6458252"/>
                </a:cubicBezTo>
                <a:cubicBezTo>
                  <a:pt x="1708231" y="6456469"/>
                  <a:pt x="1711556" y="6455577"/>
                  <a:pt x="1716021" y="6455577"/>
                </a:cubicBezTo>
                <a:cubicBezTo>
                  <a:pt x="1723881" y="6455577"/>
                  <a:pt x="1728277" y="6459624"/>
                  <a:pt x="1729207" y="6467716"/>
                </a:cubicBezTo>
                <a:lnTo>
                  <a:pt x="1739252" y="6466042"/>
                </a:lnTo>
                <a:cubicBezTo>
                  <a:pt x="1738555" y="6460926"/>
                  <a:pt x="1737299" y="6456996"/>
                  <a:pt x="1735485" y="6454252"/>
                </a:cubicBezTo>
                <a:cubicBezTo>
                  <a:pt x="1733671" y="6451508"/>
                  <a:pt x="1731055" y="6449322"/>
                  <a:pt x="1727637" y="6447694"/>
                </a:cubicBezTo>
                <a:cubicBezTo>
                  <a:pt x="1724218" y="6446066"/>
                  <a:pt x="1720254" y="6445252"/>
                  <a:pt x="1715742" y="6445252"/>
                </a:cubicBezTo>
                <a:close/>
                <a:moveTo>
                  <a:pt x="1656986" y="6445252"/>
                </a:moveTo>
                <a:cubicBezTo>
                  <a:pt x="1652808" y="6445252"/>
                  <a:pt x="1649105" y="6446258"/>
                  <a:pt x="1645879" y="6448270"/>
                </a:cubicBezTo>
                <a:cubicBezTo>
                  <a:pt x="1642652" y="6450282"/>
                  <a:pt x="1639925" y="6453323"/>
                  <a:pt x="1637696" y="6457392"/>
                </a:cubicBezTo>
                <a:lnTo>
                  <a:pt x="1637696" y="6446927"/>
                </a:lnTo>
                <a:lnTo>
                  <a:pt x="1628418" y="6446927"/>
                </a:lnTo>
                <a:lnTo>
                  <a:pt x="1628418" y="6521015"/>
                </a:lnTo>
                <a:lnTo>
                  <a:pt x="1638673" y="6521015"/>
                </a:lnTo>
                <a:lnTo>
                  <a:pt x="1638673" y="6480509"/>
                </a:lnTo>
                <a:cubicBezTo>
                  <a:pt x="1638673" y="6471570"/>
                  <a:pt x="1640138" y="6465261"/>
                  <a:pt x="1643068" y="6461583"/>
                </a:cubicBezTo>
                <a:cubicBezTo>
                  <a:pt x="1645998" y="6457905"/>
                  <a:pt x="1649928" y="6456066"/>
                  <a:pt x="1654858" y="6456066"/>
                </a:cubicBezTo>
                <a:cubicBezTo>
                  <a:pt x="1657462" y="6456066"/>
                  <a:pt x="1659753" y="6456752"/>
                  <a:pt x="1661729" y="6458126"/>
                </a:cubicBezTo>
                <a:cubicBezTo>
                  <a:pt x="1663706" y="6459499"/>
                  <a:pt x="1665159" y="6461443"/>
                  <a:pt x="1666089" y="6463957"/>
                </a:cubicBezTo>
                <a:cubicBezTo>
                  <a:pt x="1667020" y="6466471"/>
                  <a:pt x="1667485" y="6470452"/>
                  <a:pt x="1667485" y="6475900"/>
                </a:cubicBezTo>
                <a:lnTo>
                  <a:pt x="1667485" y="6521015"/>
                </a:lnTo>
                <a:lnTo>
                  <a:pt x="1677740" y="6521015"/>
                </a:lnTo>
                <a:lnTo>
                  <a:pt x="1677740" y="6475460"/>
                </a:lnTo>
                <a:cubicBezTo>
                  <a:pt x="1677740" y="6468623"/>
                  <a:pt x="1677322" y="6463554"/>
                  <a:pt x="1676487" y="6460252"/>
                </a:cubicBezTo>
                <a:cubicBezTo>
                  <a:pt x="1675651" y="6456949"/>
                  <a:pt x="1674385" y="6454264"/>
                  <a:pt x="1672691" y="6452194"/>
                </a:cubicBezTo>
                <a:cubicBezTo>
                  <a:pt x="1670996" y="6450124"/>
                  <a:pt x="1668768" y="6448450"/>
                  <a:pt x="1666005" y="6447171"/>
                </a:cubicBezTo>
                <a:cubicBezTo>
                  <a:pt x="1663242" y="6445892"/>
                  <a:pt x="1660236" y="6445252"/>
                  <a:pt x="1656986" y="6445252"/>
                </a:cubicBezTo>
                <a:close/>
                <a:moveTo>
                  <a:pt x="1586648" y="6445252"/>
                </a:moveTo>
                <a:cubicBezTo>
                  <a:pt x="1578416" y="6445252"/>
                  <a:pt x="1571614" y="6448613"/>
                  <a:pt x="1566242" y="6455333"/>
                </a:cubicBezTo>
                <a:cubicBezTo>
                  <a:pt x="1560870" y="6462054"/>
                  <a:pt x="1558184" y="6471809"/>
                  <a:pt x="1558184" y="6484599"/>
                </a:cubicBezTo>
                <a:cubicBezTo>
                  <a:pt x="1558184" y="6496924"/>
                  <a:pt x="1560847" y="6506353"/>
                  <a:pt x="1566172" y="6512888"/>
                </a:cubicBezTo>
                <a:cubicBezTo>
                  <a:pt x="1571498" y="6519422"/>
                  <a:pt x="1578462" y="6522690"/>
                  <a:pt x="1587067" y="6522690"/>
                </a:cubicBezTo>
                <a:cubicBezTo>
                  <a:pt x="1593903" y="6522690"/>
                  <a:pt x="1599636" y="6520678"/>
                  <a:pt x="1604263" y="6516655"/>
                </a:cubicBezTo>
                <a:cubicBezTo>
                  <a:pt x="1608891" y="6512632"/>
                  <a:pt x="1612088" y="6506667"/>
                  <a:pt x="1613856" y="6498761"/>
                </a:cubicBezTo>
                <a:lnTo>
                  <a:pt x="1603252" y="6497156"/>
                </a:lnTo>
                <a:cubicBezTo>
                  <a:pt x="1600229" y="6507295"/>
                  <a:pt x="1594857" y="6512365"/>
                  <a:pt x="1587136" y="6512365"/>
                </a:cubicBezTo>
                <a:cubicBezTo>
                  <a:pt x="1582206" y="6512365"/>
                  <a:pt x="1578020" y="6510248"/>
                  <a:pt x="1574579" y="6506016"/>
                </a:cubicBezTo>
                <a:cubicBezTo>
                  <a:pt x="1571137" y="6501784"/>
                  <a:pt x="1569207" y="6495505"/>
                  <a:pt x="1568788" y="6487180"/>
                </a:cubicBezTo>
                <a:lnTo>
                  <a:pt x="1614135" y="6487180"/>
                </a:lnTo>
                <a:lnTo>
                  <a:pt x="1614204" y="6483831"/>
                </a:lnTo>
                <a:cubicBezTo>
                  <a:pt x="1614204" y="6471321"/>
                  <a:pt x="1611577" y="6461763"/>
                  <a:pt x="1606321" y="6455159"/>
                </a:cubicBezTo>
                <a:cubicBezTo>
                  <a:pt x="1601066" y="6448555"/>
                  <a:pt x="1594508" y="6445252"/>
                  <a:pt x="1586648" y="6445252"/>
                </a:cubicBezTo>
                <a:close/>
                <a:moveTo>
                  <a:pt x="1317367" y="6445252"/>
                </a:moveTo>
                <a:cubicBezTo>
                  <a:pt x="1312483" y="6445252"/>
                  <a:pt x="1308076" y="6446648"/>
                  <a:pt x="1304147" y="6449438"/>
                </a:cubicBezTo>
                <a:cubicBezTo>
                  <a:pt x="1300217" y="6452229"/>
                  <a:pt x="1297042" y="6456601"/>
                  <a:pt x="1294624" y="6462554"/>
                </a:cubicBezTo>
                <a:cubicBezTo>
                  <a:pt x="1292205" y="6468507"/>
                  <a:pt x="1290996" y="6475460"/>
                  <a:pt x="1290996" y="6483413"/>
                </a:cubicBezTo>
                <a:cubicBezTo>
                  <a:pt x="1290996" y="6495273"/>
                  <a:pt x="1293740" y="6504737"/>
                  <a:pt x="1299228" y="6511807"/>
                </a:cubicBezTo>
                <a:cubicBezTo>
                  <a:pt x="1304019" y="6517946"/>
                  <a:pt x="1310041" y="6521015"/>
                  <a:pt x="1317297" y="6521015"/>
                </a:cubicBezTo>
                <a:cubicBezTo>
                  <a:pt x="1320692" y="6521015"/>
                  <a:pt x="1323785" y="6520207"/>
                  <a:pt x="1326575" y="6518590"/>
                </a:cubicBezTo>
                <a:cubicBezTo>
                  <a:pt x="1329366" y="6516973"/>
                  <a:pt x="1331877" y="6514571"/>
                  <a:pt x="1334110" y="6511384"/>
                </a:cubicBezTo>
                <a:cubicBezTo>
                  <a:pt x="1334110" y="6519757"/>
                  <a:pt x="1333807" y="6525245"/>
                  <a:pt x="1333203" y="6527850"/>
                </a:cubicBezTo>
                <a:cubicBezTo>
                  <a:pt x="1332226" y="6532129"/>
                  <a:pt x="1330401" y="6535351"/>
                  <a:pt x="1327727" y="6537514"/>
                </a:cubicBezTo>
                <a:cubicBezTo>
                  <a:pt x="1325052" y="6539677"/>
                  <a:pt x="1321459" y="6540758"/>
                  <a:pt x="1316948" y="6540758"/>
                </a:cubicBezTo>
                <a:cubicBezTo>
                  <a:pt x="1312809" y="6540758"/>
                  <a:pt x="1309577" y="6539787"/>
                  <a:pt x="1307251" y="6537846"/>
                </a:cubicBezTo>
                <a:cubicBezTo>
                  <a:pt x="1304926" y="6535904"/>
                  <a:pt x="1303530" y="6532945"/>
                  <a:pt x="1303065" y="6528968"/>
                </a:cubicBezTo>
                <a:lnTo>
                  <a:pt x="1293019" y="6527154"/>
                </a:lnTo>
                <a:cubicBezTo>
                  <a:pt x="1292880" y="6534642"/>
                  <a:pt x="1294926" y="6540502"/>
                  <a:pt x="1299159" y="6544735"/>
                </a:cubicBezTo>
                <a:cubicBezTo>
                  <a:pt x="1303391" y="6548967"/>
                  <a:pt x="1309437" y="6551083"/>
                  <a:pt x="1317297" y="6551083"/>
                </a:cubicBezTo>
                <a:cubicBezTo>
                  <a:pt x="1323250" y="6551083"/>
                  <a:pt x="1328343" y="6549676"/>
                  <a:pt x="1332575" y="6546863"/>
                </a:cubicBezTo>
                <a:cubicBezTo>
                  <a:pt x="1336807" y="6544049"/>
                  <a:pt x="1339854" y="6540212"/>
                  <a:pt x="1341714" y="6535352"/>
                </a:cubicBezTo>
                <a:cubicBezTo>
                  <a:pt x="1343574" y="6530491"/>
                  <a:pt x="1344505" y="6522364"/>
                  <a:pt x="1344505" y="6510969"/>
                </a:cubicBezTo>
                <a:lnTo>
                  <a:pt x="1344505" y="6446927"/>
                </a:lnTo>
                <a:lnTo>
                  <a:pt x="1335017" y="6446927"/>
                </a:lnTo>
                <a:lnTo>
                  <a:pt x="1335017" y="6455787"/>
                </a:lnTo>
                <a:cubicBezTo>
                  <a:pt x="1332738" y="6452275"/>
                  <a:pt x="1330122" y="6449642"/>
                  <a:pt x="1327168" y="6447886"/>
                </a:cubicBezTo>
                <a:cubicBezTo>
                  <a:pt x="1324215" y="6446130"/>
                  <a:pt x="1320948" y="6445252"/>
                  <a:pt x="1317367" y="6445252"/>
                </a:cubicBezTo>
                <a:close/>
                <a:moveTo>
                  <a:pt x="1250831" y="6445252"/>
                </a:moveTo>
                <a:cubicBezTo>
                  <a:pt x="1248366" y="6445252"/>
                  <a:pt x="1246145" y="6446101"/>
                  <a:pt x="1244169" y="6447799"/>
                </a:cubicBezTo>
                <a:cubicBezTo>
                  <a:pt x="1242192" y="6449496"/>
                  <a:pt x="1240018" y="6452950"/>
                  <a:pt x="1237646" y="6458159"/>
                </a:cubicBezTo>
                <a:lnTo>
                  <a:pt x="1237646" y="6446927"/>
                </a:lnTo>
                <a:lnTo>
                  <a:pt x="1230693" y="6446927"/>
                </a:lnTo>
                <a:lnTo>
                  <a:pt x="1228368" y="6446927"/>
                </a:lnTo>
                <a:lnTo>
                  <a:pt x="1220369" y="6446927"/>
                </a:lnTo>
                <a:lnTo>
                  <a:pt x="1207392" y="6490086"/>
                </a:lnTo>
                <a:cubicBezTo>
                  <a:pt x="1205764" y="6495571"/>
                  <a:pt x="1204369" y="6501196"/>
                  <a:pt x="1203206" y="6506960"/>
                </a:cubicBezTo>
                <a:cubicBezTo>
                  <a:pt x="1201858" y="6500871"/>
                  <a:pt x="1200392" y="6495154"/>
                  <a:pt x="1198811" y="6489808"/>
                </a:cubicBezTo>
                <a:lnTo>
                  <a:pt x="1186114" y="6446927"/>
                </a:lnTo>
                <a:lnTo>
                  <a:pt x="1175022" y="6446927"/>
                </a:lnTo>
                <a:lnTo>
                  <a:pt x="1198132" y="6521125"/>
                </a:lnTo>
                <a:cubicBezTo>
                  <a:pt x="1195756" y="6528678"/>
                  <a:pt x="1194406" y="6532780"/>
                  <a:pt x="1194080" y="6533431"/>
                </a:cubicBezTo>
                <a:cubicBezTo>
                  <a:pt x="1193149" y="6535292"/>
                  <a:pt x="1191974" y="6536665"/>
                  <a:pt x="1190554" y="6537549"/>
                </a:cubicBezTo>
                <a:cubicBezTo>
                  <a:pt x="1189134" y="6538433"/>
                  <a:pt x="1187330" y="6538875"/>
                  <a:pt x="1185143" y="6538875"/>
                </a:cubicBezTo>
                <a:cubicBezTo>
                  <a:pt x="1183514" y="6538875"/>
                  <a:pt x="1181559" y="6538503"/>
                  <a:pt x="1179277" y="6537758"/>
                </a:cubicBezTo>
                <a:lnTo>
                  <a:pt x="1180394" y="6549548"/>
                </a:lnTo>
                <a:cubicBezTo>
                  <a:pt x="1182862" y="6550572"/>
                  <a:pt x="1185075" y="6551083"/>
                  <a:pt x="1187032" y="6551083"/>
                </a:cubicBezTo>
                <a:cubicBezTo>
                  <a:pt x="1189827" y="6551083"/>
                  <a:pt x="1192331" y="6550362"/>
                  <a:pt x="1194543" y="6548921"/>
                </a:cubicBezTo>
                <a:cubicBezTo>
                  <a:pt x="1196756" y="6547479"/>
                  <a:pt x="1198736" y="6545118"/>
                  <a:pt x="1200483" y="6541840"/>
                </a:cubicBezTo>
                <a:cubicBezTo>
                  <a:pt x="1202229" y="6538561"/>
                  <a:pt x="1204617" y="6532038"/>
                  <a:pt x="1207645" y="6522271"/>
                </a:cubicBezTo>
                <a:lnTo>
                  <a:pt x="1228368" y="6454529"/>
                </a:lnTo>
                <a:lnTo>
                  <a:pt x="1228368" y="6521015"/>
                </a:lnTo>
                <a:lnTo>
                  <a:pt x="1238623" y="6521015"/>
                </a:lnTo>
                <a:lnTo>
                  <a:pt x="1238623" y="6482227"/>
                </a:lnTo>
                <a:cubicBezTo>
                  <a:pt x="1238623" y="6476832"/>
                  <a:pt x="1239274" y="6471739"/>
                  <a:pt x="1240576" y="6466949"/>
                </a:cubicBezTo>
                <a:cubicBezTo>
                  <a:pt x="1241320" y="6464205"/>
                  <a:pt x="1242599" y="6462065"/>
                  <a:pt x="1244413" y="6460531"/>
                </a:cubicBezTo>
                <a:cubicBezTo>
                  <a:pt x="1246227" y="6458996"/>
                  <a:pt x="1248227" y="6458228"/>
                  <a:pt x="1250413" y="6458228"/>
                </a:cubicBezTo>
                <a:cubicBezTo>
                  <a:pt x="1252831" y="6458228"/>
                  <a:pt x="1255319" y="6459135"/>
                  <a:pt x="1257877" y="6460949"/>
                </a:cubicBezTo>
                <a:lnTo>
                  <a:pt x="1261365" y="6449299"/>
                </a:lnTo>
                <a:cubicBezTo>
                  <a:pt x="1257784" y="6446601"/>
                  <a:pt x="1254273" y="6445252"/>
                  <a:pt x="1250831" y="6445252"/>
                </a:cubicBezTo>
                <a:close/>
                <a:moveTo>
                  <a:pt x="1141038" y="6445252"/>
                </a:moveTo>
                <a:cubicBezTo>
                  <a:pt x="1137369" y="6445252"/>
                  <a:pt x="1134119" y="6446136"/>
                  <a:pt x="1131286" y="6447903"/>
                </a:cubicBezTo>
                <a:cubicBezTo>
                  <a:pt x="1128454" y="6449671"/>
                  <a:pt x="1125877" y="6452554"/>
                  <a:pt x="1123555" y="6456554"/>
                </a:cubicBezTo>
                <a:lnTo>
                  <a:pt x="1123555" y="6446927"/>
                </a:lnTo>
                <a:lnTo>
                  <a:pt x="1114068" y="6446927"/>
                </a:lnTo>
                <a:lnTo>
                  <a:pt x="1114068" y="6549409"/>
                </a:lnTo>
                <a:lnTo>
                  <a:pt x="1124323" y="6549409"/>
                </a:lnTo>
                <a:lnTo>
                  <a:pt x="1124323" y="6513341"/>
                </a:lnTo>
                <a:cubicBezTo>
                  <a:pt x="1126322" y="6516318"/>
                  <a:pt x="1128695" y="6518620"/>
                  <a:pt x="1131439" y="6520248"/>
                </a:cubicBezTo>
                <a:cubicBezTo>
                  <a:pt x="1134182" y="6521876"/>
                  <a:pt x="1137136" y="6522690"/>
                  <a:pt x="1140298" y="6522690"/>
                </a:cubicBezTo>
                <a:cubicBezTo>
                  <a:pt x="1147414" y="6522690"/>
                  <a:pt x="1153611" y="6519283"/>
                  <a:pt x="1158890" y="6512469"/>
                </a:cubicBezTo>
                <a:cubicBezTo>
                  <a:pt x="1164169" y="6505656"/>
                  <a:pt x="1166808" y="6495947"/>
                  <a:pt x="1166808" y="6483343"/>
                </a:cubicBezTo>
                <a:cubicBezTo>
                  <a:pt x="1166808" y="6475204"/>
                  <a:pt x="1165636" y="6468239"/>
                  <a:pt x="1163291" y="6462449"/>
                </a:cubicBezTo>
                <a:cubicBezTo>
                  <a:pt x="1160946" y="6456659"/>
                  <a:pt x="1157846" y="6452345"/>
                  <a:pt x="1153993" y="6449508"/>
                </a:cubicBezTo>
                <a:cubicBezTo>
                  <a:pt x="1150139" y="6446671"/>
                  <a:pt x="1145821" y="6445252"/>
                  <a:pt x="1141038" y="6445252"/>
                </a:cubicBezTo>
                <a:close/>
                <a:moveTo>
                  <a:pt x="1071949" y="6445252"/>
                </a:moveTo>
                <a:cubicBezTo>
                  <a:pt x="1063717" y="6445252"/>
                  <a:pt x="1056915" y="6448508"/>
                  <a:pt x="1051543" y="6455019"/>
                </a:cubicBezTo>
                <a:cubicBezTo>
                  <a:pt x="1046172" y="6461531"/>
                  <a:pt x="1043486" y="6471181"/>
                  <a:pt x="1043486" y="6483971"/>
                </a:cubicBezTo>
                <a:cubicBezTo>
                  <a:pt x="1043486" y="6496714"/>
                  <a:pt x="1046195" y="6506353"/>
                  <a:pt x="1051613" y="6512888"/>
                </a:cubicBezTo>
                <a:cubicBezTo>
                  <a:pt x="1057031" y="6519422"/>
                  <a:pt x="1063810" y="6522690"/>
                  <a:pt x="1071949" y="6522690"/>
                </a:cubicBezTo>
                <a:cubicBezTo>
                  <a:pt x="1080228" y="6522690"/>
                  <a:pt x="1087041" y="6519434"/>
                  <a:pt x="1092390" y="6512923"/>
                </a:cubicBezTo>
                <a:cubicBezTo>
                  <a:pt x="1097738" y="6506411"/>
                  <a:pt x="1100412" y="6496505"/>
                  <a:pt x="1100412" y="6483204"/>
                </a:cubicBezTo>
                <a:cubicBezTo>
                  <a:pt x="1100412" y="6470925"/>
                  <a:pt x="1097692" y="6461531"/>
                  <a:pt x="1092250" y="6455019"/>
                </a:cubicBezTo>
                <a:cubicBezTo>
                  <a:pt x="1086809" y="6448508"/>
                  <a:pt x="1080042" y="6445252"/>
                  <a:pt x="1071949" y="6445252"/>
                </a:cubicBezTo>
                <a:close/>
                <a:moveTo>
                  <a:pt x="883892" y="6440020"/>
                </a:moveTo>
                <a:cubicBezTo>
                  <a:pt x="876950" y="6440020"/>
                  <a:pt x="871348" y="6442561"/>
                  <a:pt x="867086" y="6447642"/>
                </a:cubicBezTo>
                <a:cubicBezTo>
                  <a:pt x="862824" y="6452724"/>
                  <a:pt x="860692" y="6460113"/>
                  <a:pt x="860692" y="6469809"/>
                </a:cubicBezTo>
                <a:cubicBezTo>
                  <a:pt x="860692" y="6479505"/>
                  <a:pt x="862847" y="6486941"/>
                  <a:pt x="867156" y="6492115"/>
                </a:cubicBezTo>
                <a:cubicBezTo>
                  <a:pt x="871465" y="6497290"/>
                  <a:pt x="876880" y="6499877"/>
                  <a:pt x="883401" y="6499877"/>
                </a:cubicBezTo>
                <a:cubicBezTo>
                  <a:pt x="888479" y="6499877"/>
                  <a:pt x="892917" y="6498191"/>
                  <a:pt x="896713" y="6494819"/>
                </a:cubicBezTo>
                <a:cubicBezTo>
                  <a:pt x="900509" y="6491447"/>
                  <a:pt x="902990" y="6486762"/>
                  <a:pt x="904155" y="6480762"/>
                </a:cubicBezTo>
                <a:lnTo>
                  <a:pt x="897178" y="6478250"/>
                </a:lnTo>
                <a:cubicBezTo>
                  <a:pt x="896292" y="6482529"/>
                  <a:pt x="894521" y="6485843"/>
                  <a:pt x="891863" y="6488192"/>
                </a:cubicBezTo>
                <a:cubicBezTo>
                  <a:pt x="889206" y="6490540"/>
                  <a:pt x="886199" y="6491715"/>
                  <a:pt x="882842" y="6491715"/>
                </a:cubicBezTo>
                <a:cubicBezTo>
                  <a:pt x="878739" y="6491715"/>
                  <a:pt x="875312" y="6489918"/>
                  <a:pt x="872562" y="6486326"/>
                </a:cubicBezTo>
                <a:cubicBezTo>
                  <a:pt x="869811" y="6482734"/>
                  <a:pt x="868436" y="6477391"/>
                  <a:pt x="868436" y="6470300"/>
                </a:cubicBezTo>
                <a:cubicBezTo>
                  <a:pt x="868436" y="6462881"/>
                  <a:pt x="869881" y="6457282"/>
                  <a:pt x="872772" y="6453502"/>
                </a:cubicBezTo>
                <a:cubicBezTo>
                  <a:pt x="875663" y="6449723"/>
                  <a:pt x="879276" y="6447834"/>
                  <a:pt x="883613" y="6447834"/>
                </a:cubicBezTo>
                <a:cubicBezTo>
                  <a:pt x="886503" y="6447834"/>
                  <a:pt x="889079" y="6448729"/>
                  <a:pt x="891341" y="6450520"/>
                </a:cubicBezTo>
                <a:cubicBezTo>
                  <a:pt x="893602" y="6452310"/>
                  <a:pt x="895315" y="6454973"/>
                  <a:pt x="896481" y="6458507"/>
                </a:cubicBezTo>
                <a:lnTo>
                  <a:pt x="903317" y="6456484"/>
                </a:lnTo>
                <a:cubicBezTo>
                  <a:pt x="902060" y="6451275"/>
                  <a:pt x="899707" y="6447229"/>
                  <a:pt x="896260" y="6444346"/>
                </a:cubicBezTo>
                <a:cubicBezTo>
                  <a:pt x="892813" y="6441462"/>
                  <a:pt x="888690" y="6440020"/>
                  <a:pt x="883892" y="6440020"/>
                </a:cubicBezTo>
                <a:close/>
                <a:moveTo>
                  <a:pt x="2030135" y="6429486"/>
                </a:moveTo>
                <a:cubicBezTo>
                  <a:pt x="2031390" y="6434927"/>
                  <a:pt x="2033366" y="6441997"/>
                  <a:pt x="2036063" y="6450694"/>
                </a:cubicBezTo>
                <a:lnTo>
                  <a:pt x="2044779" y="6479018"/>
                </a:lnTo>
                <a:lnTo>
                  <a:pt x="2016211" y="6479018"/>
                </a:lnTo>
                <a:lnTo>
                  <a:pt x="2025540" y="6449020"/>
                </a:lnTo>
                <a:cubicBezTo>
                  <a:pt x="2027520" y="6442555"/>
                  <a:pt x="2029051" y="6436044"/>
                  <a:pt x="2030135" y="6429486"/>
                </a:cubicBezTo>
                <a:close/>
                <a:moveTo>
                  <a:pt x="883226" y="6425649"/>
                </a:moveTo>
                <a:cubicBezTo>
                  <a:pt x="892713" y="6425649"/>
                  <a:pt x="900946" y="6429679"/>
                  <a:pt x="907922" y="6437738"/>
                </a:cubicBezTo>
                <a:cubicBezTo>
                  <a:pt x="915456" y="6446401"/>
                  <a:pt x="919223" y="6457045"/>
                  <a:pt x="919223" y="6469670"/>
                </a:cubicBezTo>
                <a:cubicBezTo>
                  <a:pt x="919223" y="6481409"/>
                  <a:pt x="915921" y="6491494"/>
                  <a:pt x="909317" y="6499925"/>
                </a:cubicBezTo>
                <a:cubicBezTo>
                  <a:pt x="902155" y="6509055"/>
                  <a:pt x="893458" y="6513620"/>
                  <a:pt x="883226" y="6513620"/>
                </a:cubicBezTo>
                <a:cubicBezTo>
                  <a:pt x="873738" y="6513620"/>
                  <a:pt x="865506" y="6509614"/>
                  <a:pt x="858530" y="6501603"/>
                </a:cubicBezTo>
                <a:cubicBezTo>
                  <a:pt x="850995" y="6492938"/>
                  <a:pt x="847228" y="6482294"/>
                  <a:pt x="847228" y="6469670"/>
                </a:cubicBezTo>
                <a:cubicBezTo>
                  <a:pt x="847228" y="6457930"/>
                  <a:pt x="850530" y="6447822"/>
                  <a:pt x="857134" y="6439344"/>
                </a:cubicBezTo>
                <a:cubicBezTo>
                  <a:pt x="864250" y="6430214"/>
                  <a:pt x="872947" y="6425649"/>
                  <a:pt x="883226" y="6425649"/>
                </a:cubicBezTo>
                <a:close/>
                <a:moveTo>
                  <a:pt x="6208295" y="6421045"/>
                </a:moveTo>
                <a:lnTo>
                  <a:pt x="6198040" y="6428579"/>
                </a:lnTo>
                <a:lnTo>
                  <a:pt x="6198040" y="6446927"/>
                </a:lnTo>
                <a:lnTo>
                  <a:pt x="6190505" y="6446927"/>
                </a:lnTo>
                <a:lnTo>
                  <a:pt x="6190505" y="6456694"/>
                </a:lnTo>
                <a:lnTo>
                  <a:pt x="6198040" y="6456694"/>
                </a:lnTo>
                <a:lnTo>
                  <a:pt x="6198040" y="6499319"/>
                </a:lnTo>
                <a:cubicBezTo>
                  <a:pt x="6198040" y="6506667"/>
                  <a:pt x="6198447" y="6511574"/>
                  <a:pt x="6199261" y="6514039"/>
                </a:cubicBezTo>
                <a:cubicBezTo>
                  <a:pt x="6200075" y="6516504"/>
                  <a:pt x="6201575" y="6518446"/>
                  <a:pt x="6203760" y="6519864"/>
                </a:cubicBezTo>
                <a:cubicBezTo>
                  <a:pt x="6205946" y="6521283"/>
                  <a:pt x="6208830" y="6521992"/>
                  <a:pt x="6212411" y="6521992"/>
                </a:cubicBezTo>
                <a:cubicBezTo>
                  <a:pt x="6214690" y="6521992"/>
                  <a:pt x="6217248" y="6521620"/>
                  <a:pt x="6220085" y="6520876"/>
                </a:cubicBezTo>
                <a:lnTo>
                  <a:pt x="6218690" y="6509783"/>
                </a:lnTo>
                <a:cubicBezTo>
                  <a:pt x="6216829" y="6510109"/>
                  <a:pt x="6215318" y="6510272"/>
                  <a:pt x="6214155" y="6510272"/>
                </a:cubicBezTo>
                <a:cubicBezTo>
                  <a:pt x="6211737" y="6510272"/>
                  <a:pt x="6210086" y="6509435"/>
                  <a:pt x="6209202" y="6507760"/>
                </a:cubicBezTo>
                <a:cubicBezTo>
                  <a:pt x="6208597" y="6506598"/>
                  <a:pt x="6208295" y="6504016"/>
                  <a:pt x="6208295" y="6500017"/>
                </a:cubicBezTo>
                <a:lnTo>
                  <a:pt x="6208295" y="6456694"/>
                </a:lnTo>
                <a:lnTo>
                  <a:pt x="6218690" y="6456694"/>
                </a:lnTo>
                <a:lnTo>
                  <a:pt x="6218690" y="6446927"/>
                </a:lnTo>
                <a:lnTo>
                  <a:pt x="6208295" y="6446927"/>
                </a:lnTo>
                <a:close/>
                <a:moveTo>
                  <a:pt x="2421955" y="6421045"/>
                </a:moveTo>
                <a:lnTo>
                  <a:pt x="2411700" y="6428579"/>
                </a:lnTo>
                <a:lnTo>
                  <a:pt x="2411700" y="6446927"/>
                </a:lnTo>
                <a:lnTo>
                  <a:pt x="2404165" y="6446927"/>
                </a:lnTo>
                <a:lnTo>
                  <a:pt x="2404165" y="6456694"/>
                </a:lnTo>
                <a:lnTo>
                  <a:pt x="2411700" y="6456694"/>
                </a:lnTo>
                <a:lnTo>
                  <a:pt x="2411700" y="6499319"/>
                </a:lnTo>
                <a:cubicBezTo>
                  <a:pt x="2411700" y="6506667"/>
                  <a:pt x="2412107" y="6511574"/>
                  <a:pt x="2412921" y="6514039"/>
                </a:cubicBezTo>
                <a:cubicBezTo>
                  <a:pt x="2413735" y="6516504"/>
                  <a:pt x="2415235" y="6518446"/>
                  <a:pt x="2417421" y="6519864"/>
                </a:cubicBezTo>
                <a:cubicBezTo>
                  <a:pt x="2419606" y="6521283"/>
                  <a:pt x="2422490" y="6521992"/>
                  <a:pt x="2426071" y="6521992"/>
                </a:cubicBezTo>
                <a:lnTo>
                  <a:pt x="2432786" y="6521015"/>
                </a:lnTo>
                <a:lnTo>
                  <a:pt x="2486528" y="6521015"/>
                </a:lnTo>
                <a:lnTo>
                  <a:pt x="2486528" y="6510202"/>
                </a:lnTo>
                <a:lnTo>
                  <a:pt x="2458405" y="6510202"/>
                </a:lnTo>
                <a:cubicBezTo>
                  <a:pt x="2454357" y="6510202"/>
                  <a:pt x="2450030" y="6510411"/>
                  <a:pt x="2445424" y="6510830"/>
                </a:cubicBezTo>
                <a:lnTo>
                  <a:pt x="2451786" y="6502249"/>
                </a:lnTo>
                <a:lnTo>
                  <a:pt x="2484784" y="6455229"/>
                </a:lnTo>
                <a:lnTo>
                  <a:pt x="2484784" y="6446927"/>
                </a:lnTo>
                <a:lnTo>
                  <a:pt x="2435043" y="6446927"/>
                </a:lnTo>
                <a:lnTo>
                  <a:pt x="2435043" y="6457112"/>
                </a:lnTo>
                <a:lnTo>
                  <a:pt x="2459828" y="6457112"/>
                </a:lnTo>
                <a:cubicBezTo>
                  <a:pt x="2463179" y="6457112"/>
                  <a:pt x="2467065" y="6456973"/>
                  <a:pt x="2471487" y="6456694"/>
                </a:cubicBezTo>
                <a:lnTo>
                  <a:pt x="2432740" y="6510830"/>
                </a:lnTo>
                <a:lnTo>
                  <a:pt x="2432740" y="6512889"/>
                </a:lnTo>
                <a:lnTo>
                  <a:pt x="2432350" y="6509783"/>
                </a:lnTo>
                <a:cubicBezTo>
                  <a:pt x="2430489" y="6510109"/>
                  <a:pt x="2428978" y="6510272"/>
                  <a:pt x="2427815" y="6510272"/>
                </a:cubicBezTo>
                <a:cubicBezTo>
                  <a:pt x="2425397" y="6510272"/>
                  <a:pt x="2423746" y="6509435"/>
                  <a:pt x="2422862" y="6507760"/>
                </a:cubicBezTo>
                <a:cubicBezTo>
                  <a:pt x="2422257" y="6506598"/>
                  <a:pt x="2421955" y="6504016"/>
                  <a:pt x="2421955" y="6500017"/>
                </a:cubicBezTo>
                <a:lnTo>
                  <a:pt x="2421955" y="6456694"/>
                </a:lnTo>
                <a:lnTo>
                  <a:pt x="2432350" y="6456694"/>
                </a:lnTo>
                <a:lnTo>
                  <a:pt x="2432350" y="6446927"/>
                </a:lnTo>
                <a:lnTo>
                  <a:pt x="2421955" y="6446927"/>
                </a:lnTo>
                <a:close/>
                <a:moveTo>
                  <a:pt x="1440880" y="6421045"/>
                </a:moveTo>
                <a:lnTo>
                  <a:pt x="1430625" y="6428579"/>
                </a:lnTo>
                <a:lnTo>
                  <a:pt x="1430625" y="6446927"/>
                </a:lnTo>
                <a:lnTo>
                  <a:pt x="1423090" y="6446927"/>
                </a:lnTo>
                <a:lnTo>
                  <a:pt x="1423090" y="6456694"/>
                </a:lnTo>
                <a:lnTo>
                  <a:pt x="1430625" y="6456694"/>
                </a:lnTo>
                <a:lnTo>
                  <a:pt x="1430625" y="6499319"/>
                </a:lnTo>
                <a:cubicBezTo>
                  <a:pt x="1430625" y="6506667"/>
                  <a:pt x="1431032" y="6511574"/>
                  <a:pt x="1431846" y="6514039"/>
                </a:cubicBezTo>
                <a:cubicBezTo>
                  <a:pt x="1432660" y="6516504"/>
                  <a:pt x="1434160" y="6518446"/>
                  <a:pt x="1436345" y="6519864"/>
                </a:cubicBezTo>
                <a:cubicBezTo>
                  <a:pt x="1438531" y="6521283"/>
                  <a:pt x="1441415" y="6521992"/>
                  <a:pt x="1444996" y="6521992"/>
                </a:cubicBezTo>
                <a:cubicBezTo>
                  <a:pt x="1447275" y="6521992"/>
                  <a:pt x="1449833" y="6521620"/>
                  <a:pt x="1452670" y="6520876"/>
                </a:cubicBezTo>
                <a:lnTo>
                  <a:pt x="1451275" y="6509783"/>
                </a:lnTo>
                <a:cubicBezTo>
                  <a:pt x="1449414" y="6510109"/>
                  <a:pt x="1447903" y="6510272"/>
                  <a:pt x="1446740" y="6510272"/>
                </a:cubicBezTo>
                <a:cubicBezTo>
                  <a:pt x="1444322" y="6510272"/>
                  <a:pt x="1442671" y="6509435"/>
                  <a:pt x="1441787" y="6507760"/>
                </a:cubicBezTo>
                <a:cubicBezTo>
                  <a:pt x="1441182" y="6506598"/>
                  <a:pt x="1440880" y="6504016"/>
                  <a:pt x="1440880" y="6500017"/>
                </a:cubicBezTo>
                <a:lnTo>
                  <a:pt x="1440880" y="6456694"/>
                </a:lnTo>
                <a:lnTo>
                  <a:pt x="1451275" y="6456694"/>
                </a:lnTo>
                <a:lnTo>
                  <a:pt x="1451275" y="6446927"/>
                </a:lnTo>
                <a:lnTo>
                  <a:pt x="1440880" y="6446927"/>
                </a:lnTo>
                <a:close/>
                <a:moveTo>
                  <a:pt x="6319284" y="6418742"/>
                </a:moveTo>
                <a:lnTo>
                  <a:pt x="6319284" y="6521015"/>
                </a:lnTo>
                <a:lnTo>
                  <a:pt x="6329539" y="6521015"/>
                </a:lnTo>
                <a:lnTo>
                  <a:pt x="6329539" y="6418742"/>
                </a:lnTo>
                <a:close/>
                <a:moveTo>
                  <a:pt x="6224382" y="6418742"/>
                </a:moveTo>
                <a:lnTo>
                  <a:pt x="6224382" y="6433183"/>
                </a:lnTo>
                <a:lnTo>
                  <a:pt x="6234638" y="6433183"/>
                </a:lnTo>
                <a:lnTo>
                  <a:pt x="6234638" y="6418742"/>
                </a:lnTo>
                <a:close/>
                <a:moveTo>
                  <a:pt x="6034361" y="6418742"/>
                </a:moveTo>
                <a:lnTo>
                  <a:pt x="6034361" y="6455438"/>
                </a:lnTo>
                <a:cubicBezTo>
                  <a:pt x="6032458" y="6452229"/>
                  <a:pt x="6030054" y="6449729"/>
                  <a:pt x="6027153" y="6447938"/>
                </a:cubicBezTo>
                <a:cubicBezTo>
                  <a:pt x="6024250" y="6446148"/>
                  <a:pt x="6021105" y="6445252"/>
                  <a:pt x="6017716" y="6445252"/>
                </a:cubicBezTo>
                <a:cubicBezTo>
                  <a:pt x="6012979" y="6445252"/>
                  <a:pt x="6008673" y="6446671"/>
                  <a:pt x="6004796" y="6449508"/>
                </a:cubicBezTo>
                <a:cubicBezTo>
                  <a:pt x="6000918" y="6452345"/>
                  <a:pt x="5997819" y="6456694"/>
                  <a:pt x="5995497" y="6462554"/>
                </a:cubicBezTo>
                <a:cubicBezTo>
                  <a:pt x="5993176" y="6468414"/>
                  <a:pt x="5992015" y="6475553"/>
                  <a:pt x="5992015" y="6483971"/>
                </a:cubicBezTo>
                <a:cubicBezTo>
                  <a:pt x="5992015" y="6496249"/>
                  <a:pt x="5994631" y="6505772"/>
                  <a:pt x="5999864" y="6512539"/>
                </a:cubicBezTo>
                <a:cubicBezTo>
                  <a:pt x="6005096" y="6519306"/>
                  <a:pt x="6011293" y="6522690"/>
                  <a:pt x="6018456" y="6522690"/>
                </a:cubicBezTo>
                <a:cubicBezTo>
                  <a:pt x="6021851" y="6522690"/>
                  <a:pt x="6025013" y="6521748"/>
                  <a:pt x="6027944" y="6519864"/>
                </a:cubicBezTo>
                <a:cubicBezTo>
                  <a:pt x="6030874" y="6517981"/>
                  <a:pt x="6033269" y="6515248"/>
                  <a:pt x="6035129" y="6511667"/>
                </a:cubicBezTo>
                <a:lnTo>
                  <a:pt x="6035129" y="6521015"/>
                </a:lnTo>
                <a:lnTo>
                  <a:pt x="6044756" y="6521015"/>
                </a:lnTo>
                <a:lnTo>
                  <a:pt x="6044756" y="6418742"/>
                </a:lnTo>
                <a:close/>
                <a:moveTo>
                  <a:pt x="2790947" y="6418742"/>
                </a:moveTo>
                <a:lnTo>
                  <a:pt x="2790947" y="6455438"/>
                </a:lnTo>
                <a:cubicBezTo>
                  <a:pt x="2789043" y="6452229"/>
                  <a:pt x="2786640" y="6449729"/>
                  <a:pt x="2783737" y="6447938"/>
                </a:cubicBezTo>
                <a:cubicBezTo>
                  <a:pt x="2780835" y="6446148"/>
                  <a:pt x="2777690" y="6445252"/>
                  <a:pt x="2774300" y="6445252"/>
                </a:cubicBezTo>
                <a:cubicBezTo>
                  <a:pt x="2769564" y="6445252"/>
                  <a:pt x="2765258" y="6446671"/>
                  <a:pt x="2761380" y="6449508"/>
                </a:cubicBezTo>
                <a:cubicBezTo>
                  <a:pt x="2757503" y="6452345"/>
                  <a:pt x="2754404" y="6456694"/>
                  <a:pt x="2752082" y="6462554"/>
                </a:cubicBezTo>
                <a:cubicBezTo>
                  <a:pt x="2749761" y="6468414"/>
                  <a:pt x="2748600" y="6475553"/>
                  <a:pt x="2748600" y="6483971"/>
                </a:cubicBezTo>
                <a:cubicBezTo>
                  <a:pt x="2748600" y="6496249"/>
                  <a:pt x="2751216" y="6505772"/>
                  <a:pt x="2756449" y="6512539"/>
                </a:cubicBezTo>
                <a:cubicBezTo>
                  <a:pt x="2761681" y="6519306"/>
                  <a:pt x="2767878" y="6522690"/>
                  <a:pt x="2775041" y="6522690"/>
                </a:cubicBezTo>
                <a:cubicBezTo>
                  <a:pt x="2778436" y="6522690"/>
                  <a:pt x="2781598" y="6521748"/>
                  <a:pt x="2784528" y="6519864"/>
                </a:cubicBezTo>
                <a:cubicBezTo>
                  <a:pt x="2787458" y="6517981"/>
                  <a:pt x="2789854" y="6515248"/>
                  <a:pt x="2791714" y="6511667"/>
                </a:cubicBezTo>
                <a:lnTo>
                  <a:pt x="2791714" y="6521015"/>
                </a:lnTo>
                <a:lnTo>
                  <a:pt x="2801341" y="6521015"/>
                </a:lnTo>
                <a:lnTo>
                  <a:pt x="2801341" y="6418742"/>
                </a:lnTo>
                <a:close/>
                <a:moveTo>
                  <a:pt x="2590094" y="6418742"/>
                </a:moveTo>
                <a:lnTo>
                  <a:pt x="2590094" y="6521015"/>
                </a:lnTo>
                <a:lnTo>
                  <a:pt x="2600349" y="6521015"/>
                </a:lnTo>
                <a:lnTo>
                  <a:pt x="2600349" y="6418742"/>
                </a:lnTo>
                <a:close/>
                <a:moveTo>
                  <a:pt x="2380892" y="6418742"/>
                </a:moveTo>
                <a:lnTo>
                  <a:pt x="2380892" y="6433183"/>
                </a:lnTo>
                <a:lnTo>
                  <a:pt x="2391148" y="6433183"/>
                </a:lnTo>
                <a:lnTo>
                  <a:pt x="2391148" y="6418742"/>
                </a:lnTo>
                <a:close/>
                <a:moveTo>
                  <a:pt x="2024493" y="6418742"/>
                </a:moveTo>
                <a:lnTo>
                  <a:pt x="1992149" y="6521015"/>
                </a:lnTo>
                <a:lnTo>
                  <a:pt x="2003850" y="6521015"/>
                </a:lnTo>
                <a:lnTo>
                  <a:pt x="2012966" y="6490040"/>
                </a:lnTo>
                <a:lnTo>
                  <a:pt x="2048249" y="6490040"/>
                </a:lnTo>
                <a:lnTo>
                  <a:pt x="2058004" y="6521015"/>
                </a:lnTo>
                <a:lnTo>
                  <a:pt x="2070702" y="6521015"/>
                </a:lnTo>
                <a:lnTo>
                  <a:pt x="2036357" y="6418742"/>
                </a:lnTo>
                <a:close/>
                <a:moveTo>
                  <a:pt x="1818918" y="6418742"/>
                </a:moveTo>
                <a:lnTo>
                  <a:pt x="1818918" y="6433183"/>
                </a:lnTo>
                <a:lnTo>
                  <a:pt x="1829173" y="6433183"/>
                </a:lnTo>
                <a:lnTo>
                  <a:pt x="1829173" y="6418742"/>
                </a:lnTo>
                <a:close/>
                <a:moveTo>
                  <a:pt x="1752242" y="6418742"/>
                </a:moveTo>
                <a:lnTo>
                  <a:pt x="1752242" y="6433183"/>
                </a:lnTo>
                <a:lnTo>
                  <a:pt x="1762498" y="6433183"/>
                </a:lnTo>
                <a:lnTo>
                  <a:pt x="1762498" y="6418742"/>
                </a:lnTo>
                <a:close/>
                <a:moveTo>
                  <a:pt x="1361717" y="6418742"/>
                </a:moveTo>
                <a:lnTo>
                  <a:pt x="1361717" y="6521015"/>
                </a:lnTo>
                <a:lnTo>
                  <a:pt x="1371973" y="6521015"/>
                </a:lnTo>
                <a:lnTo>
                  <a:pt x="1371973" y="6480483"/>
                </a:lnTo>
                <a:cubicBezTo>
                  <a:pt x="1371973" y="6471367"/>
                  <a:pt x="1373542" y="6465019"/>
                  <a:pt x="1376682" y="6461437"/>
                </a:cubicBezTo>
                <a:cubicBezTo>
                  <a:pt x="1379821" y="6457856"/>
                  <a:pt x="1383623" y="6456066"/>
                  <a:pt x="1388088" y="6456066"/>
                </a:cubicBezTo>
                <a:cubicBezTo>
                  <a:pt x="1392088" y="6456066"/>
                  <a:pt x="1395227" y="6457461"/>
                  <a:pt x="1397506" y="6460252"/>
                </a:cubicBezTo>
                <a:cubicBezTo>
                  <a:pt x="1399785" y="6463042"/>
                  <a:pt x="1400924" y="6467646"/>
                  <a:pt x="1400924" y="6474065"/>
                </a:cubicBezTo>
                <a:lnTo>
                  <a:pt x="1400924" y="6521015"/>
                </a:lnTo>
                <a:lnTo>
                  <a:pt x="1411180" y="6521015"/>
                </a:lnTo>
                <a:lnTo>
                  <a:pt x="1411180" y="6474065"/>
                </a:lnTo>
                <a:cubicBezTo>
                  <a:pt x="1411180" y="6463089"/>
                  <a:pt x="1409307" y="6455542"/>
                  <a:pt x="1405564" y="6451426"/>
                </a:cubicBezTo>
                <a:cubicBezTo>
                  <a:pt x="1401820" y="6447310"/>
                  <a:pt x="1396715" y="6445252"/>
                  <a:pt x="1390251" y="6445252"/>
                </a:cubicBezTo>
                <a:cubicBezTo>
                  <a:pt x="1386576" y="6445252"/>
                  <a:pt x="1383216" y="6446101"/>
                  <a:pt x="1380170" y="6447799"/>
                </a:cubicBezTo>
                <a:cubicBezTo>
                  <a:pt x="1377123" y="6449496"/>
                  <a:pt x="1374391" y="6452043"/>
                  <a:pt x="1371973" y="6455438"/>
                </a:cubicBezTo>
                <a:lnTo>
                  <a:pt x="1371973" y="6418742"/>
                </a:lnTo>
                <a:close/>
                <a:moveTo>
                  <a:pt x="1266468" y="6418742"/>
                </a:moveTo>
                <a:lnTo>
                  <a:pt x="1266468" y="6433183"/>
                </a:lnTo>
                <a:lnTo>
                  <a:pt x="1276723" y="6433183"/>
                </a:lnTo>
                <a:lnTo>
                  <a:pt x="1276723" y="6418742"/>
                </a:lnTo>
                <a:close/>
                <a:moveTo>
                  <a:pt x="5958281" y="6416998"/>
                </a:moveTo>
                <a:cubicBezTo>
                  <a:pt x="5954504" y="6416998"/>
                  <a:pt x="5951368" y="6417766"/>
                  <a:pt x="5948873" y="6419301"/>
                </a:cubicBezTo>
                <a:cubicBezTo>
                  <a:pt x="5946378" y="6420835"/>
                  <a:pt x="5944525" y="6423056"/>
                  <a:pt x="5943311" y="6425963"/>
                </a:cubicBezTo>
                <a:cubicBezTo>
                  <a:pt x="5942099" y="6428870"/>
                  <a:pt x="5941493" y="6433230"/>
                  <a:pt x="5941493" y="6439044"/>
                </a:cubicBezTo>
                <a:lnTo>
                  <a:pt x="5941493" y="6446927"/>
                </a:lnTo>
                <a:lnTo>
                  <a:pt x="5932354" y="6446927"/>
                </a:lnTo>
                <a:lnTo>
                  <a:pt x="5932354" y="6456694"/>
                </a:lnTo>
                <a:lnTo>
                  <a:pt x="5941493" y="6456694"/>
                </a:lnTo>
                <a:lnTo>
                  <a:pt x="5941493" y="6521015"/>
                </a:lnTo>
                <a:lnTo>
                  <a:pt x="5951748" y="6521015"/>
                </a:lnTo>
                <a:lnTo>
                  <a:pt x="5951748" y="6456694"/>
                </a:lnTo>
                <a:lnTo>
                  <a:pt x="5963609" y="6456694"/>
                </a:lnTo>
                <a:lnTo>
                  <a:pt x="5963609" y="6446927"/>
                </a:lnTo>
                <a:lnTo>
                  <a:pt x="5951748" y="6446927"/>
                </a:lnTo>
                <a:lnTo>
                  <a:pt x="5951748" y="6440090"/>
                </a:lnTo>
                <a:cubicBezTo>
                  <a:pt x="5951748" y="6435579"/>
                  <a:pt x="5952411" y="6432521"/>
                  <a:pt x="5953737" y="6430916"/>
                </a:cubicBezTo>
                <a:cubicBezTo>
                  <a:pt x="5955062" y="6429312"/>
                  <a:pt x="5957260" y="6428509"/>
                  <a:pt x="5960329" y="6428509"/>
                </a:cubicBezTo>
                <a:cubicBezTo>
                  <a:pt x="5962236" y="6428509"/>
                  <a:pt x="5964259" y="6428742"/>
                  <a:pt x="5966398" y="6429207"/>
                </a:cubicBezTo>
                <a:lnTo>
                  <a:pt x="5967207" y="6423469"/>
                </a:lnTo>
                <a:lnTo>
                  <a:pt x="5967207" y="6433183"/>
                </a:lnTo>
                <a:lnTo>
                  <a:pt x="5977463" y="6433183"/>
                </a:lnTo>
                <a:lnTo>
                  <a:pt x="5977463" y="6418742"/>
                </a:lnTo>
                <a:lnTo>
                  <a:pt x="5967874" y="6418742"/>
                </a:lnTo>
                <a:lnTo>
                  <a:pt x="5967933" y="6418324"/>
                </a:lnTo>
                <a:cubicBezTo>
                  <a:pt x="5964435" y="6417440"/>
                  <a:pt x="5961218" y="6416998"/>
                  <a:pt x="5958281" y="6416998"/>
                </a:cubicBezTo>
                <a:close/>
                <a:moveTo>
                  <a:pt x="883226" y="6416998"/>
                </a:moveTo>
                <a:cubicBezTo>
                  <a:pt x="875877" y="6416998"/>
                  <a:pt x="868889" y="6419196"/>
                  <a:pt x="862262" y="6423591"/>
                </a:cubicBezTo>
                <a:cubicBezTo>
                  <a:pt x="855634" y="6427986"/>
                  <a:pt x="850274" y="6434300"/>
                  <a:pt x="846181" y="6442532"/>
                </a:cubicBezTo>
                <a:cubicBezTo>
                  <a:pt x="842089" y="6450764"/>
                  <a:pt x="840042" y="6459810"/>
                  <a:pt x="840042" y="6469670"/>
                </a:cubicBezTo>
                <a:cubicBezTo>
                  <a:pt x="840042" y="6483762"/>
                  <a:pt x="844181" y="6496052"/>
                  <a:pt x="852460" y="6506539"/>
                </a:cubicBezTo>
                <a:cubicBezTo>
                  <a:pt x="860739" y="6517027"/>
                  <a:pt x="870994" y="6522271"/>
                  <a:pt x="883226" y="6522271"/>
                </a:cubicBezTo>
                <a:cubicBezTo>
                  <a:pt x="890574" y="6522271"/>
                  <a:pt x="897562" y="6520073"/>
                  <a:pt x="904190" y="6515678"/>
                </a:cubicBezTo>
                <a:cubicBezTo>
                  <a:pt x="910817" y="6511283"/>
                  <a:pt x="916177" y="6504970"/>
                  <a:pt x="920270" y="6496738"/>
                </a:cubicBezTo>
                <a:cubicBezTo>
                  <a:pt x="924363" y="6488506"/>
                  <a:pt x="926409" y="6479483"/>
                  <a:pt x="926409" y="6469670"/>
                </a:cubicBezTo>
                <a:cubicBezTo>
                  <a:pt x="926409" y="6455577"/>
                  <a:pt x="922270" y="6443276"/>
                  <a:pt x="913991" y="6432765"/>
                </a:cubicBezTo>
                <a:cubicBezTo>
                  <a:pt x="905713" y="6422254"/>
                  <a:pt x="895457" y="6416998"/>
                  <a:pt x="883226" y="6416998"/>
                </a:cubicBezTo>
                <a:close/>
                <a:moveTo>
                  <a:pt x="5757198" y="6416929"/>
                </a:moveTo>
                <a:cubicBezTo>
                  <a:pt x="5749796" y="6416929"/>
                  <a:pt x="5743092" y="6418918"/>
                  <a:pt x="5737087" y="6422897"/>
                </a:cubicBezTo>
                <a:cubicBezTo>
                  <a:pt x="5731081" y="6426876"/>
                  <a:pt x="5726322" y="6432763"/>
                  <a:pt x="5722806" y="6440559"/>
                </a:cubicBezTo>
                <a:cubicBezTo>
                  <a:pt x="5719292" y="6448354"/>
                  <a:pt x="5717534" y="6457883"/>
                  <a:pt x="5717534" y="6469146"/>
                </a:cubicBezTo>
                <a:cubicBezTo>
                  <a:pt x="5717534" y="6480548"/>
                  <a:pt x="5719290" y="6490438"/>
                  <a:pt x="5722801" y="6498815"/>
                </a:cubicBezTo>
                <a:cubicBezTo>
                  <a:pt x="5726313" y="6507192"/>
                  <a:pt x="5730824" y="6513277"/>
                  <a:pt x="5736335" y="6517070"/>
                </a:cubicBezTo>
                <a:cubicBezTo>
                  <a:pt x="5741848" y="6520863"/>
                  <a:pt x="5748486" y="6522759"/>
                  <a:pt x="5756253" y="6522759"/>
                </a:cubicBezTo>
                <a:cubicBezTo>
                  <a:pt x="5765090" y="6522759"/>
                  <a:pt x="5772590" y="6519934"/>
                  <a:pt x="5778751" y="6514283"/>
                </a:cubicBezTo>
                <a:cubicBezTo>
                  <a:pt x="5784915" y="6508632"/>
                  <a:pt x="5789228" y="6500063"/>
                  <a:pt x="5791693" y="6488575"/>
                </a:cubicBezTo>
                <a:lnTo>
                  <a:pt x="5780530" y="6485157"/>
                </a:lnTo>
                <a:cubicBezTo>
                  <a:pt x="5779042" y="6493901"/>
                  <a:pt x="5776101" y="6500423"/>
                  <a:pt x="5771705" y="6504726"/>
                </a:cubicBezTo>
                <a:cubicBezTo>
                  <a:pt x="5767311" y="6509028"/>
                  <a:pt x="5762090" y="6511179"/>
                  <a:pt x="5756044" y="6511179"/>
                </a:cubicBezTo>
                <a:cubicBezTo>
                  <a:pt x="5747858" y="6511179"/>
                  <a:pt x="5741300" y="6507676"/>
                  <a:pt x="5736370" y="6500671"/>
                </a:cubicBezTo>
                <a:cubicBezTo>
                  <a:pt x="5731442" y="6493665"/>
                  <a:pt x="5728975" y="6483157"/>
                  <a:pt x="5728975" y="6469145"/>
                </a:cubicBezTo>
                <a:cubicBezTo>
                  <a:pt x="5728975" y="6459883"/>
                  <a:pt x="5730198" y="6452226"/>
                  <a:pt x="5732643" y="6446175"/>
                </a:cubicBezTo>
                <a:cubicBezTo>
                  <a:pt x="5735088" y="6440123"/>
                  <a:pt x="5738360" y="6435666"/>
                  <a:pt x="5742459" y="6432804"/>
                </a:cubicBezTo>
                <a:cubicBezTo>
                  <a:pt x="5746557" y="6429941"/>
                  <a:pt x="5751401" y="6428509"/>
                  <a:pt x="5756990" y="6428509"/>
                </a:cubicBezTo>
                <a:cubicBezTo>
                  <a:pt x="5768214" y="6428509"/>
                  <a:pt x="5775688" y="6435602"/>
                  <a:pt x="5779414" y="6449787"/>
                </a:cubicBezTo>
                <a:lnTo>
                  <a:pt x="5790297" y="6446648"/>
                </a:lnTo>
                <a:cubicBezTo>
                  <a:pt x="5787970" y="6436903"/>
                  <a:pt x="5783896" y="6429514"/>
                  <a:pt x="5778078" y="6424480"/>
                </a:cubicBezTo>
                <a:cubicBezTo>
                  <a:pt x="5772259" y="6419446"/>
                  <a:pt x="5765298" y="6416929"/>
                  <a:pt x="5757198" y="6416929"/>
                </a:cubicBezTo>
                <a:close/>
                <a:moveTo>
                  <a:pt x="2249524" y="6416929"/>
                </a:moveTo>
                <a:cubicBezTo>
                  <a:pt x="2240454" y="6416929"/>
                  <a:pt x="2233246" y="6419556"/>
                  <a:pt x="2227897" y="6424812"/>
                </a:cubicBezTo>
                <a:cubicBezTo>
                  <a:pt x="2222549" y="6430067"/>
                  <a:pt x="2219874" y="6436834"/>
                  <a:pt x="2219874" y="6445113"/>
                </a:cubicBezTo>
                <a:cubicBezTo>
                  <a:pt x="2219874" y="6449717"/>
                  <a:pt x="2220805" y="6453845"/>
                  <a:pt x="2222665" y="6457496"/>
                </a:cubicBezTo>
                <a:cubicBezTo>
                  <a:pt x="2224525" y="6461147"/>
                  <a:pt x="2227130" y="6464158"/>
                  <a:pt x="2230478" y="6466530"/>
                </a:cubicBezTo>
                <a:cubicBezTo>
                  <a:pt x="2233827" y="6468902"/>
                  <a:pt x="2239455" y="6471262"/>
                  <a:pt x="2247361" y="6473609"/>
                </a:cubicBezTo>
                <a:cubicBezTo>
                  <a:pt x="2256244" y="6476238"/>
                  <a:pt x="2262023" y="6478272"/>
                  <a:pt x="2264697" y="6479711"/>
                </a:cubicBezTo>
                <a:cubicBezTo>
                  <a:pt x="2267372" y="6481150"/>
                  <a:pt x="2269371" y="6482995"/>
                  <a:pt x="2270697" y="6485246"/>
                </a:cubicBezTo>
                <a:cubicBezTo>
                  <a:pt x="2272022" y="6487497"/>
                  <a:pt x="2272685" y="6490131"/>
                  <a:pt x="2272685" y="6493147"/>
                </a:cubicBezTo>
                <a:cubicBezTo>
                  <a:pt x="2272685" y="6498299"/>
                  <a:pt x="2270860" y="6502487"/>
                  <a:pt x="2267209" y="6505713"/>
                </a:cubicBezTo>
                <a:cubicBezTo>
                  <a:pt x="2263558" y="6508938"/>
                  <a:pt x="2258430" y="6510551"/>
                  <a:pt x="2251826" y="6510551"/>
                </a:cubicBezTo>
                <a:cubicBezTo>
                  <a:pt x="2247222" y="6510551"/>
                  <a:pt x="2243082" y="6509597"/>
                  <a:pt x="2239408" y="6507690"/>
                </a:cubicBezTo>
                <a:cubicBezTo>
                  <a:pt x="2235734" y="6505784"/>
                  <a:pt x="2232909" y="6503261"/>
                  <a:pt x="2230932" y="6500121"/>
                </a:cubicBezTo>
                <a:cubicBezTo>
                  <a:pt x="2228955" y="6496982"/>
                  <a:pt x="2227688" y="6492598"/>
                  <a:pt x="2227130" y="6486971"/>
                </a:cubicBezTo>
                <a:lnTo>
                  <a:pt x="2216665" y="6488087"/>
                </a:lnTo>
                <a:cubicBezTo>
                  <a:pt x="2216898" y="6498738"/>
                  <a:pt x="2220095" y="6507179"/>
                  <a:pt x="2226258" y="6513411"/>
                </a:cubicBezTo>
                <a:cubicBezTo>
                  <a:pt x="2232420" y="6519643"/>
                  <a:pt x="2240687" y="6522759"/>
                  <a:pt x="2251059" y="6522759"/>
                </a:cubicBezTo>
                <a:cubicBezTo>
                  <a:pt x="2257709" y="6522759"/>
                  <a:pt x="2263395" y="6521505"/>
                  <a:pt x="2268116" y="6518996"/>
                </a:cubicBezTo>
                <a:cubicBezTo>
                  <a:pt x="2272836" y="6516487"/>
                  <a:pt x="2276569" y="6512828"/>
                  <a:pt x="2279313" y="6508020"/>
                </a:cubicBezTo>
                <a:cubicBezTo>
                  <a:pt x="2282057" y="6503212"/>
                  <a:pt x="2283429" y="6497881"/>
                  <a:pt x="2283429" y="6492028"/>
                </a:cubicBezTo>
                <a:cubicBezTo>
                  <a:pt x="2283429" y="6486127"/>
                  <a:pt x="2282124" y="6481051"/>
                  <a:pt x="2279514" y="6476800"/>
                </a:cubicBezTo>
                <a:cubicBezTo>
                  <a:pt x="2276904" y="6472549"/>
                  <a:pt x="2273042" y="6469116"/>
                  <a:pt x="2267928" y="6466500"/>
                </a:cubicBezTo>
                <a:cubicBezTo>
                  <a:pt x="2264581" y="6464818"/>
                  <a:pt x="2258770" y="6462832"/>
                  <a:pt x="2250496" y="6460543"/>
                </a:cubicBezTo>
                <a:cubicBezTo>
                  <a:pt x="2242035" y="6458207"/>
                  <a:pt x="2236595" y="6455900"/>
                  <a:pt x="2234177" y="6453621"/>
                </a:cubicBezTo>
                <a:cubicBezTo>
                  <a:pt x="2231758" y="6451343"/>
                  <a:pt x="2230548" y="6448134"/>
                  <a:pt x="2230548" y="6443995"/>
                </a:cubicBezTo>
                <a:cubicBezTo>
                  <a:pt x="2230548" y="6439530"/>
                  <a:pt x="2232199" y="6435892"/>
                  <a:pt x="2235501" y="6433078"/>
                </a:cubicBezTo>
                <a:cubicBezTo>
                  <a:pt x="2238803" y="6430265"/>
                  <a:pt x="2243594" y="6428858"/>
                  <a:pt x="2249873" y="6428858"/>
                </a:cubicBezTo>
                <a:cubicBezTo>
                  <a:pt x="2256058" y="6428858"/>
                  <a:pt x="2260860" y="6430463"/>
                  <a:pt x="2264279" y="6433672"/>
                </a:cubicBezTo>
                <a:cubicBezTo>
                  <a:pt x="2267697" y="6436881"/>
                  <a:pt x="2269685" y="6441811"/>
                  <a:pt x="2270243" y="6448462"/>
                </a:cubicBezTo>
                <a:lnTo>
                  <a:pt x="2280917" y="6447485"/>
                </a:lnTo>
                <a:cubicBezTo>
                  <a:pt x="2280731" y="6441253"/>
                  <a:pt x="2279347" y="6435834"/>
                  <a:pt x="2276766" y="6431230"/>
                </a:cubicBezTo>
                <a:cubicBezTo>
                  <a:pt x="2274185" y="6426626"/>
                  <a:pt x="2270557" y="6423091"/>
                  <a:pt x="2265883" y="6420626"/>
                </a:cubicBezTo>
                <a:cubicBezTo>
                  <a:pt x="2261209" y="6418161"/>
                  <a:pt x="2255756" y="6416929"/>
                  <a:pt x="2249524" y="6416929"/>
                </a:cubicBezTo>
                <a:close/>
                <a:moveTo>
                  <a:pt x="2107518" y="6416929"/>
                </a:moveTo>
                <a:cubicBezTo>
                  <a:pt x="2099193" y="6416929"/>
                  <a:pt x="2091984" y="6418895"/>
                  <a:pt x="2085892" y="6422827"/>
                </a:cubicBezTo>
                <a:cubicBezTo>
                  <a:pt x="2079799" y="6426760"/>
                  <a:pt x="2074869" y="6432868"/>
                  <a:pt x="2071102" y="6441152"/>
                </a:cubicBezTo>
                <a:cubicBezTo>
                  <a:pt x="2067335" y="6449436"/>
                  <a:pt x="2065451" y="6459163"/>
                  <a:pt x="2065451" y="6470332"/>
                </a:cubicBezTo>
                <a:cubicBezTo>
                  <a:pt x="2065451" y="6481362"/>
                  <a:pt x="2067323" y="6490810"/>
                  <a:pt x="2071067" y="6498675"/>
                </a:cubicBezTo>
                <a:cubicBezTo>
                  <a:pt x="2074811" y="6506541"/>
                  <a:pt x="2079892" y="6512521"/>
                  <a:pt x="2086310" y="6516616"/>
                </a:cubicBezTo>
                <a:cubicBezTo>
                  <a:pt x="2092729" y="6520712"/>
                  <a:pt x="2100031" y="6522759"/>
                  <a:pt x="2108216" y="6522759"/>
                </a:cubicBezTo>
                <a:cubicBezTo>
                  <a:pt x="2114355" y="6522759"/>
                  <a:pt x="2120332" y="6521422"/>
                  <a:pt x="2126145" y="6518748"/>
                </a:cubicBezTo>
                <a:cubicBezTo>
                  <a:pt x="2131959" y="6516074"/>
                  <a:pt x="2137586" y="6512086"/>
                  <a:pt x="2143028" y="6506784"/>
                </a:cubicBezTo>
                <a:lnTo>
                  <a:pt x="2143028" y="6468763"/>
                </a:lnTo>
                <a:lnTo>
                  <a:pt x="2107518" y="6468832"/>
                </a:lnTo>
                <a:lnTo>
                  <a:pt x="2107518" y="6480901"/>
                </a:lnTo>
                <a:lnTo>
                  <a:pt x="2132145" y="6480901"/>
                </a:lnTo>
                <a:lnTo>
                  <a:pt x="2132145" y="6499947"/>
                </a:lnTo>
                <a:cubicBezTo>
                  <a:pt x="2129447" y="6502830"/>
                  <a:pt x="2125808" y="6505319"/>
                  <a:pt x="2121227" y="6507411"/>
                </a:cubicBezTo>
                <a:cubicBezTo>
                  <a:pt x="2116646" y="6509504"/>
                  <a:pt x="2112169" y="6510551"/>
                  <a:pt x="2107798" y="6510551"/>
                </a:cubicBezTo>
                <a:cubicBezTo>
                  <a:pt x="2098635" y="6510551"/>
                  <a:pt x="2091194" y="6507141"/>
                  <a:pt x="2085473" y="6500322"/>
                </a:cubicBezTo>
                <a:cubicBezTo>
                  <a:pt x="2079753" y="6493502"/>
                  <a:pt x="2076892" y="6483250"/>
                  <a:pt x="2076892" y="6469565"/>
                </a:cubicBezTo>
                <a:cubicBezTo>
                  <a:pt x="2076892" y="6460581"/>
                  <a:pt x="2078229" y="6452971"/>
                  <a:pt x="2080904" y="6446733"/>
                </a:cubicBezTo>
                <a:cubicBezTo>
                  <a:pt x="2083578" y="6440496"/>
                  <a:pt x="2087113" y="6435899"/>
                  <a:pt x="2091508" y="6432943"/>
                </a:cubicBezTo>
                <a:cubicBezTo>
                  <a:pt x="2095903" y="6429987"/>
                  <a:pt x="2101147" y="6428509"/>
                  <a:pt x="2107239" y="6428509"/>
                </a:cubicBezTo>
                <a:cubicBezTo>
                  <a:pt x="2111425" y="6428509"/>
                  <a:pt x="2115192" y="6429323"/>
                  <a:pt x="2118541" y="6430951"/>
                </a:cubicBezTo>
                <a:cubicBezTo>
                  <a:pt x="2121890" y="6432579"/>
                  <a:pt x="2124587" y="6434823"/>
                  <a:pt x="2126634" y="6437683"/>
                </a:cubicBezTo>
                <a:cubicBezTo>
                  <a:pt x="2128680" y="6440543"/>
                  <a:pt x="2130377" y="6444857"/>
                  <a:pt x="2131726" y="6450624"/>
                </a:cubicBezTo>
                <a:lnTo>
                  <a:pt x="2141702" y="6447276"/>
                </a:lnTo>
                <a:cubicBezTo>
                  <a:pt x="2140214" y="6439974"/>
                  <a:pt x="2137982" y="6434230"/>
                  <a:pt x="2135005" y="6430044"/>
                </a:cubicBezTo>
                <a:cubicBezTo>
                  <a:pt x="2132028" y="6425858"/>
                  <a:pt x="2128238" y="6422626"/>
                  <a:pt x="2123634" y="6420347"/>
                </a:cubicBezTo>
                <a:cubicBezTo>
                  <a:pt x="2119029" y="6418068"/>
                  <a:pt x="2113658" y="6416929"/>
                  <a:pt x="2107518" y="6416929"/>
                </a:cubicBezTo>
                <a:close/>
                <a:moveTo>
                  <a:pt x="1516099" y="6416929"/>
                </a:moveTo>
                <a:cubicBezTo>
                  <a:pt x="1507029" y="6416929"/>
                  <a:pt x="1499821" y="6419556"/>
                  <a:pt x="1494472" y="6424812"/>
                </a:cubicBezTo>
                <a:cubicBezTo>
                  <a:pt x="1489124" y="6430067"/>
                  <a:pt x="1486449" y="6436834"/>
                  <a:pt x="1486449" y="6445113"/>
                </a:cubicBezTo>
                <a:cubicBezTo>
                  <a:pt x="1486449" y="6449717"/>
                  <a:pt x="1487380" y="6453845"/>
                  <a:pt x="1489240" y="6457496"/>
                </a:cubicBezTo>
                <a:cubicBezTo>
                  <a:pt x="1491100" y="6461147"/>
                  <a:pt x="1493705" y="6464158"/>
                  <a:pt x="1497053" y="6466530"/>
                </a:cubicBezTo>
                <a:cubicBezTo>
                  <a:pt x="1500402" y="6468902"/>
                  <a:pt x="1506029" y="6471262"/>
                  <a:pt x="1513936" y="6473609"/>
                </a:cubicBezTo>
                <a:cubicBezTo>
                  <a:pt x="1522819" y="6476238"/>
                  <a:pt x="1528598" y="6478272"/>
                  <a:pt x="1531272" y="6479711"/>
                </a:cubicBezTo>
                <a:cubicBezTo>
                  <a:pt x="1533946" y="6481150"/>
                  <a:pt x="1535946" y="6482995"/>
                  <a:pt x="1537272" y="6485246"/>
                </a:cubicBezTo>
                <a:cubicBezTo>
                  <a:pt x="1538597" y="6487497"/>
                  <a:pt x="1539260" y="6490131"/>
                  <a:pt x="1539260" y="6493147"/>
                </a:cubicBezTo>
                <a:cubicBezTo>
                  <a:pt x="1539260" y="6498299"/>
                  <a:pt x="1537435" y="6502487"/>
                  <a:pt x="1533784" y="6505713"/>
                </a:cubicBezTo>
                <a:cubicBezTo>
                  <a:pt x="1530133" y="6508938"/>
                  <a:pt x="1525005" y="6510551"/>
                  <a:pt x="1518401" y="6510551"/>
                </a:cubicBezTo>
                <a:cubicBezTo>
                  <a:pt x="1513797" y="6510551"/>
                  <a:pt x="1509657" y="6509597"/>
                  <a:pt x="1505983" y="6507690"/>
                </a:cubicBezTo>
                <a:cubicBezTo>
                  <a:pt x="1502309" y="6505784"/>
                  <a:pt x="1499484" y="6503261"/>
                  <a:pt x="1497507" y="6500121"/>
                </a:cubicBezTo>
                <a:cubicBezTo>
                  <a:pt x="1495530" y="6496982"/>
                  <a:pt x="1494263" y="6492598"/>
                  <a:pt x="1493705" y="6486971"/>
                </a:cubicBezTo>
                <a:lnTo>
                  <a:pt x="1483240" y="6488087"/>
                </a:lnTo>
                <a:cubicBezTo>
                  <a:pt x="1483473" y="6498738"/>
                  <a:pt x="1486670" y="6507179"/>
                  <a:pt x="1492833" y="6513411"/>
                </a:cubicBezTo>
                <a:cubicBezTo>
                  <a:pt x="1498995" y="6519643"/>
                  <a:pt x="1507262" y="6522759"/>
                  <a:pt x="1517633" y="6522759"/>
                </a:cubicBezTo>
                <a:cubicBezTo>
                  <a:pt x="1524284" y="6522759"/>
                  <a:pt x="1529970" y="6521505"/>
                  <a:pt x="1534691" y="6518996"/>
                </a:cubicBezTo>
                <a:cubicBezTo>
                  <a:pt x="1539411" y="6516487"/>
                  <a:pt x="1543144" y="6512828"/>
                  <a:pt x="1545887" y="6508020"/>
                </a:cubicBezTo>
                <a:cubicBezTo>
                  <a:pt x="1548632" y="6503212"/>
                  <a:pt x="1550004" y="6497881"/>
                  <a:pt x="1550004" y="6492028"/>
                </a:cubicBezTo>
                <a:cubicBezTo>
                  <a:pt x="1550004" y="6486127"/>
                  <a:pt x="1548699" y="6481051"/>
                  <a:pt x="1546089" y="6476800"/>
                </a:cubicBezTo>
                <a:cubicBezTo>
                  <a:pt x="1543479" y="6472549"/>
                  <a:pt x="1539617" y="6469116"/>
                  <a:pt x="1534503" y="6466500"/>
                </a:cubicBezTo>
                <a:cubicBezTo>
                  <a:pt x="1531156" y="6464818"/>
                  <a:pt x="1525345" y="6462832"/>
                  <a:pt x="1517071" y="6460543"/>
                </a:cubicBezTo>
                <a:cubicBezTo>
                  <a:pt x="1508610" y="6458207"/>
                  <a:pt x="1503170" y="6455900"/>
                  <a:pt x="1500752" y="6453621"/>
                </a:cubicBezTo>
                <a:cubicBezTo>
                  <a:pt x="1498333" y="6451343"/>
                  <a:pt x="1497123" y="6448134"/>
                  <a:pt x="1497123" y="6443995"/>
                </a:cubicBezTo>
                <a:cubicBezTo>
                  <a:pt x="1497123" y="6439530"/>
                  <a:pt x="1498774" y="6435892"/>
                  <a:pt x="1502076" y="6433078"/>
                </a:cubicBezTo>
                <a:cubicBezTo>
                  <a:pt x="1505378" y="6430265"/>
                  <a:pt x="1510169" y="6428858"/>
                  <a:pt x="1516448" y="6428858"/>
                </a:cubicBezTo>
                <a:cubicBezTo>
                  <a:pt x="1522633" y="6428858"/>
                  <a:pt x="1527435" y="6430463"/>
                  <a:pt x="1530854" y="6433672"/>
                </a:cubicBezTo>
                <a:cubicBezTo>
                  <a:pt x="1534272" y="6436881"/>
                  <a:pt x="1536260" y="6441811"/>
                  <a:pt x="1536818" y="6448462"/>
                </a:cubicBezTo>
                <a:lnTo>
                  <a:pt x="1547492" y="6447485"/>
                </a:lnTo>
                <a:cubicBezTo>
                  <a:pt x="1547306" y="6441253"/>
                  <a:pt x="1545922" y="6435834"/>
                  <a:pt x="1543341" y="6431230"/>
                </a:cubicBezTo>
                <a:cubicBezTo>
                  <a:pt x="1540760" y="6426626"/>
                  <a:pt x="1537132" y="6423091"/>
                  <a:pt x="1532458" y="6420626"/>
                </a:cubicBezTo>
                <a:cubicBezTo>
                  <a:pt x="1527784" y="6418161"/>
                  <a:pt x="1522331" y="6416929"/>
                  <a:pt x="1516099" y="6416929"/>
                </a:cubicBezTo>
                <a:close/>
                <a:moveTo>
                  <a:pt x="999308" y="6416929"/>
                </a:moveTo>
                <a:cubicBezTo>
                  <a:pt x="991906" y="6416929"/>
                  <a:pt x="985202" y="6418918"/>
                  <a:pt x="979197" y="6422897"/>
                </a:cubicBezTo>
                <a:cubicBezTo>
                  <a:pt x="973191" y="6426876"/>
                  <a:pt x="968431" y="6432763"/>
                  <a:pt x="964916" y="6440559"/>
                </a:cubicBezTo>
                <a:cubicBezTo>
                  <a:pt x="961402" y="6448354"/>
                  <a:pt x="959644" y="6457883"/>
                  <a:pt x="959644" y="6469146"/>
                </a:cubicBezTo>
                <a:cubicBezTo>
                  <a:pt x="959644" y="6480548"/>
                  <a:pt x="961400" y="6490438"/>
                  <a:pt x="964911" y="6498815"/>
                </a:cubicBezTo>
                <a:cubicBezTo>
                  <a:pt x="968423" y="6507192"/>
                  <a:pt x="972934" y="6513277"/>
                  <a:pt x="978445" y="6517070"/>
                </a:cubicBezTo>
                <a:cubicBezTo>
                  <a:pt x="983957" y="6520863"/>
                  <a:pt x="990596" y="6522759"/>
                  <a:pt x="998363" y="6522759"/>
                </a:cubicBezTo>
                <a:cubicBezTo>
                  <a:pt x="1007199" y="6522759"/>
                  <a:pt x="1014699" y="6519934"/>
                  <a:pt x="1020862" y="6514283"/>
                </a:cubicBezTo>
                <a:cubicBezTo>
                  <a:pt x="1027024" y="6508632"/>
                  <a:pt x="1031338" y="6500063"/>
                  <a:pt x="1033803" y="6488575"/>
                </a:cubicBezTo>
                <a:lnTo>
                  <a:pt x="1022640" y="6485157"/>
                </a:lnTo>
                <a:cubicBezTo>
                  <a:pt x="1021152" y="6493901"/>
                  <a:pt x="1018210" y="6500423"/>
                  <a:pt x="1013815" y="6504726"/>
                </a:cubicBezTo>
                <a:cubicBezTo>
                  <a:pt x="1009420" y="6509028"/>
                  <a:pt x="1004200" y="6511179"/>
                  <a:pt x="998154" y="6511179"/>
                </a:cubicBezTo>
                <a:cubicBezTo>
                  <a:pt x="989968" y="6511179"/>
                  <a:pt x="983410" y="6507676"/>
                  <a:pt x="978480" y="6500671"/>
                </a:cubicBezTo>
                <a:cubicBezTo>
                  <a:pt x="973550" y="6493665"/>
                  <a:pt x="971086" y="6483157"/>
                  <a:pt x="971086" y="6469145"/>
                </a:cubicBezTo>
                <a:cubicBezTo>
                  <a:pt x="971086" y="6459883"/>
                  <a:pt x="972308" y="6452226"/>
                  <a:pt x="974753" y="6446175"/>
                </a:cubicBezTo>
                <a:cubicBezTo>
                  <a:pt x="977198" y="6440123"/>
                  <a:pt x="980470" y="6435666"/>
                  <a:pt x="984568" y="6432804"/>
                </a:cubicBezTo>
                <a:cubicBezTo>
                  <a:pt x="988667" y="6429941"/>
                  <a:pt x="993511" y="6428509"/>
                  <a:pt x="999100" y="6428509"/>
                </a:cubicBezTo>
                <a:cubicBezTo>
                  <a:pt x="1010324" y="6428509"/>
                  <a:pt x="1017799" y="6435602"/>
                  <a:pt x="1021524" y="6449787"/>
                </a:cubicBezTo>
                <a:lnTo>
                  <a:pt x="1032407" y="6446648"/>
                </a:lnTo>
                <a:cubicBezTo>
                  <a:pt x="1030080" y="6436903"/>
                  <a:pt x="1026006" y="6429514"/>
                  <a:pt x="1020187" y="6424480"/>
                </a:cubicBezTo>
                <a:cubicBezTo>
                  <a:pt x="1014368" y="6419446"/>
                  <a:pt x="1007409" y="6416929"/>
                  <a:pt x="999308" y="6416929"/>
                </a:cubicBezTo>
                <a:close/>
                <a:moveTo>
                  <a:pt x="10831507" y="6415085"/>
                </a:moveTo>
                <a:lnTo>
                  <a:pt x="10872790" y="6415085"/>
                </a:lnTo>
                <a:cubicBezTo>
                  <a:pt x="10892893" y="6415085"/>
                  <a:pt x="10902944" y="6418073"/>
                  <a:pt x="10902944" y="6430773"/>
                </a:cubicBezTo>
                <a:cubicBezTo>
                  <a:pt x="10902944" y="6443473"/>
                  <a:pt x="10892893" y="6446835"/>
                  <a:pt x="10872790" y="6446835"/>
                </a:cubicBezTo>
                <a:lnTo>
                  <a:pt x="10831507" y="6446835"/>
                </a:lnTo>
                <a:close/>
                <a:moveTo>
                  <a:pt x="11105169" y="6411910"/>
                </a:moveTo>
                <a:cubicBezTo>
                  <a:pt x="11135239" y="6411910"/>
                  <a:pt x="11149006" y="6426089"/>
                  <a:pt x="11149006" y="6455567"/>
                </a:cubicBezTo>
                <a:cubicBezTo>
                  <a:pt x="11149006" y="6485044"/>
                  <a:pt x="11135239" y="6499223"/>
                  <a:pt x="11105169" y="6499223"/>
                </a:cubicBezTo>
                <a:cubicBezTo>
                  <a:pt x="11074736" y="6499223"/>
                  <a:pt x="11061694" y="6485044"/>
                  <a:pt x="11061694" y="6454447"/>
                </a:cubicBezTo>
                <a:cubicBezTo>
                  <a:pt x="11061694" y="6426089"/>
                  <a:pt x="11075823" y="6411910"/>
                  <a:pt x="11105169" y="6411910"/>
                </a:cubicBezTo>
                <a:close/>
                <a:moveTo>
                  <a:pt x="11209332" y="6394447"/>
                </a:moveTo>
                <a:lnTo>
                  <a:pt x="11209332" y="6518272"/>
                </a:lnTo>
                <a:lnTo>
                  <a:pt x="11244507" y="6518272"/>
                </a:lnTo>
                <a:lnTo>
                  <a:pt x="11242694" y="6424387"/>
                </a:lnTo>
                <a:lnTo>
                  <a:pt x="11312681" y="6518272"/>
                </a:lnTo>
                <a:lnTo>
                  <a:pt x="11352207" y="6518272"/>
                </a:lnTo>
                <a:lnTo>
                  <a:pt x="11352207" y="6394447"/>
                </a:lnTo>
                <a:lnTo>
                  <a:pt x="11317395" y="6394447"/>
                </a:lnTo>
                <a:lnTo>
                  <a:pt x="11318845" y="6483527"/>
                </a:lnTo>
                <a:lnTo>
                  <a:pt x="11252485" y="6394447"/>
                </a:lnTo>
                <a:close/>
                <a:moveTo>
                  <a:pt x="10966444" y="6394447"/>
                </a:moveTo>
                <a:lnTo>
                  <a:pt x="10966444" y="6518272"/>
                </a:lnTo>
                <a:lnTo>
                  <a:pt x="11001369" y="6518272"/>
                </a:lnTo>
                <a:lnTo>
                  <a:pt x="11001369" y="6394447"/>
                </a:lnTo>
                <a:close/>
                <a:moveTo>
                  <a:pt x="10796582" y="6394447"/>
                </a:moveTo>
                <a:lnTo>
                  <a:pt x="10796582" y="6518272"/>
                </a:lnTo>
                <a:lnTo>
                  <a:pt x="10830878" y="6518272"/>
                </a:lnTo>
                <a:lnTo>
                  <a:pt x="10830878" y="6469481"/>
                </a:lnTo>
                <a:lnTo>
                  <a:pt x="10871377" y="6469481"/>
                </a:lnTo>
                <a:lnTo>
                  <a:pt x="10907133" y="6518272"/>
                </a:lnTo>
                <a:lnTo>
                  <a:pt x="10945807" y="6518272"/>
                </a:lnTo>
                <a:lnTo>
                  <a:pt x="10905308" y="6466524"/>
                </a:lnTo>
                <a:cubicBezTo>
                  <a:pt x="10926470" y="6462828"/>
                  <a:pt x="10938145" y="6450631"/>
                  <a:pt x="10938145" y="6431410"/>
                </a:cubicBezTo>
                <a:cubicBezTo>
                  <a:pt x="10938145" y="6405536"/>
                  <a:pt x="10919902" y="6394447"/>
                  <a:pt x="10881228" y="6394447"/>
                </a:cubicBezTo>
                <a:close/>
                <a:moveTo>
                  <a:pt x="10728319" y="6394447"/>
                </a:moveTo>
                <a:lnTo>
                  <a:pt x="10728319" y="6518272"/>
                </a:lnTo>
                <a:lnTo>
                  <a:pt x="10763244" y="6518272"/>
                </a:lnTo>
                <a:lnTo>
                  <a:pt x="10763244" y="6394447"/>
                </a:lnTo>
                <a:close/>
                <a:moveTo>
                  <a:pt x="10605817" y="6394447"/>
                </a:moveTo>
                <a:cubicBezTo>
                  <a:pt x="10567410" y="6394447"/>
                  <a:pt x="10548932" y="6405166"/>
                  <a:pt x="10548932" y="6432149"/>
                </a:cubicBezTo>
                <a:cubicBezTo>
                  <a:pt x="10548932" y="6457284"/>
                  <a:pt x="10565961" y="6468003"/>
                  <a:pt x="10602918" y="6468003"/>
                </a:cubicBezTo>
                <a:lnTo>
                  <a:pt x="10643136" y="6468003"/>
                </a:lnTo>
                <a:cubicBezTo>
                  <a:pt x="10659803" y="6468003"/>
                  <a:pt x="10667411" y="6470960"/>
                  <a:pt x="10667411" y="6482049"/>
                </a:cubicBezTo>
                <a:cubicBezTo>
                  <a:pt x="10667411" y="6492768"/>
                  <a:pt x="10659078" y="6496095"/>
                  <a:pt x="10640962" y="6496095"/>
                </a:cubicBezTo>
                <a:lnTo>
                  <a:pt x="10555454" y="6496095"/>
                </a:lnTo>
                <a:lnTo>
                  <a:pt x="10555454" y="6518272"/>
                </a:lnTo>
                <a:lnTo>
                  <a:pt x="10646397" y="6518272"/>
                </a:lnTo>
                <a:cubicBezTo>
                  <a:pt x="10684803" y="6518272"/>
                  <a:pt x="10702919" y="6507183"/>
                  <a:pt x="10702919" y="6480940"/>
                </a:cubicBezTo>
                <a:cubicBezTo>
                  <a:pt x="10702919" y="6455066"/>
                  <a:pt x="10687339" y="6446195"/>
                  <a:pt x="10651469" y="6446195"/>
                </a:cubicBezTo>
                <a:lnTo>
                  <a:pt x="10606179" y="6446195"/>
                </a:lnTo>
                <a:cubicBezTo>
                  <a:pt x="10592048" y="6446195"/>
                  <a:pt x="10584802" y="6441759"/>
                  <a:pt x="10584802" y="6432519"/>
                </a:cubicBezTo>
                <a:cubicBezTo>
                  <a:pt x="10584802" y="6421060"/>
                  <a:pt x="10593135" y="6416255"/>
                  <a:pt x="10610889" y="6416255"/>
                </a:cubicBezTo>
                <a:lnTo>
                  <a:pt x="10694948" y="6416255"/>
                </a:lnTo>
                <a:lnTo>
                  <a:pt x="10694948" y="6394447"/>
                </a:lnTo>
                <a:close/>
                <a:moveTo>
                  <a:pt x="10382244" y="6394447"/>
                </a:moveTo>
                <a:lnTo>
                  <a:pt x="10382244" y="6518272"/>
                </a:lnTo>
                <a:lnTo>
                  <a:pt x="10417145" y="6518272"/>
                </a:lnTo>
                <a:lnTo>
                  <a:pt x="10415691" y="6424387"/>
                </a:lnTo>
                <a:lnTo>
                  <a:pt x="10485856" y="6518272"/>
                </a:lnTo>
                <a:lnTo>
                  <a:pt x="10525119" y="6518272"/>
                </a:lnTo>
                <a:lnTo>
                  <a:pt x="10525119" y="6394447"/>
                </a:lnTo>
                <a:lnTo>
                  <a:pt x="10490582" y="6394447"/>
                </a:lnTo>
                <a:lnTo>
                  <a:pt x="10492036" y="6483527"/>
                </a:lnTo>
                <a:lnTo>
                  <a:pt x="10425506" y="6394447"/>
                </a:lnTo>
                <a:close/>
                <a:moveTo>
                  <a:pt x="10295714" y="6394447"/>
                </a:moveTo>
                <a:cubicBezTo>
                  <a:pt x="10244374" y="6394447"/>
                  <a:pt x="10220319" y="6414777"/>
                  <a:pt x="10220319" y="6458393"/>
                </a:cubicBezTo>
                <a:cubicBezTo>
                  <a:pt x="10220319" y="6480940"/>
                  <a:pt x="10228218" y="6497204"/>
                  <a:pt x="10245092" y="6507183"/>
                </a:cubicBezTo>
                <a:cubicBezTo>
                  <a:pt x="10260530" y="6517163"/>
                  <a:pt x="10275609" y="6518272"/>
                  <a:pt x="10294996" y="6518272"/>
                </a:cubicBezTo>
                <a:lnTo>
                  <a:pt x="10352081" y="6518272"/>
                </a:lnTo>
                <a:lnTo>
                  <a:pt x="10352081" y="6496464"/>
                </a:lnTo>
                <a:lnTo>
                  <a:pt x="10296432" y="6496464"/>
                </a:lnTo>
                <a:cubicBezTo>
                  <a:pt x="10269864" y="6496464"/>
                  <a:pt x="10258376" y="6488702"/>
                  <a:pt x="10258376" y="6466155"/>
                </a:cubicBezTo>
                <a:lnTo>
                  <a:pt x="10352081" y="6466155"/>
                </a:lnTo>
                <a:lnTo>
                  <a:pt x="10352081" y="6444717"/>
                </a:lnTo>
                <a:lnTo>
                  <a:pt x="10258376" y="6444717"/>
                </a:lnTo>
                <a:cubicBezTo>
                  <a:pt x="10259812" y="6425126"/>
                  <a:pt x="10272019" y="6415886"/>
                  <a:pt x="10296432" y="6415886"/>
                </a:cubicBezTo>
                <a:lnTo>
                  <a:pt x="10352081" y="6415886"/>
                </a:lnTo>
                <a:lnTo>
                  <a:pt x="10352081" y="6394447"/>
                </a:lnTo>
                <a:close/>
                <a:moveTo>
                  <a:pt x="10107342" y="6394447"/>
                </a:moveTo>
                <a:cubicBezTo>
                  <a:pt x="10068573" y="6394447"/>
                  <a:pt x="10050457" y="6405166"/>
                  <a:pt x="10050457" y="6432149"/>
                </a:cubicBezTo>
                <a:cubicBezTo>
                  <a:pt x="10050457" y="6457284"/>
                  <a:pt x="10067486" y="6468003"/>
                  <a:pt x="10104443" y="6468003"/>
                </a:cubicBezTo>
                <a:lnTo>
                  <a:pt x="10144661" y="6468003"/>
                </a:lnTo>
                <a:cubicBezTo>
                  <a:pt x="10160965" y="6468003"/>
                  <a:pt x="10168574" y="6470960"/>
                  <a:pt x="10168574" y="6482049"/>
                </a:cubicBezTo>
                <a:cubicBezTo>
                  <a:pt x="10168574" y="6492768"/>
                  <a:pt x="10160241" y="6496095"/>
                  <a:pt x="10142125" y="6496095"/>
                </a:cubicBezTo>
                <a:lnTo>
                  <a:pt x="10056979" y="6496095"/>
                </a:lnTo>
                <a:lnTo>
                  <a:pt x="10056979" y="6518272"/>
                </a:lnTo>
                <a:lnTo>
                  <a:pt x="10147559" y="6518272"/>
                </a:lnTo>
                <a:cubicBezTo>
                  <a:pt x="10185966" y="6518272"/>
                  <a:pt x="10204444" y="6507183"/>
                  <a:pt x="10204444" y="6480940"/>
                </a:cubicBezTo>
                <a:cubicBezTo>
                  <a:pt x="10204444" y="6455066"/>
                  <a:pt x="10188864" y="6446195"/>
                  <a:pt x="10152632" y="6446195"/>
                </a:cubicBezTo>
                <a:lnTo>
                  <a:pt x="10107704" y="6446195"/>
                </a:lnTo>
                <a:cubicBezTo>
                  <a:pt x="10093211" y="6446195"/>
                  <a:pt x="10085965" y="6441759"/>
                  <a:pt x="10085965" y="6432519"/>
                </a:cubicBezTo>
                <a:cubicBezTo>
                  <a:pt x="10085965" y="6421060"/>
                  <a:pt x="10094298" y="6416255"/>
                  <a:pt x="10112414" y="6416255"/>
                </a:cubicBezTo>
                <a:lnTo>
                  <a:pt x="10196473" y="6416255"/>
                </a:lnTo>
                <a:lnTo>
                  <a:pt x="10196473" y="6394447"/>
                </a:lnTo>
                <a:close/>
                <a:moveTo>
                  <a:pt x="11106144" y="6391272"/>
                </a:moveTo>
                <a:cubicBezTo>
                  <a:pt x="11051685" y="6391272"/>
                  <a:pt x="11025182" y="6411905"/>
                  <a:pt x="11025182" y="6454277"/>
                </a:cubicBezTo>
                <a:cubicBezTo>
                  <a:pt x="11025182" y="6499227"/>
                  <a:pt x="11050233" y="6519860"/>
                  <a:pt x="11106144" y="6519860"/>
                </a:cubicBezTo>
                <a:cubicBezTo>
                  <a:pt x="11161330" y="6519860"/>
                  <a:pt x="11187107" y="6499227"/>
                  <a:pt x="11187107" y="6455382"/>
                </a:cubicBezTo>
                <a:cubicBezTo>
                  <a:pt x="11187107" y="6411905"/>
                  <a:pt x="11161330" y="6391272"/>
                  <a:pt x="11106144" y="6391272"/>
                </a:cubicBezTo>
                <a:close/>
                <a:moveTo>
                  <a:pt x="0" y="0"/>
                </a:moveTo>
                <a:lnTo>
                  <a:pt x="12188819" y="0"/>
                </a:lnTo>
                <a:lnTo>
                  <a:pt x="12188819" y="6857997"/>
                </a:lnTo>
                <a:lnTo>
                  <a:pt x="0" y="6857997"/>
                </a:lnTo>
                <a:lnTo>
                  <a:pt x="0" y="6237284"/>
                </a:lnTo>
                <a:lnTo>
                  <a:pt x="6095994" y="6237284"/>
                </a:lnTo>
                <a:lnTo>
                  <a:pt x="6095994" y="3141659"/>
                </a:lnTo>
                <a:lnTo>
                  <a:pt x="0" y="31416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de-CH" noProof="0" dirty="0" smtClean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08DCA74-AB6E-40F3-ADE1-B0678BF2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3265484"/>
            <a:ext cx="5005854" cy="457200"/>
          </a:xfrm>
        </p:spPr>
        <p:txBody>
          <a:bodyPr/>
          <a:lstStyle>
            <a:lvl1pPr>
              <a:spcBef>
                <a:spcPts val="500"/>
              </a:spcBef>
              <a:defRPr sz="3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68" y="3994289"/>
            <a:ext cx="4993293" cy="19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 smtClean="0"/>
              <a:t>Add text / Text </a:t>
            </a:r>
            <a:r>
              <a:rPr lang="en-US" noProof="0" dirty="0" err="1" smtClean="0"/>
              <a:t>hinzufügen</a:t>
            </a:r>
            <a:endParaRPr lang="en-US" noProof="0" dirty="0" smtClean="0"/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(right), Background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96A40DD-7BAD-4838-8762-D610A88D3125}"/>
              </a:ext>
            </a:extLst>
          </p:cNvPr>
          <p:cNvGrpSpPr/>
          <p:nvPr userDrawn="1"/>
        </p:nvGrpSpPr>
        <p:grpSpPr>
          <a:xfrm>
            <a:off x="731952" y="6335059"/>
            <a:ext cx="10778367" cy="362303"/>
            <a:chOff x="731952" y="6335059"/>
            <a:chExt cx="10778367" cy="36230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28DC618-87F8-4240-A5D2-C767BAD6E4D2}"/>
                </a:ext>
              </a:extLst>
            </p:cNvPr>
            <p:cNvSpPr/>
            <p:nvPr userDrawn="1"/>
          </p:nvSpPr>
          <p:spPr>
            <a:xfrm>
              <a:off x="731952" y="6335059"/>
              <a:ext cx="612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F948F-2140-4F0A-9E61-CEDB6DF1E289}"/>
                </a:ext>
              </a:extLst>
            </p:cNvPr>
            <p:cNvSpPr/>
            <p:nvPr userDrawn="1"/>
          </p:nvSpPr>
          <p:spPr>
            <a:xfrm>
              <a:off x="9959546" y="6345195"/>
              <a:ext cx="1550773" cy="352167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55194A6-C5F3-4B72-BA38-14EABC8887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" y="4"/>
            <a:ext cx="12188819" cy="6857997"/>
          </a:xfrm>
          <a:custGeom>
            <a:avLst/>
            <a:gdLst/>
            <a:ahLst/>
            <a:cxnLst/>
            <a:rect l="l" t="t" r="r" b="b"/>
            <a:pathLst>
              <a:path w="12188819" h="6857997">
                <a:moveTo>
                  <a:pt x="11165506" y="6580185"/>
                </a:moveTo>
                <a:lnTo>
                  <a:pt x="11175994" y="6599235"/>
                </a:lnTo>
                <a:lnTo>
                  <a:pt x="11155357" y="6599235"/>
                </a:lnTo>
                <a:close/>
                <a:moveTo>
                  <a:pt x="11082332" y="6580185"/>
                </a:moveTo>
                <a:lnTo>
                  <a:pt x="11099587" y="6580185"/>
                </a:lnTo>
                <a:cubicBezTo>
                  <a:pt x="11109596" y="6580185"/>
                  <a:pt x="11114082" y="6581522"/>
                  <a:pt x="11114082" y="6586535"/>
                </a:cubicBezTo>
                <a:cubicBezTo>
                  <a:pt x="11114082" y="6590880"/>
                  <a:pt x="11109596" y="6592885"/>
                  <a:pt x="11100623" y="6592885"/>
                </a:cubicBezTo>
                <a:lnTo>
                  <a:pt x="11082332" y="6592885"/>
                </a:lnTo>
                <a:close/>
                <a:moveTo>
                  <a:pt x="10714032" y="6580185"/>
                </a:moveTo>
                <a:lnTo>
                  <a:pt x="10733599" y="6580185"/>
                </a:lnTo>
                <a:cubicBezTo>
                  <a:pt x="10743021" y="6580185"/>
                  <a:pt x="10747369" y="6581196"/>
                  <a:pt x="10747369" y="6585573"/>
                </a:cubicBezTo>
                <a:cubicBezTo>
                  <a:pt x="10747369" y="6589951"/>
                  <a:pt x="10743021" y="6591298"/>
                  <a:pt x="10733599" y="6591298"/>
                </a:cubicBezTo>
                <a:lnTo>
                  <a:pt x="10714032" y="6591298"/>
                </a:lnTo>
                <a:close/>
                <a:moveTo>
                  <a:pt x="10918204" y="6578597"/>
                </a:moveTo>
                <a:cubicBezTo>
                  <a:pt x="10931791" y="6578597"/>
                  <a:pt x="10937869" y="6584093"/>
                  <a:pt x="10937869" y="6595449"/>
                </a:cubicBezTo>
                <a:cubicBezTo>
                  <a:pt x="10937869" y="6606440"/>
                  <a:pt x="10931791" y="6611935"/>
                  <a:pt x="10918204" y="6611935"/>
                </a:cubicBezTo>
                <a:cubicBezTo>
                  <a:pt x="10904260" y="6611935"/>
                  <a:pt x="10898182" y="6606440"/>
                  <a:pt x="10898182" y="6595083"/>
                </a:cubicBezTo>
                <a:cubicBezTo>
                  <a:pt x="10898182" y="6584093"/>
                  <a:pt x="10904618" y="6578597"/>
                  <a:pt x="10918204" y="6578597"/>
                </a:cubicBezTo>
                <a:close/>
                <a:moveTo>
                  <a:pt x="10651147" y="6578597"/>
                </a:moveTo>
                <a:cubicBezTo>
                  <a:pt x="10665091" y="6578597"/>
                  <a:pt x="10671169" y="6584093"/>
                  <a:pt x="10671169" y="6595449"/>
                </a:cubicBezTo>
                <a:cubicBezTo>
                  <a:pt x="10671169" y="6606440"/>
                  <a:pt x="10665091" y="6611935"/>
                  <a:pt x="10651147" y="6611935"/>
                </a:cubicBezTo>
                <a:cubicBezTo>
                  <a:pt x="10637560" y="6611935"/>
                  <a:pt x="10631482" y="6606440"/>
                  <a:pt x="10631482" y="6595083"/>
                </a:cubicBezTo>
                <a:cubicBezTo>
                  <a:pt x="10631482" y="6584093"/>
                  <a:pt x="10637918" y="6578597"/>
                  <a:pt x="10651147" y="6578597"/>
                </a:cubicBezTo>
                <a:close/>
                <a:moveTo>
                  <a:pt x="11280769" y="6570660"/>
                </a:moveTo>
                <a:lnTo>
                  <a:pt x="11309328" y="6598084"/>
                </a:lnTo>
                <a:lnTo>
                  <a:pt x="11309328" y="6619873"/>
                </a:lnTo>
                <a:lnTo>
                  <a:pt x="11324873" y="6619873"/>
                </a:lnTo>
                <a:lnTo>
                  <a:pt x="11324873" y="6598084"/>
                </a:lnTo>
                <a:lnTo>
                  <a:pt x="11353794" y="6570660"/>
                </a:lnTo>
                <a:lnTo>
                  <a:pt x="11335719" y="6570660"/>
                </a:lnTo>
                <a:lnTo>
                  <a:pt x="11316920" y="6589444"/>
                </a:lnTo>
                <a:lnTo>
                  <a:pt x="11298483" y="6570660"/>
                </a:lnTo>
                <a:close/>
                <a:moveTo>
                  <a:pt x="11210919" y="6570660"/>
                </a:moveTo>
                <a:lnTo>
                  <a:pt x="11210919" y="6619873"/>
                </a:lnTo>
                <a:lnTo>
                  <a:pt x="11227405" y="6619873"/>
                </a:lnTo>
                <a:lnTo>
                  <a:pt x="11226672" y="6582682"/>
                </a:lnTo>
                <a:lnTo>
                  <a:pt x="11259277" y="6619873"/>
                </a:lnTo>
                <a:lnTo>
                  <a:pt x="11277594" y="6619873"/>
                </a:lnTo>
                <a:lnTo>
                  <a:pt x="11277594" y="6570660"/>
                </a:lnTo>
                <a:lnTo>
                  <a:pt x="11261475" y="6570660"/>
                </a:lnTo>
                <a:lnTo>
                  <a:pt x="11262207" y="6605973"/>
                </a:lnTo>
                <a:lnTo>
                  <a:pt x="11231068" y="6570660"/>
                </a:lnTo>
                <a:close/>
                <a:moveTo>
                  <a:pt x="11158246" y="6570660"/>
                </a:moveTo>
                <a:lnTo>
                  <a:pt x="11126782" y="6619873"/>
                </a:lnTo>
                <a:lnTo>
                  <a:pt x="11143229" y="6619873"/>
                </a:lnTo>
                <a:lnTo>
                  <a:pt x="11150022" y="6608227"/>
                </a:lnTo>
                <a:lnTo>
                  <a:pt x="11181844" y="6608227"/>
                </a:lnTo>
                <a:lnTo>
                  <a:pt x="11188637" y="6619873"/>
                </a:lnTo>
                <a:lnTo>
                  <a:pt x="11206157" y="6619873"/>
                </a:lnTo>
                <a:lnTo>
                  <a:pt x="11174693" y="6570660"/>
                </a:lnTo>
                <a:close/>
                <a:moveTo>
                  <a:pt x="11066457" y="6570660"/>
                </a:moveTo>
                <a:lnTo>
                  <a:pt x="11066457" y="6619873"/>
                </a:lnTo>
                <a:lnTo>
                  <a:pt x="11081751" y="6619873"/>
                </a:lnTo>
                <a:lnTo>
                  <a:pt x="11081751" y="6602592"/>
                </a:lnTo>
                <a:lnTo>
                  <a:pt x="11100601" y="6602592"/>
                </a:lnTo>
                <a:cubicBezTo>
                  <a:pt x="11109848" y="6602592"/>
                  <a:pt x="11116962" y="6602592"/>
                  <a:pt x="11123008" y="6599587"/>
                </a:cubicBezTo>
                <a:cubicBezTo>
                  <a:pt x="11128699" y="6596957"/>
                  <a:pt x="11131544" y="6592825"/>
                  <a:pt x="11131544" y="6586814"/>
                </a:cubicBezTo>
                <a:cubicBezTo>
                  <a:pt x="11131544" y="6580803"/>
                  <a:pt x="11127987" y="6575920"/>
                  <a:pt x="11121585" y="6573290"/>
                </a:cubicBezTo>
                <a:cubicBezTo>
                  <a:pt x="11116962" y="6571412"/>
                  <a:pt x="11109848" y="6570660"/>
                  <a:pt x="11099890" y="6570660"/>
                </a:cubicBezTo>
                <a:close/>
                <a:moveTo>
                  <a:pt x="10966444" y="6570660"/>
                </a:moveTo>
                <a:lnTo>
                  <a:pt x="10966444" y="6619873"/>
                </a:lnTo>
                <a:lnTo>
                  <a:pt x="10982333" y="6619873"/>
                </a:lnTo>
                <a:lnTo>
                  <a:pt x="10980888" y="6581179"/>
                </a:lnTo>
                <a:lnTo>
                  <a:pt x="11000749" y="6619873"/>
                </a:lnTo>
                <a:lnTo>
                  <a:pt x="11017360" y="6619873"/>
                </a:lnTo>
                <a:lnTo>
                  <a:pt x="11036498" y="6581555"/>
                </a:lnTo>
                <a:lnTo>
                  <a:pt x="11035054" y="6619873"/>
                </a:lnTo>
                <a:lnTo>
                  <a:pt x="11050581" y="6619873"/>
                </a:lnTo>
                <a:lnTo>
                  <a:pt x="11050581" y="6570660"/>
                </a:lnTo>
                <a:lnTo>
                  <a:pt x="11027470" y="6570660"/>
                </a:lnTo>
                <a:lnTo>
                  <a:pt x="11008693" y="6608227"/>
                </a:lnTo>
                <a:lnTo>
                  <a:pt x="10989555" y="6570660"/>
                </a:lnTo>
                <a:close/>
                <a:moveTo>
                  <a:pt x="10918025" y="6570660"/>
                </a:moveTo>
                <a:cubicBezTo>
                  <a:pt x="10892671" y="6570660"/>
                  <a:pt x="10880719" y="6578259"/>
                  <a:pt x="10880719" y="6594543"/>
                </a:cubicBezTo>
                <a:cubicBezTo>
                  <a:pt x="10880719" y="6611912"/>
                  <a:pt x="10891947" y="6619873"/>
                  <a:pt x="10918025" y="6619873"/>
                </a:cubicBezTo>
                <a:cubicBezTo>
                  <a:pt x="10943379" y="6619873"/>
                  <a:pt x="10955331" y="6611912"/>
                  <a:pt x="10955331" y="6595267"/>
                </a:cubicBezTo>
                <a:cubicBezTo>
                  <a:pt x="10955331" y="6578259"/>
                  <a:pt x="10943379" y="6570660"/>
                  <a:pt x="10918025" y="6570660"/>
                </a:cubicBezTo>
                <a:close/>
                <a:moveTo>
                  <a:pt x="10848147" y="6570660"/>
                </a:moveTo>
                <a:cubicBezTo>
                  <a:pt x="10823747" y="6570660"/>
                  <a:pt x="10812457" y="6578925"/>
                  <a:pt x="10812457" y="6596206"/>
                </a:cubicBezTo>
                <a:cubicBezTo>
                  <a:pt x="10812457" y="6605222"/>
                  <a:pt x="10816463" y="6611608"/>
                  <a:pt x="10824111" y="6615365"/>
                </a:cubicBezTo>
                <a:cubicBezTo>
                  <a:pt x="10831395" y="6619498"/>
                  <a:pt x="10838314" y="6619873"/>
                  <a:pt x="10847419" y="6619873"/>
                </a:cubicBezTo>
                <a:lnTo>
                  <a:pt x="10874369" y="6619873"/>
                </a:lnTo>
                <a:lnTo>
                  <a:pt x="10874369" y="6611233"/>
                </a:lnTo>
                <a:lnTo>
                  <a:pt x="10848147" y="6611233"/>
                </a:lnTo>
                <a:cubicBezTo>
                  <a:pt x="10835037" y="6611233"/>
                  <a:pt x="10829938" y="6607476"/>
                  <a:pt x="10829938" y="6596582"/>
                </a:cubicBezTo>
                <a:cubicBezTo>
                  <a:pt x="10829938" y="6584560"/>
                  <a:pt x="10835037" y="6579301"/>
                  <a:pt x="10848147" y="6579301"/>
                </a:cubicBezTo>
                <a:lnTo>
                  <a:pt x="10874369" y="6579301"/>
                </a:lnTo>
                <a:lnTo>
                  <a:pt x="10874369" y="6570660"/>
                </a:lnTo>
                <a:close/>
                <a:moveTo>
                  <a:pt x="10698157" y="6570660"/>
                </a:moveTo>
                <a:lnTo>
                  <a:pt x="10698157" y="6619873"/>
                </a:lnTo>
                <a:lnTo>
                  <a:pt x="10714049" y="6619873"/>
                </a:lnTo>
                <a:lnTo>
                  <a:pt x="10714049" y="6600714"/>
                </a:lnTo>
                <a:lnTo>
                  <a:pt x="10733267" y="6600714"/>
                </a:lnTo>
                <a:lnTo>
                  <a:pt x="10749898" y="6619873"/>
                </a:lnTo>
                <a:lnTo>
                  <a:pt x="10768007" y="6619873"/>
                </a:lnTo>
                <a:lnTo>
                  <a:pt x="10749159" y="6599211"/>
                </a:lnTo>
                <a:cubicBezTo>
                  <a:pt x="10758768" y="6598084"/>
                  <a:pt x="10764311" y="6593201"/>
                  <a:pt x="10764311" y="6585687"/>
                </a:cubicBezTo>
                <a:cubicBezTo>
                  <a:pt x="10764311" y="6575168"/>
                  <a:pt x="10755811" y="6570660"/>
                  <a:pt x="10737702" y="6570660"/>
                </a:cubicBezTo>
                <a:close/>
                <a:moveTo>
                  <a:pt x="10651325" y="6570660"/>
                </a:moveTo>
                <a:cubicBezTo>
                  <a:pt x="10626334" y="6570660"/>
                  <a:pt x="10614019" y="6578259"/>
                  <a:pt x="10614019" y="6594543"/>
                </a:cubicBezTo>
                <a:cubicBezTo>
                  <a:pt x="10614019" y="6611912"/>
                  <a:pt x="10625609" y="6619873"/>
                  <a:pt x="10651325" y="6619873"/>
                </a:cubicBezTo>
                <a:cubicBezTo>
                  <a:pt x="10677041" y="6619873"/>
                  <a:pt x="10688631" y="6611912"/>
                  <a:pt x="10688631" y="6595267"/>
                </a:cubicBezTo>
                <a:cubicBezTo>
                  <a:pt x="10688631" y="6578259"/>
                  <a:pt x="10677041" y="6570660"/>
                  <a:pt x="10651325" y="6570660"/>
                </a:cubicBezTo>
                <a:close/>
                <a:moveTo>
                  <a:pt x="10561891" y="6570660"/>
                </a:moveTo>
                <a:cubicBezTo>
                  <a:pt x="10544429" y="6570660"/>
                  <a:pt x="10536232" y="6575168"/>
                  <a:pt x="10536232" y="6585687"/>
                </a:cubicBezTo>
                <a:cubicBezTo>
                  <a:pt x="10536232" y="6595455"/>
                  <a:pt x="10543716" y="6599963"/>
                  <a:pt x="10560822" y="6599963"/>
                </a:cubicBezTo>
                <a:lnTo>
                  <a:pt x="10578997" y="6599963"/>
                </a:lnTo>
                <a:cubicBezTo>
                  <a:pt x="10586481" y="6599963"/>
                  <a:pt x="10590045" y="6601090"/>
                  <a:pt x="10590045" y="6605598"/>
                </a:cubicBezTo>
                <a:cubicBezTo>
                  <a:pt x="10590045" y="6609730"/>
                  <a:pt x="10586125" y="6611233"/>
                  <a:pt x="10577928" y="6611233"/>
                </a:cubicBezTo>
                <a:lnTo>
                  <a:pt x="10539083" y="6611233"/>
                </a:lnTo>
                <a:lnTo>
                  <a:pt x="10539083" y="6619873"/>
                </a:lnTo>
                <a:lnTo>
                  <a:pt x="10580423" y="6619873"/>
                </a:lnTo>
                <a:cubicBezTo>
                  <a:pt x="10597885" y="6619873"/>
                  <a:pt x="10606082" y="6615365"/>
                  <a:pt x="10606082" y="6605222"/>
                </a:cubicBezTo>
                <a:cubicBezTo>
                  <a:pt x="10606082" y="6595079"/>
                  <a:pt x="10598954" y="6591322"/>
                  <a:pt x="10582561" y="6591322"/>
                </a:cubicBezTo>
                <a:lnTo>
                  <a:pt x="10562248" y="6591322"/>
                </a:lnTo>
                <a:cubicBezTo>
                  <a:pt x="10555833" y="6591322"/>
                  <a:pt x="10552269" y="6589444"/>
                  <a:pt x="10552269" y="6586063"/>
                </a:cubicBezTo>
                <a:cubicBezTo>
                  <a:pt x="10552269" y="6581555"/>
                  <a:pt x="10556189" y="6579676"/>
                  <a:pt x="10564386" y="6579676"/>
                </a:cubicBezTo>
                <a:lnTo>
                  <a:pt x="10602518" y="6579676"/>
                </a:lnTo>
                <a:lnTo>
                  <a:pt x="10602518" y="6570660"/>
                </a:lnTo>
                <a:close/>
                <a:moveTo>
                  <a:pt x="10458444" y="6570660"/>
                </a:moveTo>
                <a:lnTo>
                  <a:pt x="10458444" y="6619873"/>
                </a:lnTo>
                <a:lnTo>
                  <a:pt x="10474930" y="6619873"/>
                </a:lnTo>
                <a:lnTo>
                  <a:pt x="10474197" y="6582682"/>
                </a:lnTo>
                <a:lnTo>
                  <a:pt x="10506802" y="6619873"/>
                </a:lnTo>
                <a:lnTo>
                  <a:pt x="10525119" y="6619873"/>
                </a:lnTo>
                <a:lnTo>
                  <a:pt x="10525119" y="6570660"/>
                </a:lnTo>
                <a:lnTo>
                  <a:pt x="10509000" y="6570660"/>
                </a:lnTo>
                <a:lnTo>
                  <a:pt x="10509732" y="6605973"/>
                </a:lnTo>
                <a:lnTo>
                  <a:pt x="10478593" y="6570660"/>
                </a:lnTo>
                <a:close/>
                <a:moveTo>
                  <a:pt x="10418456" y="6570660"/>
                </a:moveTo>
                <a:cubicBezTo>
                  <a:pt x="10394898" y="6570660"/>
                  <a:pt x="10383832" y="6578925"/>
                  <a:pt x="10383832" y="6596206"/>
                </a:cubicBezTo>
                <a:cubicBezTo>
                  <a:pt x="10383832" y="6605222"/>
                  <a:pt x="10387402" y="6611608"/>
                  <a:pt x="10395254" y="6615365"/>
                </a:cubicBezTo>
                <a:cubicBezTo>
                  <a:pt x="10402394" y="6619498"/>
                  <a:pt x="10409176" y="6619873"/>
                  <a:pt x="10418099" y="6619873"/>
                </a:cubicBezTo>
                <a:lnTo>
                  <a:pt x="10444157" y="6619873"/>
                </a:lnTo>
                <a:lnTo>
                  <a:pt x="10444157" y="6611233"/>
                </a:lnTo>
                <a:lnTo>
                  <a:pt x="10418813" y="6611233"/>
                </a:lnTo>
                <a:cubicBezTo>
                  <a:pt x="10406677" y="6611233"/>
                  <a:pt x="10401323" y="6608227"/>
                  <a:pt x="10401323" y="6599211"/>
                </a:cubicBezTo>
                <a:lnTo>
                  <a:pt x="10444157" y="6599211"/>
                </a:lnTo>
                <a:lnTo>
                  <a:pt x="10444157" y="6590571"/>
                </a:lnTo>
                <a:lnTo>
                  <a:pt x="10401323" y="6590571"/>
                </a:lnTo>
                <a:cubicBezTo>
                  <a:pt x="10402037" y="6583057"/>
                  <a:pt x="10407748" y="6579301"/>
                  <a:pt x="10418813" y="6579301"/>
                </a:cubicBezTo>
                <a:lnTo>
                  <a:pt x="10444157" y="6579301"/>
                </a:lnTo>
                <a:lnTo>
                  <a:pt x="10444157" y="6570660"/>
                </a:lnTo>
                <a:close/>
                <a:moveTo>
                  <a:pt x="10332060" y="6570660"/>
                </a:moveTo>
                <a:cubicBezTo>
                  <a:pt x="10314241" y="6570660"/>
                  <a:pt x="10306044" y="6575168"/>
                  <a:pt x="10306044" y="6585687"/>
                </a:cubicBezTo>
                <a:cubicBezTo>
                  <a:pt x="10306044" y="6595455"/>
                  <a:pt x="10313884" y="6599963"/>
                  <a:pt x="10330634" y="6599963"/>
                </a:cubicBezTo>
                <a:lnTo>
                  <a:pt x="10348809" y="6599963"/>
                </a:lnTo>
                <a:cubicBezTo>
                  <a:pt x="10356293" y="6599963"/>
                  <a:pt x="10359857" y="6601090"/>
                  <a:pt x="10359857" y="6605598"/>
                </a:cubicBezTo>
                <a:cubicBezTo>
                  <a:pt x="10359857" y="6609730"/>
                  <a:pt x="10355937" y="6611233"/>
                  <a:pt x="10347740" y="6611233"/>
                </a:cubicBezTo>
                <a:lnTo>
                  <a:pt x="10308895" y="6611233"/>
                </a:lnTo>
                <a:lnTo>
                  <a:pt x="10308895" y="6619873"/>
                </a:lnTo>
                <a:lnTo>
                  <a:pt x="10350235" y="6619873"/>
                </a:lnTo>
                <a:cubicBezTo>
                  <a:pt x="10367697" y="6619873"/>
                  <a:pt x="10375894" y="6615365"/>
                  <a:pt x="10375894" y="6605222"/>
                </a:cubicBezTo>
                <a:cubicBezTo>
                  <a:pt x="10375894" y="6595079"/>
                  <a:pt x="10369123" y="6591322"/>
                  <a:pt x="10352373" y="6591322"/>
                </a:cubicBezTo>
                <a:lnTo>
                  <a:pt x="10332060" y="6591322"/>
                </a:lnTo>
                <a:cubicBezTo>
                  <a:pt x="10325645" y="6591322"/>
                  <a:pt x="10322437" y="6589444"/>
                  <a:pt x="10322437" y="6586063"/>
                </a:cubicBezTo>
                <a:cubicBezTo>
                  <a:pt x="10322437" y="6581555"/>
                  <a:pt x="10326001" y="6579676"/>
                  <a:pt x="10334198" y="6579676"/>
                </a:cubicBezTo>
                <a:lnTo>
                  <a:pt x="10372330" y="6579676"/>
                </a:lnTo>
                <a:lnTo>
                  <a:pt x="10372330" y="6570660"/>
                </a:lnTo>
                <a:close/>
                <a:moveTo>
                  <a:pt x="10229543" y="6570660"/>
                </a:moveTo>
                <a:cubicBezTo>
                  <a:pt x="10205985" y="6570660"/>
                  <a:pt x="10194919" y="6578925"/>
                  <a:pt x="10194919" y="6596206"/>
                </a:cubicBezTo>
                <a:cubicBezTo>
                  <a:pt x="10194919" y="6605222"/>
                  <a:pt x="10198489" y="6611608"/>
                  <a:pt x="10205985" y="6615365"/>
                </a:cubicBezTo>
                <a:cubicBezTo>
                  <a:pt x="10213481" y="6619498"/>
                  <a:pt x="10220263" y="6619873"/>
                  <a:pt x="10229186" y="6619873"/>
                </a:cubicBezTo>
                <a:lnTo>
                  <a:pt x="10255244" y="6619873"/>
                </a:lnTo>
                <a:lnTo>
                  <a:pt x="10255244" y="6611233"/>
                </a:lnTo>
                <a:lnTo>
                  <a:pt x="10229900" y="6611233"/>
                </a:lnTo>
                <a:cubicBezTo>
                  <a:pt x="10217764" y="6611233"/>
                  <a:pt x="10212410" y="6608227"/>
                  <a:pt x="10212410" y="6599211"/>
                </a:cubicBezTo>
                <a:lnTo>
                  <a:pt x="10255244" y="6599211"/>
                </a:lnTo>
                <a:lnTo>
                  <a:pt x="10255244" y="6590571"/>
                </a:lnTo>
                <a:lnTo>
                  <a:pt x="10212410" y="6590571"/>
                </a:lnTo>
                <a:cubicBezTo>
                  <a:pt x="10213124" y="6583057"/>
                  <a:pt x="10218835" y="6579301"/>
                  <a:pt x="10229900" y="6579301"/>
                </a:cubicBezTo>
                <a:lnTo>
                  <a:pt x="10255244" y="6579301"/>
                </a:lnTo>
                <a:lnTo>
                  <a:pt x="10255244" y="6570660"/>
                </a:lnTo>
                <a:close/>
                <a:moveTo>
                  <a:pt x="10123482" y="6570660"/>
                </a:moveTo>
                <a:lnTo>
                  <a:pt x="10123482" y="6619873"/>
                </a:lnTo>
                <a:lnTo>
                  <a:pt x="10139108" y="6619873"/>
                </a:lnTo>
                <a:lnTo>
                  <a:pt x="10139108" y="6599211"/>
                </a:lnTo>
                <a:lnTo>
                  <a:pt x="10168181" y="6599211"/>
                </a:lnTo>
                <a:lnTo>
                  <a:pt x="10168181" y="6619873"/>
                </a:lnTo>
                <a:lnTo>
                  <a:pt x="10183807" y="6619873"/>
                </a:lnTo>
                <a:lnTo>
                  <a:pt x="10183807" y="6570660"/>
                </a:lnTo>
                <a:lnTo>
                  <a:pt x="10168181" y="6570660"/>
                </a:lnTo>
                <a:lnTo>
                  <a:pt x="10168181" y="6590571"/>
                </a:lnTo>
                <a:lnTo>
                  <a:pt x="10139108" y="6590571"/>
                </a:lnTo>
                <a:lnTo>
                  <a:pt x="10139108" y="6570660"/>
                </a:lnTo>
                <a:close/>
                <a:moveTo>
                  <a:pt x="10050457" y="6570660"/>
                </a:moveTo>
                <a:lnTo>
                  <a:pt x="10050457" y="6578989"/>
                </a:lnTo>
                <a:lnTo>
                  <a:pt x="10074819" y="6578989"/>
                </a:lnTo>
                <a:lnTo>
                  <a:pt x="10074819" y="6619873"/>
                </a:lnTo>
                <a:lnTo>
                  <a:pt x="10090818" y="6619873"/>
                </a:lnTo>
                <a:lnTo>
                  <a:pt x="10090818" y="6578989"/>
                </a:lnTo>
                <a:lnTo>
                  <a:pt x="10115544" y="6578989"/>
                </a:lnTo>
                <a:lnTo>
                  <a:pt x="10115544" y="6570660"/>
                </a:lnTo>
                <a:close/>
                <a:moveTo>
                  <a:pt x="2164817" y="6506714"/>
                </a:moveTo>
                <a:lnTo>
                  <a:pt x="2164817" y="6521015"/>
                </a:lnTo>
                <a:lnTo>
                  <a:pt x="2170608" y="6521015"/>
                </a:lnTo>
                <a:cubicBezTo>
                  <a:pt x="2170515" y="6525387"/>
                  <a:pt x="2169933" y="6528678"/>
                  <a:pt x="2168864" y="6530887"/>
                </a:cubicBezTo>
                <a:cubicBezTo>
                  <a:pt x="2167794" y="6533096"/>
                  <a:pt x="2166213" y="6534759"/>
                  <a:pt x="2164120" y="6535875"/>
                </a:cubicBezTo>
                <a:lnTo>
                  <a:pt x="2166980" y="6541247"/>
                </a:lnTo>
                <a:cubicBezTo>
                  <a:pt x="2170096" y="6539572"/>
                  <a:pt x="2172468" y="6537165"/>
                  <a:pt x="2174096" y="6534026"/>
                </a:cubicBezTo>
                <a:cubicBezTo>
                  <a:pt x="2175724" y="6530887"/>
                  <a:pt x="2176538" y="6526550"/>
                  <a:pt x="2176538" y="6521015"/>
                </a:cubicBezTo>
                <a:lnTo>
                  <a:pt x="2176538" y="6506714"/>
                </a:lnTo>
                <a:close/>
                <a:moveTo>
                  <a:pt x="6291676" y="6483831"/>
                </a:moveTo>
                <a:lnTo>
                  <a:pt x="6291676" y="6488436"/>
                </a:lnTo>
                <a:cubicBezTo>
                  <a:pt x="6291676" y="6494528"/>
                  <a:pt x="6290932" y="6499168"/>
                  <a:pt x="6289444" y="6502354"/>
                </a:cubicBezTo>
                <a:cubicBezTo>
                  <a:pt x="6287955" y="6505539"/>
                  <a:pt x="6285711" y="6508086"/>
                  <a:pt x="6282711" y="6509993"/>
                </a:cubicBezTo>
                <a:cubicBezTo>
                  <a:pt x="6279712" y="6511900"/>
                  <a:pt x="6276375" y="6512853"/>
                  <a:pt x="6272700" y="6512853"/>
                </a:cubicBezTo>
                <a:cubicBezTo>
                  <a:pt x="6268840" y="6512853"/>
                  <a:pt x="6265817" y="6511795"/>
                  <a:pt x="6263631" y="6509679"/>
                </a:cubicBezTo>
                <a:cubicBezTo>
                  <a:pt x="6261445" y="6507563"/>
                  <a:pt x="6260352" y="6504737"/>
                  <a:pt x="6260352" y="6501203"/>
                </a:cubicBezTo>
                <a:cubicBezTo>
                  <a:pt x="6260352" y="6498924"/>
                  <a:pt x="6260829" y="6496912"/>
                  <a:pt x="6261782" y="6495168"/>
                </a:cubicBezTo>
                <a:cubicBezTo>
                  <a:pt x="6262736" y="6493424"/>
                  <a:pt x="6264073" y="6492075"/>
                  <a:pt x="6265794" y="6491122"/>
                </a:cubicBezTo>
                <a:cubicBezTo>
                  <a:pt x="6267515" y="6490168"/>
                  <a:pt x="6270538" y="6489320"/>
                  <a:pt x="6274863" y="6488575"/>
                </a:cubicBezTo>
                <a:cubicBezTo>
                  <a:pt x="6282304" y="6487273"/>
                  <a:pt x="6287909" y="6485692"/>
                  <a:pt x="6291676" y="6483831"/>
                </a:cubicBezTo>
                <a:close/>
                <a:moveTo>
                  <a:pt x="2657736" y="6483831"/>
                </a:moveTo>
                <a:lnTo>
                  <a:pt x="2657736" y="6488436"/>
                </a:lnTo>
                <a:cubicBezTo>
                  <a:pt x="2657736" y="6494528"/>
                  <a:pt x="2656992" y="6499168"/>
                  <a:pt x="2655504" y="6502354"/>
                </a:cubicBezTo>
                <a:cubicBezTo>
                  <a:pt x="2654015" y="6505539"/>
                  <a:pt x="2651771" y="6508086"/>
                  <a:pt x="2648771" y="6509993"/>
                </a:cubicBezTo>
                <a:cubicBezTo>
                  <a:pt x="2645772" y="6511900"/>
                  <a:pt x="2642435" y="6512853"/>
                  <a:pt x="2638760" y="6512853"/>
                </a:cubicBezTo>
                <a:cubicBezTo>
                  <a:pt x="2634900" y="6512853"/>
                  <a:pt x="2631877" y="6511795"/>
                  <a:pt x="2629691" y="6509679"/>
                </a:cubicBezTo>
                <a:cubicBezTo>
                  <a:pt x="2627505" y="6507563"/>
                  <a:pt x="2626412" y="6504737"/>
                  <a:pt x="2626412" y="6501203"/>
                </a:cubicBezTo>
                <a:cubicBezTo>
                  <a:pt x="2626412" y="6498924"/>
                  <a:pt x="2626889" y="6496912"/>
                  <a:pt x="2627843" y="6495168"/>
                </a:cubicBezTo>
                <a:cubicBezTo>
                  <a:pt x="2628796" y="6493424"/>
                  <a:pt x="2630133" y="6492075"/>
                  <a:pt x="2631854" y="6491122"/>
                </a:cubicBezTo>
                <a:cubicBezTo>
                  <a:pt x="2633575" y="6490168"/>
                  <a:pt x="2636598" y="6489320"/>
                  <a:pt x="2640923" y="6488575"/>
                </a:cubicBezTo>
                <a:cubicBezTo>
                  <a:pt x="2648365" y="6487273"/>
                  <a:pt x="2653969" y="6485692"/>
                  <a:pt x="2657736" y="6483831"/>
                </a:cubicBezTo>
                <a:close/>
                <a:moveTo>
                  <a:pt x="6087293" y="6455577"/>
                </a:moveTo>
                <a:cubicBezTo>
                  <a:pt x="6092409" y="6455577"/>
                  <a:pt x="6096618" y="6457880"/>
                  <a:pt x="6099920" y="6462484"/>
                </a:cubicBezTo>
                <a:cubicBezTo>
                  <a:pt x="6102199" y="6465647"/>
                  <a:pt x="6103571" y="6470437"/>
                  <a:pt x="6104036" y="6476855"/>
                </a:cubicBezTo>
                <a:lnTo>
                  <a:pt x="6070131" y="6476855"/>
                </a:lnTo>
                <a:cubicBezTo>
                  <a:pt x="6070457" y="6470344"/>
                  <a:pt x="6072248" y="6465170"/>
                  <a:pt x="6075503" y="6461333"/>
                </a:cubicBezTo>
                <a:cubicBezTo>
                  <a:pt x="6078759" y="6457496"/>
                  <a:pt x="6082689" y="6455577"/>
                  <a:pt x="6087293" y="6455577"/>
                </a:cubicBezTo>
                <a:close/>
                <a:moveTo>
                  <a:pt x="6018396" y="6455577"/>
                </a:moveTo>
                <a:cubicBezTo>
                  <a:pt x="6023282" y="6455577"/>
                  <a:pt x="6027331" y="6457961"/>
                  <a:pt x="6030542" y="6462728"/>
                </a:cubicBezTo>
                <a:cubicBezTo>
                  <a:pt x="6033753" y="6467495"/>
                  <a:pt x="6035359" y="6475065"/>
                  <a:pt x="6035359" y="6485436"/>
                </a:cubicBezTo>
                <a:cubicBezTo>
                  <a:pt x="6035359" y="6494459"/>
                  <a:pt x="6033753" y="6501203"/>
                  <a:pt x="6030542" y="6505667"/>
                </a:cubicBezTo>
                <a:cubicBezTo>
                  <a:pt x="6027331" y="6510132"/>
                  <a:pt x="6023538" y="6512365"/>
                  <a:pt x="6019164" y="6512365"/>
                </a:cubicBezTo>
                <a:cubicBezTo>
                  <a:pt x="6014743" y="6512365"/>
                  <a:pt x="6010869" y="6510039"/>
                  <a:pt x="6007541" y="6505388"/>
                </a:cubicBezTo>
                <a:cubicBezTo>
                  <a:pt x="6004213" y="6500737"/>
                  <a:pt x="6002549" y="6493622"/>
                  <a:pt x="6002549" y="6484041"/>
                </a:cubicBezTo>
                <a:cubicBezTo>
                  <a:pt x="6002549" y="6474227"/>
                  <a:pt x="6004109" y="6467030"/>
                  <a:pt x="6007227" y="6462449"/>
                </a:cubicBezTo>
                <a:cubicBezTo>
                  <a:pt x="6010345" y="6457868"/>
                  <a:pt x="6014068" y="6455577"/>
                  <a:pt x="6018396" y="6455577"/>
                </a:cubicBezTo>
                <a:close/>
                <a:moveTo>
                  <a:pt x="5829560" y="6455577"/>
                </a:moveTo>
                <a:cubicBezTo>
                  <a:pt x="5834723" y="6455577"/>
                  <a:pt x="5839048" y="6457917"/>
                  <a:pt x="5842536" y="6462597"/>
                </a:cubicBezTo>
                <a:cubicBezTo>
                  <a:pt x="5846024" y="6467277"/>
                  <a:pt x="5847768" y="6474390"/>
                  <a:pt x="5847768" y="6483936"/>
                </a:cubicBezTo>
                <a:cubicBezTo>
                  <a:pt x="5847768" y="6493436"/>
                  <a:pt x="5846036" y="6500548"/>
                  <a:pt x="5842571" y="6505275"/>
                </a:cubicBezTo>
                <a:cubicBezTo>
                  <a:pt x="5839106" y="6510001"/>
                  <a:pt x="5834956" y="6512365"/>
                  <a:pt x="5830118" y="6512365"/>
                </a:cubicBezTo>
                <a:cubicBezTo>
                  <a:pt x="5824956" y="6512365"/>
                  <a:pt x="5820630" y="6510025"/>
                  <a:pt x="5817142" y="6505345"/>
                </a:cubicBezTo>
                <a:cubicBezTo>
                  <a:pt x="5813654" y="6500665"/>
                  <a:pt x="5811910" y="6493529"/>
                  <a:pt x="5811910" y="6483936"/>
                </a:cubicBezTo>
                <a:cubicBezTo>
                  <a:pt x="5811910" y="6474437"/>
                  <a:pt x="5813631" y="6467335"/>
                  <a:pt x="5817072" y="6462632"/>
                </a:cubicBezTo>
                <a:cubicBezTo>
                  <a:pt x="5820514" y="6457929"/>
                  <a:pt x="5824677" y="6455577"/>
                  <a:pt x="5829560" y="6455577"/>
                </a:cubicBezTo>
                <a:close/>
                <a:moveTo>
                  <a:pt x="2774981" y="6455577"/>
                </a:moveTo>
                <a:cubicBezTo>
                  <a:pt x="2779867" y="6455577"/>
                  <a:pt x="2783916" y="6457961"/>
                  <a:pt x="2787127" y="6462728"/>
                </a:cubicBezTo>
                <a:cubicBezTo>
                  <a:pt x="2790338" y="6467495"/>
                  <a:pt x="2791944" y="6475065"/>
                  <a:pt x="2791944" y="6485436"/>
                </a:cubicBezTo>
                <a:cubicBezTo>
                  <a:pt x="2791944" y="6494459"/>
                  <a:pt x="2790338" y="6501203"/>
                  <a:pt x="2787127" y="6505667"/>
                </a:cubicBezTo>
                <a:cubicBezTo>
                  <a:pt x="2783916" y="6510132"/>
                  <a:pt x="2780123" y="6512365"/>
                  <a:pt x="2775749" y="6512365"/>
                </a:cubicBezTo>
                <a:cubicBezTo>
                  <a:pt x="2771328" y="6512365"/>
                  <a:pt x="2767453" y="6510039"/>
                  <a:pt x="2764126" y="6505388"/>
                </a:cubicBezTo>
                <a:cubicBezTo>
                  <a:pt x="2760798" y="6500737"/>
                  <a:pt x="2759134" y="6493622"/>
                  <a:pt x="2759134" y="6484041"/>
                </a:cubicBezTo>
                <a:cubicBezTo>
                  <a:pt x="2759134" y="6474227"/>
                  <a:pt x="2760693" y="6467030"/>
                  <a:pt x="2763811" y="6462449"/>
                </a:cubicBezTo>
                <a:cubicBezTo>
                  <a:pt x="2766929" y="6457868"/>
                  <a:pt x="2770652" y="6455577"/>
                  <a:pt x="2774981" y="6455577"/>
                </a:cubicBezTo>
                <a:close/>
                <a:moveTo>
                  <a:pt x="2510503" y="6455577"/>
                </a:moveTo>
                <a:cubicBezTo>
                  <a:pt x="2515619" y="6455577"/>
                  <a:pt x="2519828" y="6457880"/>
                  <a:pt x="2523130" y="6462484"/>
                </a:cubicBezTo>
                <a:cubicBezTo>
                  <a:pt x="2525409" y="6465647"/>
                  <a:pt x="2526781" y="6470437"/>
                  <a:pt x="2527246" y="6476855"/>
                </a:cubicBezTo>
                <a:lnTo>
                  <a:pt x="2493341" y="6476855"/>
                </a:lnTo>
                <a:cubicBezTo>
                  <a:pt x="2493667" y="6470344"/>
                  <a:pt x="2495458" y="6465170"/>
                  <a:pt x="2498713" y="6461333"/>
                </a:cubicBezTo>
                <a:cubicBezTo>
                  <a:pt x="2501969" y="6457496"/>
                  <a:pt x="2505899" y="6455577"/>
                  <a:pt x="2510503" y="6455577"/>
                </a:cubicBezTo>
                <a:close/>
                <a:moveTo>
                  <a:pt x="1871770" y="6455577"/>
                </a:moveTo>
                <a:cubicBezTo>
                  <a:pt x="1876933" y="6455577"/>
                  <a:pt x="1881258" y="6457917"/>
                  <a:pt x="1884746" y="6462597"/>
                </a:cubicBezTo>
                <a:cubicBezTo>
                  <a:pt x="1888234" y="6467277"/>
                  <a:pt x="1889978" y="6474390"/>
                  <a:pt x="1889978" y="6483936"/>
                </a:cubicBezTo>
                <a:cubicBezTo>
                  <a:pt x="1889978" y="6493436"/>
                  <a:pt x="1888246" y="6500548"/>
                  <a:pt x="1884781" y="6505275"/>
                </a:cubicBezTo>
                <a:cubicBezTo>
                  <a:pt x="1881316" y="6510001"/>
                  <a:pt x="1877165" y="6512365"/>
                  <a:pt x="1872328" y="6512365"/>
                </a:cubicBezTo>
                <a:cubicBezTo>
                  <a:pt x="1867166" y="6512365"/>
                  <a:pt x="1862840" y="6510025"/>
                  <a:pt x="1859352" y="6505345"/>
                </a:cubicBezTo>
                <a:cubicBezTo>
                  <a:pt x="1855864" y="6500665"/>
                  <a:pt x="1854120" y="6493529"/>
                  <a:pt x="1854120" y="6483936"/>
                </a:cubicBezTo>
                <a:cubicBezTo>
                  <a:pt x="1854120" y="6474437"/>
                  <a:pt x="1855841" y="6467335"/>
                  <a:pt x="1859282" y="6462632"/>
                </a:cubicBezTo>
                <a:cubicBezTo>
                  <a:pt x="1862724" y="6457929"/>
                  <a:pt x="1866887" y="6455577"/>
                  <a:pt x="1871770" y="6455577"/>
                </a:cubicBezTo>
                <a:close/>
                <a:moveTo>
                  <a:pt x="1586578" y="6455577"/>
                </a:moveTo>
                <a:cubicBezTo>
                  <a:pt x="1591694" y="6455577"/>
                  <a:pt x="1595903" y="6457880"/>
                  <a:pt x="1599205" y="6462484"/>
                </a:cubicBezTo>
                <a:cubicBezTo>
                  <a:pt x="1601484" y="6465647"/>
                  <a:pt x="1602856" y="6470437"/>
                  <a:pt x="1603321" y="6476855"/>
                </a:cubicBezTo>
                <a:lnTo>
                  <a:pt x="1569416" y="6476855"/>
                </a:lnTo>
                <a:cubicBezTo>
                  <a:pt x="1569742" y="6470344"/>
                  <a:pt x="1571532" y="6465170"/>
                  <a:pt x="1574788" y="6461333"/>
                </a:cubicBezTo>
                <a:cubicBezTo>
                  <a:pt x="1578044" y="6457496"/>
                  <a:pt x="1581974" y="6455577"/>
                  <a:pt x="1586578" y="6455577"/>
                </a:cubicBezTo>
                <a:close/>
                <a:moveTo>
                  <a:pt x="1317679" y="6455577"/>
                </a:moveTo>
                <a:cubicBezTo>
                  <a:pt x="1322480" y="6455577"/>
                  <a:pt x="1326558" y="6457850"/>
                  <a:pt x="1329914" y="6462397"/>
                </a:cubicBezTo>
                <a:cubicBezTo>
                  <a:pt x="1333269" y="6466943"/>
                  <a:pt x="1334947" y="6473879"/>
                  <a:pt x="1334947" y="6483204"/>
                </a:cubicBezTo>
                <a:cubicBezTo>
                  <a:pt x="1334947" y="6492762"/>
                  <a:pt x="1333316" y="6499733"/>
                  <a:pt x="1330053" y="6504116"/>
                </a:cubicBezTo>
                <a:cubicBezTo>
                  <a:pt x="1326791" y="6508499"/>
                  <a:pt x="1322829" y="6510690"/>
                  <a:pt x="1318169" y="6510690"/>
                </a:cubicBezTo>
                <a:cubicBezTo>
                  <a:pt x="1313508" y="6510690"/>
                  <a:pt x="1309569" y="6508452"/>
                  <a:pt x="1306354" y="6503976"/>
                </a:cubicBezTo>
                <a:cubicBezTo>
                  <a:pt x="1303138" y="6499500"/>
                  <a:pt x="1301530" y="6492389"/>
                  <a:pt x="1301530" y="6482644"/>
                </a:cubicBezTo>
                <a:cubicBezTo>
                  <a:pt x="1301530" y="6473692"/>
                  <a:pt x="1303150" y="6466943"/>
                  <a:pt x="1306389" y="6462397"/>
                </a:cubicBezTo>
                <a:cubicBezTo>
                  <a:pt x="1309628" y="6457850"/>
                  <a:pt x="1313392" y="6455577"/>
                  <a:pt x="1317679" y="6455577"/>
                </a:cubicBezTo>
                <a:close/>
                <a:moveTo>
                  <a:pt x="1071670" y="6455577"/>
                </a:moveTo>
                <a:cubicBezTo>
                  <a:pt x="1076832" y="6455577"/>
                  <a:pt x="1081158" y="6457917"/>
                  <a:pt x="1084646" y="6462597"/>
                </a:cubicBezTo>
                <a:cubicBezTo>
                  <a:pt x="1088134" y="6467277"/>
                  <a:pt x="1089878" y="6474390"/>
                  <a:pt x="1089878" y="6483936"/>
                </a:cubicBezTo>
                <a:cubicBezTo>
                  <a:pt x="1089878" y="6493436"/>
                  <a:pt x="1088146" y="6500548"/>
                  <a:pt x="1084681" y="6505275"/>
                </a:cubicBezTo>
                <a:cubicBezTo>
                  <a:pt x="1081216" y="6510001"/>
                  <a:pt x="1077065" y="6512365"/>
                  <a:pt x="1072228" y="6512365"/>
                </a:cubicBezTo>
                <a:cubicBezTo>
                  <a:pt x="1067066" y="6512365"/>
                  <a:pt x="1062740" y="6510025"/>
                  <a:pt x="1059252" y="6505345"/>
                </a:cubicBezTo>
                <a:cubicBezTo>
                  <a:pt x="1055764" y="6500665"/>
                  <a:pt x="1054020" y="6493529"/>
                  <a:pt x="1054020" y="6483936"/>
                </a:cubicBezTo>
                <a:cubicBezTo>
                  <a:pt x="1054020" y="6474437"/>
                  <a:pt x="1055741" y="6467335"/>
                  <a:pt x="1059182" y="6462632"/>
                </a:cubicBezTo>
                <a:cubicBezTo>
                  <a:pt x="1062624" y="6457929"/>
                  <a:pt x="1066787" y="6455577"/>
                  <a:pt x="1071670" y="6455577"/>
                </a:cubicBezTo>
                <a:close/>
                <a:moveTo>
                  <a:pt x="1139782" y="6455089"/>
                </a:moveTo>
                <a:cubicBezTo>
                  <a:pt x="1144374" y="6455089"/>
                  <a:pt x="1148271" y="6457414"/>
                  <a:pt x="1151472" y="6462065"/>
                </a:cubicBezTo>
                <a:cubicBezTo>
                  <a:pt x="1154674" y="6466716"/>
                  <a:pt x="1156274" y="6473879"/>
                  <a:pt x="1156274" y="6483552"/>
                </a:cubicBezTo>
                <a:cubicBezTo>
                  <a:pt x="1156274" y="6493366"/>
                  <a:pt x="1154627" y="6500621"/>
                  <a:pt x="1151334" y="6505319"/>
                </a:cubicBezTo>
                <a:cubicBezTo>
                  <a:pt x="1148040" y="6510016"/>
                  <a:pt x="1144212" y="6512365"/>
                  <a:pt x="1139852" y="6512365"/>
                </a:cubicBezTo>
                <a:cubicBezTo>
                  <a:pt x="1135305" y="6512365"/>
                  <a:pt x="1131431" y="6510097"/>
                  <a:pt x="1128229" y="6505563"/>
                </a:cubicBezTo>
                <a:cubicBezTo>
                  <a:pt x="1125028" y="6501028"/>
                  <a:pt x="1123428" y="6493970"/>
                  <a:pt x="1123428" y="6484390"/>
                </a:cubicBezTo>
                <a:cubicBezTo>
                  <a:pt x="1123428" y="6474855"/>
                  <a:pt x="1125121" y="6467588"/>
                  <a:pt x="1128508" y="6462589"/>
                </a:cubicBezTo>
                <a:cubicBezTo>
                  <a:pt x="1131895" y="6457589"/>
                  <a:pt x="1135653" y="6455089"/>
                  <a:pt x="1139782" y="6455089"/>
                </a:cubicBezTo>
                <a:close/>
                <a:moveTo>
                  <a:pt x="2380892" y="6446927"/>
                </a:moveTo>
                <a:lnTo>
                  <a:pt x="2380892" y="6521015"/>
                </a:lnTo>
                <a:lnTo>
                  <a:pt x="2391148" y="6521015"/>
                </a:lnTo>
                <a:lnTo>
                  <a:pt x="2391148" y="6446927"/>
                </a:lnTo>
                <a:close/>
                <a:moveTo>
                  <a:pt x="2287703" y="6446927"/>
                </a:moveTo>
                <a:lnTo>
                  <a:pt x="2306367" y="6521015"/>
                </a:lnTo>
                <a:lnTo>
                  <a:pt x="2317108" y="6521015"/>
                </a:lnTo>
                <a:lnTo>
                  <a:pt x="2329386" y="6464019"/>
                </a:lnTo>
                <a:lnTo>
                  <a:pt x="2331689" y="6476646"/>
                </a:lnTo>
                <a:lnTo>
                  <a:pt x="2341385" y="6521015"/>
                </a:lnTo>
                <a:lnTo>
                  <a:pt x="2352104" y="6521015"/>
                </a:lnTo>
                <a:lnTo>
                  <a:pt x="2371070" y="6446927"/>
                </a:lnTo>
                <a:lnTo>
                  <a:pt x="2361025" y="6446927"/>
                </a:lnTo>
                <a:lnTo>
                  <a:pt x="2350655" y="6489761"/>
                </a:lnTo>
                <a:lnTo>
                  <a:pt x="2347176" y="6504063"/>
                </a:lnTo>
                <a:lnTo>
                  <a:pt x="2344116" y="6489901"/>
                </a:lnTo>
                <a:lnTo>
                  <a:pt x="2335078" y="6446927"/>
                </a:lnTo>
                <a:lnTo>
                  <a:pt x="2324448" y="6446927"/>
                </a:lnTo>
                <a:lnTo>
                  <a:pt x="2314810" y="6490319"/>
                </a:lnTo>
                <a:lnTo>
                  <a:pt x="2311597" y="6505598"/>
                </a:lnTo>
                <a:lnTo>
                  <a:pt x="2308021" y="6489692"/>
                </a:lnTo>
                <a:lnTo>
                  <a:pt x="2298346" y="6446927"/>
                </a:lnTo>
                <a:close/>
                <a:moveTo>
                  <a:pt x="1818918" y="6446927"/>
                </a:moveTo>
                <a:lnTo>
                  <a:pt x="1818918" y="6521015"/>
                </a:lnTo>
                <a:lnTo>
                  <a:pt x="1829173" y="6521015"/>
                </a:lnTo>
                <a:lnTo>
                  <a:pt x="1829173" y="6446927"/>
                </a:lnTo>
                <a:close/>
                <a:moveTo>
                  <a:pt x="1752242" y="6446927"/>
                </a:moveTo>
                <a:lnTo>
                  <a:pt x="1752242" y="6521015"/>
                </a:lnTo>
                <a:lnTo>
                  <a:pt x="1762498" y="6521015"/>
                </a:lnTo>
                <a:lnTo>
                  <a:pt x="1762498" y="6446927"/>
                </a:lnTo>
                <a:close/>
                <a:moveTo>
                  <a:pt x="1266468" y="6446927"/>
                </a:moveTo>
                <a:lnTo>
                  <a:pt x="1266468" y="6521015"/>
                </a:lnTo>
                <a:lnTo>
                  <a:pt x="1276723" y="6521015"/>
                </a:lnTo>
                <a:lnTo>
                  <a:pt x="1276723" y="6446927"/>
                </a:lnTo>
                <a:close/>
                <a:moveTo>
                  <a:pt x="6224382" y="6446927"/>
                </a:moveTo>
                <a:lnTo>
                  <a:pt x="6224382" y="6521015"/>
                </a:lnTo>
                <a:lnTo>
                  <a:pt x="6234638" y="6521015"/>
                </a:lnTo>
                <a:lnTo>
                  <a:pt x="6234638" y="6446927"/>
                </a:lnTo>
                <a:close/>
                <a:moveTo>
                  <a:pt x="5967207" y="6446927"/>
                </a:moveTo>
                <a:lnTo>
                  <a:pt x="5967207" y="6521015"/>
                </a:lnTo>
                <a:lnTo>
                  <a:pt x="5977463" y="6521015"/>
                </a:lnTo>
                <a:lnTo>
                  <a:pt x="5977463" y="6446927"/>
                </a:lnTo>
                <a:close/>
                <a:moveTo>
                  <a:pt x="6278770" y="6445252"/>
                </a:moveTo>
                <a:cubicBezTo>
                  <a:pt x="6270584" y="6445252"/>
                  <a:pt x="6264294" y="6447066"/>
                  <a:pt x="6259899" y="6450694"/>
                </a:cubicBezTo>
                <a:cubicBezTo>
                  <a:pt x="6255504" y="6454322"/>
                  <a:pt x="6252585" y="6460112"/>
                  <a:pt x="6251144" y="6468065"/>
                </a:cubicBezTo>
                <a:lnTo>
                  <a:pt x="6261259" y="6469739"/>
                </a:lnTo>
                <a:cubicBezTo>
                  <a:pt x="6262375" y="6464271"/>
                  <a:pt x="6264120" y="6460543"/>
                  <a:pt x="6266491" y="6458557"/>
                </a:cubicBezTo>
                <a:cubicBezTo>
                  <a:pt x="6268863" y="6456571"/>
                  <a:pt x="6272445" y="6455577"/>
                  <a:pt x="6277235" y="6455577"/>
                </a:cubicBezTo>
                <a:cubicBezTo>
                  <a:pt x="6282537" y="6455577"/>
                  <a:pt x="6286467" y="6457066"/>
                  <a:pt x="6289025" y="6460042"/>
                </a:cubicBezTo>
                <a:cubicBezTo>
                  <a:pt x="6290839" y="6462089"/>
                  <a:pt x="6291746" y="6465647"/>
                  <a:pt x="6291746" y="6470716"/>
                </a:cubicBezTo>
                <a:lnTo>
                  <a:pt x="6291676" y="6473925"/>
                </a:lnTo>
                <a:cubicBezTo>
                  <a:pt x="6287769" y="6475626"/>
                  <a:pt x="6281630" y="6477091"/>
                  <a:pt x="6273258" y="6478320"/>
                </a:cubicBezTo>
                <a:cubicBezTo>
                  <a:pt x="6267026" y="6479204"/>
                  <a:pt x="6262375" y="6480576"/>
                  <a:pt x="6259306" y="6482436"/>
                </a:cubicBezTo>
                <a:cubicBezTo>
                  <a:pt x="6256236" y="6484297"/>
                  <a:pt x="6253818" y="6486878"/>
                  <a:pt x="6252050" y="6490180"/>
                </a:cubicBezTo>
                <a:cubicBezTo>
                  <a:pt x="6250283" y="6493482"/>
                  <a:pt x="6249399" y="6497273"/>
                  <a:pt x="6249399" y="6501551"/>
                </a:cubicBezTo>
                <a:cubicBezTo>
                  <a:pt x="6249399" y="6508016"/>
                  <a:pt x="6251283" y="6513155"/>
                  <a:pt x="6255050" y="6516969"/>
                </a:cubicBezTo>
                <a:cubicBezTo>
                  <a:pt x="6258818" y="6520783"/>
                  <a:pt x="6263864" y="6522690"/>
                  <a:pt x="6270189" y="6522690"/>
                </a:cubicBezTo>
                <a:cubicBezTo>
                  <a:pt x="6274189" y="6522690"/>
                  <a:pt x="6278049" y="6521782"/>
                  <a:pt x="6281770" y="6519968"/>
                </a:cubicBezTo>
                <a:cubicBezTo>
                  <a:pt x="6285490" y="6518154"/>
                  <a:pt x="6289071" y="6515456"/>
                  <a:pt x="6292513" y="6511875"/>
                </a:cubicBezTo>
                <a:cubicBezTo>
                  <a:pt x="6292839" y="6515411"/>
                  <a:pt x="6293536" y="6518457"/>
                  <a:pt x="6294606" y="6521015"/>
                </a:cubicBezTo>
                <a:lnTo>
                  <a:pt x="6305350" y="6521015"/>
                </a:lnTo>
                <a:cubicBezTo>
                  <a:pt x="6304047" y="6518132"/>
                  <a:pt x="6303175" y="6515167"/>
                  <a:pt x="6302733" y="6512120"/>
                </a:cubicBezTo>
                <a:cubicBezTo>
                  <a:pt x="6302292" y="6509074"/>
                  <a:pt x="6302071" y="6501691"/>
                  <a:pt x="6302071" y="6489971"/>
                </a:cubicBezTo>
                <a:lnTo>
                  <a:pt x="6302071" y="6473227"/>
                </a:lnTo>
                <a:cubicBezTo>
                  <a:pt x="6302071" y="6466437"/>
                  <a:pt x="6301594" y="6461275"/>
                  <a:pt x="6300641" y="6457740"/>
                </a:cubicBezTo>
                <a:cubicBezTo>
                  <a:pt x="6299687" y="6454205"/>
                  <a:pt x="6297397" y="6451240"/>
                  <a:pt x="6293769" y="6448845"/>
                </a:cubicBezTo>
                <a:cubicBezTo>
                  <a:pt x="6290141" y="6446450"/>
                  <a:pt x="6285141" y="6445252"/>
                  <a:pt x="6278770" y="6445252"/>
                </a:cubicBezTo>
                <a:close/>
                <a:moveTo>
                  <a:pt x="6157702" y="6445252"/>
                </a:moveTo>
                <a:cubicBezTo>
                  <a:pt x="6153523" y="6445252"/>
                  <a:pt x="6149820" y="6446258"/>
                  <a:pt x="6146594" y="6448270"/>
                </a:cubicBezTo>
                <a:cubicBezTo>
                  <a:pt x="6143367" y="6450282"/>
                  <a:pt x="6140640" y="6453323"/>
                  <a:pt x="6138411" y="6457392"/>
                </a:cubicBezTo>
                <a:lnTo>
                  <a:pt x="6138411" y="6446927"/>
                </a:lnTo>
                <a:lnTo>
                  <a:pt x="6129132" y="6446927"/>
                </a:lnTo>
                <a:lnTo>
                  <a:pt x="6129132" y="6521015"/>
                </a:lnTo>
                <a:lnTo>
                  <a:pt x="6139388" y="6521015"/>
                </a:lnTo>
                <a:lnTo>
                  <a:pt x="6139388" y="6480509"/>
                </a:lnTo>
                <a:cubicBezTo>
                  <a:pt x="6139388" y="6471570"/>
                  <a:pt x="6140853" y="6465261"/>
                  <a:pt x="6143783" y="6461583"/>
                </a:cubicBezTo>
                <a:cubicBezTo>
                  <a:pt x="6146713" y="6457905"/>
                  <a:pt x="6150643" y="6456066"/>
                  <a:pt x="6155573" y="6456066"/>
                </a:cubicBezTo>
                <a:cubicBezTo>
                  <a:pt x="6158177" y="6456066"/>
                  <a:pt x="6160468" y="6456752"/>
                  <a:pt x="6162444" y="6458126"/>
                </a:cubicBezTo>
                <a:cubicBezTo>
                  <a:pt x="6164421" y="6459499"/>
                  <a:pt x="6165874" y="6461443"/>
                  <a:pt x="6166805" y="6463957"/>
                </a:cubicBezTo>
                <a:cubicBezTo>
                  <a:pt x="6167735" y="6466471"/>
                  <a:pt x="6168200" y="6470452"/>
                  <a:pt x="6168200" y="6475900"/>
                </a:cubicBezTo>
                <a:lnTo>
                  <a:pt x="6168200" y="6521015"/>
                </a:lnTo>
                <a:lnTo>
                  <a:pt x="6178455" y="6521015"/>
                </a:lnTo>
                <a:lnTo>
                  <a:pt x="6178455" y="6475460"/>
                </a:lnTo>
                <a:cubicBezTo>
                  <a:pt x="6178455" y="6468623"/>
                  <a:pt x="6178037" y="6463554"/>
                  <a:pt x="6177201" y="6460252"/>
                </a:cubicBezTo>
                <a:cubicBezTo>
                  <a:pt x="6176366" y="6456949"/>
                  <a:pt x="6175101" y="6454264"/>
                  <a:pt x="6173406" y="6452194"/>
                </a:cubicBezTo>
                <a:cubicBezTo>
                  <a:pt x="6171711" y="6450124"/>
                  <a:pt x="6169483" y="6448450"/>
                  <a:pt x="6166720" y="6447171"/>
                </a:cubicBezTo>
                <a:cubicBezTo>
                  <a:pt x="6163958" y="6445892"/>
                  <a:pt x="6160951" y="6445252"/>
                  <a:pt x="6157702" y="6445252"/>
                </a:cubicBezTo>
                <a:close/>
                <a:moveTo>
                  <a:pt x="6087363" y="6445252"/>
                </a:moveTo>
                <a:cubicBezTo>
                  <a:pt x="6079131" y="6445252"/>
                  <a:pt x="6072329" y="6448613"/>
                  <a:pt x="6066957" y="6455333"/>
                </a:cubicBezTo>
                <a:cubicBezTo>
                  <a:pt x="6061585" y="6462054"/>
                  <a:pt x="6058899" y="6471809"/>
                  <a:pt x="6058899" y="6484599"/>
                </a:cubicBezTo>
                <a:cubicBezTo>
                  <a:pt x="6058899" y="6496924"/>
                  <a:pt x="6061562" y="6506353"/>
                  <a:pt x="6066887" y="6512888"/>
                </a:cubicBezTo>
                <a:cubicBezTo>
                  <a:pt x="6072213" y="6519422"/>
                  <a:pt x="6079177" y="6522690"/>
                  <a:pt x="6087781" y="6522690"/>
                </a:cubicBezTo>
                <a:cubicBezTo>
                  <a:pt x="6094618" y="6522690"/>
                  <a:pt x="6100350" y="6520678"/>
                  <a:pt x="6104978" y="6516655"/>
                </a:cubicBezTo>
                <a:cubicBezTo>
                  <a:pt x="6109606" y="6512632"/>
                  <a:pt x="6112803" y="6506667"/>
                  <a:pt x="6114571" y="6498761"/>
                </a:cubicBezTo>
                <a:lnTo>
                  <a:pt x="6103967" y="6497156"/>
                </a:lnTo>
                <a:cubicBezTo>
                  <a:pt x="6100943" y="6507295"/>
                  <a:pt x="6095572" y="6512365"/>
                  <a:pt x="6087851" y="6512365"/>
                </a:cubicBezTo>
                <a:cubicBezTo>
                  <a:pt x="6082921" y="6512365"/>
                  <a:pt x="6078735" y="6510248"/>
                  <a:pt x="6075294" y="6506016"/>
                </a:cubicBezTo>
                <a:cubicBezTo>
                  <a:pt x="6071853" y="6501784"/>
                  <a:pt x="6069922" y="6495505"/>
                  <a:pt x="6069504" y="6487180"/>
                </a:cubicBezTo>
                <a:lnTo>
                  <a:pt x="6114850" y="6487180"/>
                </a:lnTo>
                <a:lnTo>
                  <a:pt x="6114919" y="6483831"/>
                </a:lnTo>
                <a:cubicBezTo>
                  <a:pt x="6114919" y="6471321"/>
                  <a:pt x="6112292" y="6461763"/>
                  <a:pt x="6107036" y="6455159"/>
                </a:cubicBezTo>
                <a:cubicBezTo>
                  <a:pt x="6101781" y="6448555"/>
                  <a:pt x="6095223" y="6445252"/>
                  <a:pt x="6087363" y="6445252"/>
                </a:cubicBezTo>
                <a:close/>
                <a:moveTo>
                  <a:pt x="5900527" y="6445252"/>
                </a:moveTo>
                <a:cubicBezTo>
                  <a:pt x="5896348" y="6445252"/>
                  <a:pt x="5892646" y="6446258"/>
                  <a:pt x="5889419" y="6448270"/>
                </a:cubicBezTo>
                <a:cubicBezTo>
                  <a:pt x="5886192" y="6450282"/>
                  <a:pt x="5883465" y="6453323"/>
                  <a:pt x="5881236" y="6457392"/>
                </a:cubicBezTo>
                <a:lnTo>
                  <a:pt x="5881236" y="6446927"/>
                </a:lnTo>
                <a:lnTo>
                  <a:pt x="5871957" y="6446927"/>
                </a:lnTo>
                <a:lnTo>
                  <a:pt x="5871957" y="6521015"/>
                </a:lnTo>
                <a:lnTo>
                  <a:pt x="5882213" y="6521015"/>
                </a:lnTo>
                <a:lnTo>
                  <a:pt x="5882213" y="6480509"/>
                </a:lnTo>
                <a:cubicBezTo>
                  <a:pt x="5882213" y="6471570"/>
                  <a:pt x="5883678" y="6465261"/>
                  <a:pt x="5886608" y="6461583"/>
                </a:cubicBezTo>
                <a:cubicBezTo>
                  <a:pt x="5889538" y="6457905"/>
                  <a:pt x="5893468" y="6456066"/>
                  <a:pt x="5898398" y="6456066"/>
                </a:cubicBezTo>
                <a:cubicBezTo>
                  <a:pt x="5901002" y="6456066"/>
                  <a:pt x="5903293" y="6456752"/>
                  <a:pt x="5905269" y="6458126"/>
                </a:cubicBezTo>
                <a:cubicBezTo>
                  <a:pt x="5907246" y="6459499"/>
                  <a:pt x="5908699" y="6461443"/>
                  <a:pt x="5909630" y="6463957"/>
                </a:cubicBezTo>
                <a:cubicBezTo>
                  <a:pt x="5910560" y="6466471"/>
                  <a:pt x="5911025" y="6470452"/>
                  <a:pt x="5911025" y="6475900"/>
                </a:cubicBezTo>
                <a:lnTo>
                  <a:pt x="5911025" y="6521015"/>
                </a:lnTo>
                <a:lnTo>
                  <a:pt x="5921280" y="6521015"/>
                </a:lnTo>
                <a:lnTo>
                  <a:pt x="5921280" y="6475460"/>
                </a:lnTo>
                <a:cubicBezTo>
                  <a:pt x="5921280" y="6468623"/>
                  <a:pt x="5920862" y="6463554"/>
                  <a:pt x="5920026" y="6460252"/>
                </a:cubicBezTo>
                <a:cubicBezTo>
                  <a:pt x="5919191" y="6456949"/>
                  <a:pt x="5917926" y="6454264"/>
                  <a:pt x="5916231" y="6452194"/>
                </a:cubicBezTo>
                <a:cubicBezTo>
                  <a:pt x="5914536" y="6450124"/>
                  <a:pt x="5912308" y="6448450"/>
                  <a:pt x="5909545" y="6447171"/>
                </a:cubicBezTo>
                <a:cubicBezTo>
                  <a:pt x="5906783" y="6445892"/>
                  <a:pt x="5903776" y="6445252"/>
                  <a:pt x="5900527" y="6445252"/>
                </a:cubicBezTo>
                <a:close/>
                <a:moveTo>
                  <a:pt x="5829839" y="6445252"/>
                </a:moveTo>
                <a:cubicBezTo>
                  <a:pt x="5821608" y="6445252"/>
                  <a:pt x="5814805" y="6448508"/>
                  <a:pt x="5809433" y="6455019"/>
                </a:cubicBezTo>
                <a:cubicBezTo>
                  <a:pt x="5804062" y="6461531"/>
                  <a:pt x="5801376" y="6471181"/>
                  <a:pt x="5801376" y="6483971"/>
                </a:cubicBezTo>
                <a:cubicBezTo>
                  <a:pt x="5801376" y="6496714"/>
                  <a:pt x="5804085" y="6506353"/>
                  <a:pt x="5809503" y="6512888"/>
                </a:cubicBezTo>
                <a:cubicBezTo>
                  <a:pt x="5814921" y="6519422"/>
                  <a:pt x="5821701" y="6522690"/>
                  <a:pt x="5829839" y="6522690"/>
                </a:cubicBezTo>
                <a:cubicBezTo>
                  <a:pt x="5838118" y="6522690"/>
                  <a:pt x="5844931" y="6519434"/>
                  <a:pt x="5850280" y="6512923"/>
                </a:cubicBezTo>
                <a:cubicBezTo>
                  <a:pt x="5855628" y="6506411"/>
                  <a:pt x="5858302" y="6496505"/>
                  <a:pt x="5858302" y="6483204"/>
                </a:cubicBezTo>
                <a:cubicBezTo>
                  <a:pt x="5858302" y="6470925"/>
                  <a:pt x="5855582" y="6461531"/>
                  <a:pt x="5850140" y="6455019"/>
                </a:cubicBezTo>
                <a:cubicBezTo>
                  <a:pt x="5844699" y="6448508"/>
                  <a:pt x="5837932" y="6445252"/>
                  <a:pt x="5829839" y="6445252"/>
                </a:cubicBezTo>
                <a:close/>
                <a:moveTo>
                  <a:pt x="2714262" y="6445252"/>
                </a:moveTo>
                <a:cubicBezTo>
                  <a:pt x="2710083" y="6445252"/>
                  <a:pt x="2706380" y="6446258"/>
                  <a:pt x="2703154" y="6448270"/>
                </a:cubicBezTo>
                <a:cubicBezTo>
                  <a:pt x="2699927" y="6450282"/>
                  <a:pt x="2697200" y="6453323"/>
                  <a:pt x="2694971" y="6457392"/>
                </a:cubicBezTo>
                <a:lnTo>
                  <a:pt x="2694971" y="6446927"/>
                </a:lnTo>
                <a:lnTo>
                  <a:pt x="2685692" y="6446927"/>
                </a:lnTo>
                <a:lnTo>
                  <a:pt x="2685692" y="6521015"/>
                </a:lnTo>
                <a:lnTo>
                  <a:pt x="2695948" y="6521015"/>
                </a:lnTo>
                <a:lnTo>
                  <a:pt x="2695948" y="6480509"/>
                </a:lnTo>
                <a:cubicBezTo>
                  <a:pt x="2695948" y="6471570"/>
                  <a:pt x="2697413" y="6465261"/>
                  <a:pt x="2700343" y="6461583"/>
                </a:cubicBezTo>
                <a:cubicBezTo>
                  <a:pt x="2703273" y="6457905"/>
                  <a:pt x="2707203" y="6456066"/>
                  <a:pt x="2712133" y="6456066"/>
                </a:cubicBezTo>
                <a:cubicBezTo>
                  <a:pt x="2714737" y="6456066"/>
                  <a:pt x="2717028" y="6456752"/>
                  <a:pt x="2719004" y="6458126"/>
                </a:cubicBezTo>
                <a:cubicBezTo>
                  <a:pt x="2720981" y="6459499"/>
                  <a:pt x="2722434" y="6461443"/>
                  <a:pt x="2723365" y="6463957"/>
                </a:cubicBezTo>
                <a:cubicBezTo>
                  <a:pt x="2724295" y="6466471"/>
                  <a:pt x="2724760" y="6470452"/>
                  <a:pt x="2724760" y="6475900"/>
                </a:cubicBezTo>
                <a:lnTo>
                  <a:pt x="2724760" y="6521015"/>
                </a:lnTo>
                <a:lnTo>
                  <a:pt x="2735015" y="6521015"/>
                </a:lnTo>
                <a:lnTo>
                  <a:pt x="2735015" y="6475460"/>
                </a:lnTo>
                <a:cubicBezTo>
                  <a:pt x="2735015" y="6468623"/>
                  <a:pt x="2734597" y="6463554"/>
                  <a:pt x="2733761" y="6460252"/>
                </a:cubicBezTo>
                <a:cubicBezTo>
                  <a:pt x="2732926" y="6456949"/>
                  <a:pt x="2731661" y="6454264"/>
                  <a:pt x="2729966" y="6452194"/>
                </a:cubicBezTo>
                <a:cubicBezTo>
                  <a:pt x="2728271" y="6450124"/>
                  <a:pt x="2726043" y="6448450"/>
                  <a:pt x="2723280" y="6447171"/>
                </a:cubicBezTo>
                <a:cubicBezTo>
                  <a:pt x="2720518" y="6445892"/>
                  <a:pt x="2717511" y="6445252"/>
                  <a:pt x="2714262" y="6445252"/>
                </a:cubicBezTo>
                <a:close/>
                <a:moveTo>
                  <a:pt x="2644830" y="6445252"/>
                </a:moveTo>
                <a:cubicBezTo>
                  <a:pt x="2636644" y="6445252"/>
                  <a:pt x="2630354" y="6447066"/>
                  <a:pt x="2625959" y="6450694"/>
                </a:cubicBezTo>
                <a:cubicBezTo>
                  <a:pt x="2621564" y="6454322"/>
                  <a:pt x="2618645" y="6460112"/>
                  <a:pt x="2617204" y="6468065"/>
                </a:cubicBezTo>
                <a:lnTo>
                  <a:pt x="2627319" y="6469739"/>
                </a:lnTo>
                <a:cubicBezTo>
                  <a:pt x="2628435" y="6464271"/>
                  <a:pt x="2630180" y="6460543"/>
                  <a:pt x="2632552" y="6458557"/>
                </a:cubicBezTo>
                <a:cubicBezTo>
                  <a:pt x="2634924" y="6456571"/>
                  <a:pt x="2638505" y="6455577"/>
                  <a:pt x="2643295" y="6455577"/>
                </a:cubicBezTo>
                <a:cubicBezTo>
                  <a:pt x="2648597" y="6455577"/>
                  <a:pt x="2652527" y="6457066"/>
                  <a:pt x="2655085" y="6460042"/>
                </a:cubicBezTo>
                <a:cubicBezTo>
                  <a:pt x="2656899" y="6462089"/>
                  <a:pt x="2657806" y="6465647"/>
                  <a:pt x="2657806" y="6470716"/>
                </a:cubicBezTo>
                <a:lnTo>
                  <a:pt x="2657736" y="6473925"/>
                </a:lnTo>
                <a:cubicBezTo>
                  <a:pt x="2653829" y="6475626"/>
                  <a:pt x="2647690" y="6477091"/>
                  <a:pt x="2639319" y="6478320"/>
                </a:cubicBezTo>
                <a:cubicBezTo>
                  <a:pt x="2633086" y="6479204"/>
                  <a:pt x="2628435" y="6480576"/>
                  <a:pt x="2625366" y="6482436"/>
                </a:cubicBezTo>
                <a:cubicBezTo>
                  <a:pt x="2622296" y="6484297"/>
                  <a:pt x="2619878" y="6486878"/>
                  <a:pt x="2618110" y="6490180"/>
                </a:cubicBezTo>
                <a:cubicBezTo>
                  <a:pt x="2616343" y="6493482"/>
                  <a:pt x="2615460" y="6497273"/>
                  <a:pt x="2615460" y="6501551"/>
                </a:cubicBezTo>
                <a:cubicBezTo>
                  <a:pt x="2615460" y="6508016"/>
                  <a:pt x="2617343" y="6513155"/>
                  <a:pt x="2621110" y="6516969"/>
                </a:cubicBezTo>
                <a:cubicBezTo>
                  <a:pt x="2624878" y="6520783"/>
                  <a:pt x="2629924" y="6522690"/>
                  <a:pt x="2636249" y="6522690"/>
                </a:cubicBezTo>
                <a:cubicBezTo>
                  <a:pt x="2640249" y="6522690"/>
                  <a:pt x="2644109" y="6521782"/>
                  <a:pt x="2647830" y="6519968"/>
                </a:cubicBezTo>
                <a:cubicBezTo>
                  <a:pt x="2651550" y="6518154"/>
                  <a:pt x="2655132" y="6515456"/>
                  <a:pt x="2658573" y="6511875"/>
                </a:cubicBezTo>
                <a:cubicBezTo>
                  <a:pt x="2658899" y="6515411"/>
                  <a:pt x="2659596" y="6518457"/>
                  <a:pt x="2660666" y="6521015"/>
                </a:cubicBezTo>
                <a:lnTo>
                  <a:pt x="2671410" y="6521015"/>
                </a:lnTo>
                <a:cubicBezTo>
                  <a:pt x="2670107" y="6518132"/>
                  <a:pt x="2669235" y="6515167"/>
                  <a:pt x="2668793" y="6512120"/>
                </a:cubicBezTo>
                <a:cubicBezTo>
                  <a:pt x="2668352" y="6509074"/>
                  <a:pt x="2668131" y="6501691"/>
                  <a:pt x="2668131" y="6489971"/>
                </a:cubicBezTo>
                <a:lnTo>
                  <a:pt x="2668131" y="6473227"/>
                </a:lnTo>
                <a:cubicBezTo>
                  <a:pt x="2668131" y="6466437"/>
                  <a:pt x="2667654" y="6461275"/>
                  <a:pt x="2666701" y="6457740"/>
                </a:cubicBezTo>
                <a:cubicBezTo>
                  <a:pt x="2665747" y="6454205"/>
                  <a:pt x="2663457" y="6451240"/>
                  <a:pt x="2659829" y="6448845"/>
                </a:cubicBezTo>
                <a:cubicBezTo>
                  <a:pt x="2656201" y="6446450"/>
                  <a:pt x="2651202" y="6445252"/>
                  <a:pt x="2644830" y="6445252"/>
                </a:cubicBezTo>
                <a:close/>
                <a:moveTo>
                  <a:pt x="2574806" y="6445252"/>
                </a:moveTo>
                <a:cubicBezTo>
                  <a:pt x="2572341" y="6445252"/>
                  <a:pt x="2570120" y="6446101"/>
                  <a:pt x="2568144" y="6447799"/>
                </a:cubicBezTo>
                <a:cubicBezTo>
                  <a:pt x="2566167" y="6449496"/>
                  <a:pt x="2563993" y="6452950"/>
                  <a:pt x="2561621" y="6458159"/>
                </a:cubicBezTo>
                <a:lnTo>
                  <a:pt x="2561621" y="6446927"/>
                </a:lnTo>
                <a:lnTo>
                  <a:pt x="2552342" y="6446927"/>
                </a:lnTo>
                <a:lnTo>
                  <a:pt x="2552342" y="6521015"/>
                </a:lnTo>
                <a:lnTo>
                  <a:pt x="2562598" y="6521015"/>
                </a:lnTo>
                <a:lnTo>
                  <a:pt x="2562598" y="6482227"/>
                </a:lnTo>
                <a:cubicBezTo>
                  <a:pt x="2562598" y="6476832"/>
                  <a:pt x="2563249" y="6471739"/>
                  <a:pt x="2564551" y="6466949"/>
                </a:cubicBezTo>
                <a:cubicBezTo>
                  <a:pt x="2565295" y="6464205"/>
                  <a:pt x="2566574" y="6462065"/>
                  <a:pt x="2568388" y="6460531"/>
                </a:cubicBezTo>
                <a:cubicBezTo>
                  <a:pt x="2570202" y="6458996"/>
                  <a:pt x="2572202" y="6458228"/>
                  <a:pt x="2574388" y="6458228"/>
                </a:cubicBezTo>
                <a:cubicBezTo>
                  <a:pt x="2576806" y="6458228"/>
                  <a:pt x="2579294" y="6459135"/>
                  <a:pt x="2581852" y="6460949"/>
                </a:cubicBezTo>
                <a:lnTo>
                  <a:pt x="2585340" y="6449299"/>
                </a:lnTo>
                <a:cubicBezTo>
                  <a:pt x="2581759" y="6446601"/>
                  <a:pt x="2578248" y="6445252"/>
                  <a:pt x="2574806" y="6445252"/>
                </a:cubicBezTo>
                <a:close/>
                <a:moveTo>
                  <a:pt x="2510573" y="6445252"/>
                </a:moveTo>
                <a:cubicBezTo>
                  <a:pt x="2502341" y="6445252"/>
                  <a:pt x="2495539" y="6448613"/>
                  <a:pt x="2490167" y="6455333"/>
                </a:cubicBezTo>
                <a:cubicBezTo>
                  <a:pt x="2484795" y="6462054"/>
                  <a:pt x="2482110" y="6471809"/>
                  <a:pt x="2482110" y="6484599"/>
                </a:cubicBezTo>
                <a:cubicBezTo>
                  <a:pt x="2482110" y="6496924"/>
                  <a:pt x="2484772" y="6506353"/>
                  <a:pt x="2490097" y="6512888"/>
                </a:cubicBezTo>
                <a:cubicBezTo>
                  <a:pt x="2495423" y="6519422"/>
                  <a:pt x="2502387" y="6522690"/>
                  <a:pt x="2510992" y="6522690"/>
                </a:cubicBezTo>
                <a:cubicBezTo>
                  <a:pt x="2517828" y="6522690"/>
                  <a:pt x="2523561" y="6520678"/>
                  <a:pt x="2528188" y="6516655"/>
                </a:cubicBezTo>
                <a:cubicBezTo>
                  <a:pt x="2532816" y="6512632"/>
                  <a:pt x="2536013" y="6506667"/>
                  <a:pt x="2537781" y="6498761"/>
                </a:cubicBezTo>
                <a:lnTo>
                  <a:pt x="2527176" y="6497156"/>
                </a:lnTo>
                <a:cubicBezTo>
                  <a:pt x="2524153" y="6507295"/>
                  <a:pt x="2518782" y="6512365"/>
                  <a:pt x="2511061" y="6512365"/>
                </a:cubicBezTo>
                <a:cubicBezTo>
                  <a:pt x="2506131" y="6512365"/>
                  <a:pt x="2501946" y="6510248"/>
                  <a:pt x="2498504" y="6506016"/>
                </a:cubicBezTo>
                <a:cubicBezTo>
                  <a:pt x="2495062" y="6501784"/>
                  <a:pt x="2493132" y="6495505"/>
                  <a:pt x="2492714" y="6487180"/>
                </a:cubicBezTo>
                <a:lnTo>
                  <a:pt x="2538060" y="6487180"/>
                </a:lnTo>
                <a:lnTo>
                  <a:pt x="2538129" y="6483831"/>
                </a:lnTo>
                <a:cubicBezTo>
                  <a:pt x="2538129" y="6471321"/>
                  <a:pt x="2535502" y="6461763"/>
                  <a:pt x="2530246" y="6455159"/>
                </a:cubicBezTo>
                <a:cubicBezTo>
                  <a:pt x="2524991" y="6448555"/>
                  <a:pt x="2518433" y="6445252"/>
                  <a:pt x="2510573" y="6445252"/>
                </a:cubicBezTo>
                <a:close/>
                <a:moveTo>
                  <a:pt x="1942737" y="6445252"/>
                </a:moveTo>
                <a:cubicBezTo>
                  <a:pt x="1938558" y="6445252"/>
                  <a:pt x="1934856" y="6446258"/>
                  <a:pt x="1931629" y="6448270"/>
                </a:cubicBezTo>
                <a:cubicBezTo>
                  <a:pt x="1928402" y="6450282"/>
                  <a:pt x="1925675" y="6453323"/>
                  <a:pt x="1923446" y="6457392"/>
                </a:cubicBezTo>
                <a:lnTo>
                  <a:pt x="1923446" y="6446927"/>
                </a:lnTo>
                <a:lnTo>
                  <a:pt x="1914167" y="6446927"/>
                </a:lnTo>
                <a:lnTo>
                  <a:pt x="1914167" y="6521015"/>
                </a:lnTo>
                <a:lnTo>
                  <a:pt x="1924423" y="6521015"/>
                </a:lnTo>
                <a:lnTo>
                  <a:pt x="1924423" y="6480509"/>
                </a:lnTo>
                <a:cubicBezTo>
                  <a:pt x="1924423" y="6471570"/>
                  <a:pt x="1925888" y="6465261"/>
                  <a:pt x="1928818" y="6461583"/>
                </a:cubicBezTo>
                <a:cubicBezTo>
                  <a:pt x="1931748" y="6457905"/>
                  <a:pt x="1935678" y="6456066"/>
                  <a:pt x="1940608" y="6456066"/>
                </a:cubicBezTo>
                <a:cubicBezTo>
                  <a:pt x="1943212" y="6456066"/>
                  <a:pt x="1945503" y="6456752"/>
                  <a:pt x="1947479" y="6458126"/>
                </a:cubicBezTo>
                <a:cubicBezTo>
                  <a:pt x="1949456" y="6459499"/>
                  <a:pt x="1950909" y="6461443"/>
                  <a:pt x="1951840" y="6463957"/>
                </a:cubicBezTo>
                <a:cubicBezTo>
                  <a:pt x="1952770" y="6466471"/>
                  <a:pt x="1953235" y="6470452"/>
                  <a:pt x="1953235" y="6475900"/>
                </a:cubicBezTo>
                <a:lnTo>
                  <a:pt x="1953235" y="6521015"/>
                </a:lnTo>
                <a:lnTo>
                  <a:pt x="1963490" y="6521015"/>
                </a:lnTo>
                <a:lnTo>
                  <a:pt x="1963490" y="6475460"/>
                </a:lnTo>
                <a:cubicBezTo>
                  <a:pt x="1963490" y="6468623"/>
                  <a:pt x="1963072" y="6463554"/>
                  <a:pt x="1962236" y="6460252"/>
                </a:cubicBezTo>
                <a:cubicBezTo>
                  <a:pt x="1961401" y="6456949"/>
                  <a:pt x="1960136" y="6454264"/>
                  <a:pt x="1958441" y="6452194"/>
                </a:cubicBezTo>
                <a:cubicBezTo>
                  <a:pt x="1956746" y="6450124"/>
                  <a:pt x="1954518" y="6448450"/>
                  <a:pt x="1951755" y="6447171"/>
                </a:cubicBezTo>
                <a:cubicBezTo>
                  <a:pt x="1948993" y="6445892"/>
                  <a:pt x="1945986" y="6445252"/>
                  <a:pt x="1942737" y="6445252"/>
                </a:cubicBezTo>
                <a:close/>
                <a:moveTo>
                  <a:pt x="1872049" y="6445252"/>
                </a:moveTo>
                <a:cubicBezTo>
                  <a:pt x="1863817" y="6445252"/>
                  <a:pt x="1857015" y="6448508"/>
                  <a:pt x="1851643" y="6455019"/>
                </a:cubicBezTo>
                <a:cubicBezTo>
                  <a:pt x="1846271" y="6461531"/>
                  <a:pt x="1843586" y="6471181"/>
                  <a:pt x="1843586" y="6483971"/>
                </a:cubicBezTo>
                <a:cubicBezTo>
                  <a:pt x="1843586" y="6496714"/>
                  <a:pt x="1846295" y="6506353"/>
                  <a:pt x="1851713" y="6512888"/>
                </a:cubicBezTo>
                <a:cubicBezTo>
                  <a:pt x="1857131" y="6519422"/>
                  <a:pt x="1863910" y="6522690"/>
                  <a:pt x="1872049" y="6522690"/>
                </a:cubicBezTo>
                <a:cubicBezTo>
                  <a:pt x="1880328" y="6522690"/>
                  <a:pt x="1887141" y="6519434"/>
                  <a:pt x="1892490" y="6512923"/>
                </a:cubicBezTo>
                <a:cubicBezTo>
                  <a:pt x="1897838" y="6506411"/>
                  <a:pt x="1900512" y="6496505"/>
                  <a:pt x="1900512" y="6483204"/>
                </a:cubicBezTo>
                <a:cubicBezTo>
                  <a:pt x="1900512" y="6470925"/>
                  <a:pt x="1897792" y="6461531"/>
                  <a:pt x="1892350" y="6455019"/>
                </a:cubicBezTo>
                <a:cubicBezTo>
                  <a:pt x="1886909" y="6448508"/>
                  <a:pt x="1880142" y="6445252"/>
                  <a:pt x="1872049" y="6445252"/>
                </a:cubicBezTo>
                <a:close/>
                <a:moveTo>
                  <a:pt x="1803281" y="6445252"/>
                </a:moveTo>
                <a:cubicBezTo>
                  <a:pt x="1800816" y="6445252"/>
                  <a:pt x="1798595" y="6446101"/>
                  <a:pt x="1796619" y="6447799"/>
                </a:cubicBezTo>
                <a:cubicBezTo>
                  <a:pt x="1794642" y="6449496"/>
                  <a:pt x="1792468" y="6452950"/>
                  <a:pt x="1790096" y="6458159"/>
                </a:cubicBezTo>
                <a:lnTo>
                  <a:pt x="1790096" y="6446927"/>
                </a:lnTo>
                <a:lnTo>
                  <a:pt x="1780818" y="6446927"/>
                </a:lnTo>
                <a:lnTo>
                  <a:pt x="1780818" y="6521015"/>
                </a:lnTo>
                <a:lnTo>
                  <a:pt x="1791073" y="6521015"/>
                </a:lnTo>
                <a:lnTo>
                  <a:pt x="1791073" y="6482227"/>
                </a:lnTo>
                <a:cubicBezTo>
                  <a:pt x="1791073" y="6476832"/>
                  <a:pt x="1791724" y="6471739"/>
                  <a:pt x="1793026" y="6466949"/>
                </a:cubicBezTo>
                <a:cubicBezTo>
                  <a:pt x="1793770" y="6464205"/>
                  <a:pt x="1795049" y="6462065"/>
                  <a:pt x="1796863" y="6460531"/>
                </a:cubicBezTo>
                <a:cubicBezTo>
                  <a:pt x="1798677" y="6458996"/>
                  <a:pt x="1800677" y="6458228"/>
                  <a:pt x="1802863" y="6458228"/>
                </a:cubicBezTo>
                <a:cubicBezTo>
                  <a:pt x="1805281" y="6458228"/>
                  <a:pt x="1807769" y="6459135"/>
                  <a:pt x="1810327" y="6460949"/>
                </a:cubicBezTo>
                <a:lnTo>
                  <a:pt x="1813815" y="6449299"/>
                </a:lnTo>
                <a:cubicBezTo>
                  <a:pt x="1810234" y="6446601"/>
                  <a:pt x="1806723" y="6445252"/>
                  <a:pt x="1803281" y="6445252"/>
                </a:cubicBezTo>
                <a:close/>
                <a:moveTo>
                  <a:pt x="1715742" y="6445252"/>
                </a:moveTo>
                <a:cubicBezTo>
                  <a:pt x="1708580" y="6445252"/>
                  <a:pt x="1702976" y="6447229"/>
                  <a:pt x="1698930" y="6451182"/>
                </a:cubicBezTo>
                <a:cubicBezTo>
                  <a:pt x="1694883" y="6455136"/>
                  <a:pt x="1692860" y="6460275"/>
                  <a:pt x="1692860" y="6466600"/>
                </a:cubicBezTo>
                <a:cubicBezTo>
                  <a:pt x="1692860" y="6470274"/>
                  <a:pt x="1693604" y="6473553"/>
                  <a:pt x="1695092" y="6476437"/>
                </a:cubicBezTo>
                <a:cubicBezTo>
                  <a:pt x="1696581" y="6479320"/>
                  <a:pt x="1698674" y="6481622"/>
                  <a:pt x="1701371" y="6483343"/>
                </a:cubicBezTo>
                <a:cubicBezTo>
                  <a:pt x="1704069" y="6485064"/>
                  <a:pt x="1709417" y="6487157"/>
                  <a:pt x="1717417" y="6489622"/>
                </a:cubicBezTo>
                <a:cubicBezTo>
                  <a:pt x="1722951" y="6491296"/>
                  <a:pt x="1726439" y="6492691"/>
                  <a:pt x="1727881" y="6493808"/>
                </a:cubicBezTo>
                <a:cubicBezTo>
                  <a:pt x="1729974" y="6495435"/>
                  <a:pt x="1731021" y="6497714"/>
                  <a:pt x="1731021" y="6500644"/>
                </a:cubicBezTo>
                <a:cubicBezTo>
                  <a:pt x="1731021" y="6504040"/>
                  <a:pt x="1729803" y="6506842"/>
                  <a:pt x="1727367" y="6509051"/>
                </a:cubicBezTo>
                <a:cubicBezTo>
                  <a:pt x="1724931" y="6511260"/>
                  <a:pt x="1721485" y="6512365"/>
                  <a:pt x="1717031" y="6512365"/>
                </a:cubicBezTo>
                <a:cubicBezTo>
                  <a:pt x="1712577" y="6512365"/>
                  <a:pt x="1709004" y="6511091"/>
                  <a:pt x="1706313" y="6508545"/>
                </a:cubicBezTo>
                <a:cubicBezTo>
                  <a:pt x="1703621" y="6505999"/>
                  <a:pt x="1701974" y="6502109"/>
                  <a:pt x="1701371" y="6496877"/>
                </a:cubicBezTo>
                <a:lnTo>
                  <a:pt x="1691116" y="6498831"/>
                </a:lnTo>
                <a:cubicBezTo>
                  <a:pt x="1693441" y="6514737"/>
                  <a:pt x="1701883" y="6522690"/>
                  <a:pt x="1716440" y="6522690"/>
                </a:cubicBezTo>
                <a:cubicBezTo>
                  <a:pt x="1724207" y="6522690"/>
                  <a:pt x="1730335" y="6520500"/>
                  <a:pt x="1734823" y="6516120"/>
                </a:cubicBezTo>
                <a:cubicBezTo>
                  <a:pt x="1739311" y="6511741"/>
                  <a:pt x="1741555" y="6506010"/>
                  <a:pt x="1741555" y="6498929"/>
                </a:cubicBezTo>
                <a:cubicBezTo>
                  <a:pt x="1741555" y="6495108"/>
                  <a:pt x="1740860" y="6491812"/>
                  <a:pt x="1739470" y="6489040"/>
                </a:cubicBezTo>
                <a:cubicBezTo>
                  <a:pt x="1738079" y="6486268"/>
                  <a:pt x="1736133" y="6484079"/>
                  <a:pt x="1733631" y="6482471"/>
                </a:cubicBezTo>
                <a:cubicBezTo>
                  <a:pt x="1731129" y="6480864"/>
                  <a:pt x="1725617" y="6478708"/>
                  <a:pt x="1717094" y="6476004"/>
                </a:cubicBezTo>
                <a:cubicBezTo>
                  <a:pt x="1710897" y="6473966"/>
                  <a:pt x="1707169" y="6472484"/>
                  <a:pt x="1705911" y="6471558"/>
                </a:cubicBezTo>
                <a:cubicBezTo>
                  <a:pt x="1703815" y="6469983"/>
                  <a:pt x="1702766" y="6467829"/>
                  <a:pt x="1702766" y="6465096"/>
                </a:cubicBezTo>
                <a:cubicBezTo>
                  <a:pt x="1702766" y="6462317"/>
                  <a:pt x="1703859" y="6460036"/>
                  <a:pt x="1706045" y="6458252"/>
                </a:cubicBezTo>
                <a:cubicBezTo>
                  <a:pt x="1708231" y="6456469"/>
                  <a:pt x="1711556" y="6455577"/>
                  <a:pt x="1716021" y="6455577"/>
                </a:cubicBezTo>
                <a:cubicBezTo>
                  <a:pt x="1723881" y="6455577"/>
                  <a:pt x="1728277" y="6459624"/>
                  <a:pt x="1729207" y="6467716"/>
                </a:cubicBezTo>
                <a:lnTo>
                  <a:pt x="1739252" y="6466042"/>
                </a:lnTo>
                <a:cubicBezTo>
                  <a:pt x="1738555" y="6460926"/>
                  <a:pt x="1737299" y="6456996"/>
                  <a:pt x="1735485" y="6454252"/>
                </a:cubicBezTo>
                <a:cubicBezTo>
                  <a:pt x="1733671" y="6451508"/>
                  <a:pt x="1731055" y="6449322"/>
                  <a:pt x="1727637" y="6447694"/>
                </a:cubicBezTo>
                <a:cubicBezTo>
                  <a:pt x="1724218" y="6446066"/>
                  <a:pt x="1720254" y="6445252"/>
                  <a:pt x="1715742" y="6445252"/>
                </a:cubicBezTo>
                <a:close/>
                <a:moveTo>
                  <a:pt x="1656986" y="6445252"/>
                </a:moveTo>
                <a:cubicBezTo>
                  <a:pt x="1652808" y="6445252"/>
                  <a:pt x="1649105" y="6446258"/>
                  <a:pt x="1645879" y="6448270"/>
                </a:cubicBezTo>
                <a:cubicBezTo>
                  <a:pt x="1642652" y="6450282"/>
                  <a:pt x="1639925" y="6453323"/>
                  <a:pt x="1637696" y="6457392"/>
                </a:cubicBezTo>
                <a:lnTo>
                  <a:pt x="1637696" y="6446927"/>
                </a:lnTo>
                <a:lnTo>
                  <a:pt x="1628418" y="6446927"/>
                </a:lnTo>
                <a:lnTo>
                  <a:pt x="1628418" y="6521015"/>
                </a:lnTo>
                <a:lnTo>
                  <a:pt x="1638673" y="6521015"/>
                </a:lnTo>
                <a:lnTo>
                  <a:pt x="1638673" y="6480509"/>
                </a:lnTo>
                <a:cubicBezTo>
                  <a:pt x="1638673" y="6471570"/>
                  <a:pt x="1640138" y="6465261"/>
                  <a:pt x="1643068" y="6461583"/>
                </a:cubicBezTo>
                <a:cubicBezTo>
                  <a:pt x="1645998" y="6457905"/>
                  <a:pt x="1649928" y="6456066"/>
                  <a:pt x="1654858" y="6456066"/>
                </a:cubicBezTo>
                <a:cubicBezTo>
                  <a:pt x="1657462" y="6456066"/>
                  <a:pt x="1659753" y="6456752"/>
                  <a:pt x="1661729" y="6458126"/>
                </a:cubicBezTo>
                <a:cubicBezTo>
                  <a:pt x="1663706" y="6459499"/>
                  <a:pt x="1665159" y="6461443"/>
                  <a:pt x="1666089" y="6463957"/>
                </a:cubicBezTo>
                <a:cubicBezTo>
                  <a:pt x="1667020" y="6466471"/>
                  <a:pt x="1667485" y="6470452"/>
                  <a:pt x="1667485" y="6475900"/>
                </a:cubicBezTo>
                <a:lnTo>
                  <a:pt x="1667485" y="6521015"/>
                </a:lnTo>
                <a:lnTo>
                  <a:pt x="1677740" y="6521015"/>
                </a:lnTo>
                <a:lnTo>
                  <a:pt x="1677740" y="6475460"/>
                </a:lnTo>
                <a:cubicBezTo>
                  <a:pt x="1677740" y="6468623"/>
                  <a:pt x="1677322" y="6463554"/>
                  <a:pt x="1676487" y="6460252"/>
                </a:cubicBezTo>
                <a:cubicBezTo>
                  <a:pt x="1675651" y="6456949"/>
                  <a:pt x="1674385" y="6454264"/>
                  <a:pt x="1672691" y="6452194"/>
                </a:cubicBezTo>
                <a:cubicBezTo>
                  <a:pt x="1670996" y="6450124"/>
                  <a:pt x="1668768" y="6448450"/>
                  <a:pt x="1666005" y="6447171"/>
                </a:cubicBezTo>
                <a:cubicBezTo>
                  <a:pt x="1663242" y="6445892"/>
                  <a:pt x="1660236" y="6445252"/>
                  <a:pt x="1656986" y="6445252"/>
                </a:cubicBezTo>
                <a:close/>
                <a:moveTo>
                  <a:pt x="1586648" y="6445252"/>
                </a:moveTo>
                <a:cubicBezTo>
                  <a:pt x="1578416" y="6445252"/>
                  <a:pt x="1571614" y="6448613"/>
                  <a:pt x="1566242" y="6455333"/>
                </a:cubicBezTo>
                <a:cubicBezTo>
                  <a:pt x="1560870" y="6462054"/>
                  <a:pt x="1558184" y="6471809"/>
                  <a:pt x="1558184" y="6484599"/>
                </a:cubicBezTo>
                <a:cubicBezTo>
                  <a:pt x="1558184" y="6496924"/>
                  <a:pt x="1560847" y="6506353"/>
                  <a:pt x="1566172" y="6512888"/>
                </a:cubicBezTo>
                <a:cubicBezTo>
                  <a:pt x="1571498" y="6519422"/>
                  <a:pt x="1578462" y="6522690"/>
                  <a:pt x="1587067" y="6522690"/>
                </a:cubicBezTo>
                <a:cubicBezTo>
                  <a:pt x="1593903" y="6522690"/>
                  <a:pt x="1599636" y="6520678"/>
                  <a:pt x="1604263" y="6516655"/>
                </a:cubicBezTo>
                <a:cubicBezTo>
                  <a:pt x="1608891" y="6512632"/>
                  <a:pt x="1612088" y="6506667"/>
                  <a:pt x="1613856" y="6498761"/>
                </a:cubicBezTo>
                <a:lnTo>
                  <a:pt x="1603252" y="6497156"/>
                </a:lnTo>
                <a:cubicBezTo>
                  <a:pt x="1600229" y="6507295"/>
                  <a:pt x="1594857" y="6512365"/>
                  <a:pt x="1587136" y="6512365"/>
                </a:cubicBezTo>
                <a:cubicBezTo>
                  <a:pt x="1582206" y="6512365"/>
                  <a:pt x="1578020" y="6510248"/>
                  <a:pt x="1574579" y="6506016"/>
                </a:cubicBezTo>
                <a:cubicBezTo>
                  <a:pt x="1571137" y="6501784"/>
                  <a:pt x="1569207" y="6495505"/>
                  <a:pt x="1568788" y="6487180"/>
                </a:cubicBezTo>
                <a:lnTo>
                  <a:pt x="1614135" y="6487180"/>
                </a:lnTo>
                <a:lnTo>
                  <a:pt x="1614204" y="6483831"/>
                </a:lnTo>
                <a:cubicBezTo>
                  <a:pt x="1614204" y="6471321"/>
                  <a:pt x="1611577" y="6461763"/>
                  <a:pt x="1606321" y="6455159"/>
                </a:cubicBezTo>
                <a:cubicBezTo>
                  <a:pt x="1601066" y="6448555"/>
                  <a:pt x="1594508" y="6445252"/>
                  <a:pt x="1586648" y="6445252"/>
                </a:cubicBezTo>
                <a:close/>
                <a:moveTo>
                  <a:pt x="1317367" y="6445252"/>
                </a:moveTo>
                <a:cubicBezTo>
                  <a:pt x="1312483" y="6445252"/>
                  <a:pt x="1308076" y="6446648"/>
                  <a:pt x="1304147" y="6449438"/>
                </a:cubicBezTo>
                <a:cubicBezTo>
                  <a:pt x="1300217" y="6452229"/>
                  <a:pt x="1297042" y="6456601"/>
                  <a:pt x="1294624" y="6462554"/>
                </a:cubicBezTo>
                <a:cubicBezTo>
                  <a:pt x="1292205" y="6468507"/>
                  <a:pt x="1290996" y="6475460"/>
                  <a:pt x="1290996" y="6483413"/>
                </a:cubicBezTo>
                <a:cubicBezTo>
                  <a:pt x="1290996" y="6495273"/>
                  <a:pt x="1293740" y="6504737"/>
                  <a:pt x="1299228" y="6511807"/>
                </a:cubicBezTo>
                <a:cubicBezTo>
                  <a:pt x="1304019" y="6517946"/>
                  <a:pt x="1310041" y="6521015"/>
                  <a:pt x="1317297" y="6521015"/>
                </a:cubicBezTo>
                <a:cubicBezTo>
                  <a:pt x="1320692" y="6521015"/>
                  <a:pt x="1323785" y="6520207"/>
                  <a:pt x="1326575" y="6518590"/>
                </a:cubicBezTo>
                <a:cubicBezTo>
                  <a:pt x="1329366" y="6516973"/>
                  <a:pt x="1331877" y="6514571"/>
                  <a:pt x="1334110" y="6511384"/>
                </a:cubicBezTo>
                <a:cubicBezTo>
                  <a:pt x="1334110" y="6519757"/>
                  <a:pt x="1333807" y="6525245"/>
                  <a:pt x="1333203" y="6527850"/>
                </a:cubicBezTo>
                <a:cubicBezTo>
                  <a:pt x="1332226" y="6532129"/>
                  <a:pt x="1330401" y="6535351"/>
                  <a:pt x="1327727" y="6537514"/>
                </a:cubicBezTo>
                <a:cubicBezTo>
                  <a:pt x="1325052" y="6539677"/>
                  <a:pt x="1321459" y="6540758"/>
                  <a:pt x="1316948" y="6540758"/>
                </a:cubicBezTo>
                <a:cubicBezTo>
                  <a:pt x="1312809" y="6540758"/>
                  <a:pt x="1309577" y="6539787"/>
                  <a:pt x="1307251" y="6537846"/>
                </a:cubicBezTo>
                <a:cubicBezTo>
                  <a:pt x="1304926" y="6535904"/>
                  <a:pt x="1303530" y="6532945"/>
                  <a:pt x="1303065" y="6528968"/>
                </a:cubicBezTo>
                <a:lnTo>
                  <a:pt x="1293019" y="6527154"/>
                </a:lnTo>
                <a:cubicBezTo>
                  <a:pt x="1292880" y="6534642"/>
                  <a:pt x="1294926" y="6540502"/>
                  <a:pt x="1299159" y="6544735"/>
                </a:cubicBezTo>
                <a:cubicBezTo>
                  <a:pt x="1303391" y="6548967"/>
                  <a:pt x="1309437" y="6551083"/>
                  <a:pt x="1317297" y="6551083"/>
                </a:cubicBezTo>
                <a:cubicBezTo>
                  <a:pt x="1323250" y="6551083"/>
                  <a:pt x="1328343" y="6549676"/>
                  <a:pt x="1332575" y="6546863"/>
                </a:cubicBezTo>
                <a:cubicBezTo>
                  <a:pt x="1336807" y="6544049"/>
                  <a:pt x="1339854" y="6540212"/>
                  <a:pt x="1341714" y="6535352"/>
                </a:cubicBezTo>
                <a:cubicBezTo>
                  <a:pt x="1343574" y="6530491"/>
                  <a:pt x="1344505" y="6522364"/>
                  <a:pt x="1344505" y="6510969"/>
                </a:cubicBezTo>
                <a:lnTo>
                  <a:pt x="1344505" y="6446927"/>
                </a:lnTo>
                <a:lnTo>
                  <a:pt x="1335017" y="6446927"/>
                </a:lnTo>
                <a:lnTo>
                  <a:pt x="1335017" y="6455787"/>
                </a:lnTo>
                <a:cubicBezTo>
                  <a:pt x="1332738" y="6452275"/>
                  <a:pt x="1330122" y="6449642"/>
                  <a:pt x="1327168" y="6447886"/>
                </a:cubicBezTo>
                <a:cubicBezTo>
                  <a:pt x="1324215" y="6446130"/>
                  <a:pt x="1320948" y="6445252"/>
                  <a:pt x="1317367" y="6445252"/>
                </a:cubicBezTo>
                <a:close/>
                <a:moveTo>
                  <a:pt x="1250831" y="6445252"/>
                </a:moveTo>
                <a:cubicBezTo>
                  <a:pt x="1248366" y="6445252"/>
                  <a:pt x="1246145" y="6446101"/>
                  <a:pt x="1244169" y="6447799"/>
                </a:cubicBezTo>
                <a:cubicBezTo>
                  <a:pt x="1242192" y="6449496"/>
                  <a:pt x="1240018" y="6452950"/>
                  <a:pt x="1237646" y="6458159"/>
                </a:cubicBezTo>
                <a:lnTo>
                  <a:pt x="1237646" y="6446927"/>
                </a:lnTo>
                <a:lnTo>
                  <a:pt x="1230693" y="6446927"/>
                </a:lnTo>
                <a:lnTo>
                  <a:pt x="1228368" y="6446927"/>
                </a:lnTo>
                <a:lnTo>
                  <a:pt x="1220369" y="6446927"/>
                </a:lnTo>
                <a:lnTo>
                  <a:pt x="1207392" y="6490086"/>
                </a:lnTo>
                <a:cubicBezTo>
                  <a:pt x="1205764" y="6495571"/>
                  <a:pt x="1204369" y="6501196"/>
                  <a:pt x="1203206" y="6506960"/>
                </a:cubicBezTo>
                <a:cubicBezTo>
                  <a:pt x="1201858" y="6500871"/>
                  <a:pt x="1200392" y="6495154"/>
                  <a:pt x="1198811" y="6489808"/>
                </a:cubicBezTo>
                <a:lnTo>
                  <a:pt x="1186114" y="6446927"/>
                </a:lnTo>
                <a:lnTo>
                  <a:pt x="1175022" y="6446927"/>
                </a:lnTo>
                <a:lnTo>
                  <a:pt x="1198132" y="6521125"/>
                </a:lnTo>
                <a:cubicBezTo>
                  <a:pt x="1195756" y="6528678"/>
                  <a:pt x="1194406" y="6532780"/>
                  <a:pt x="1194080" y="6533431"/>
                </a:cubicBezTo>
                <a:cubicBezTo>
                  <a:pt x="1193149" y="6535292"/>
                  <a:pt x="1191974" y="6536665"/>
                  <a:pt x="1190554" y="6537549"/>
                </a:cubicBezTo>
                <a:cubicBezTo>
                  <a:pt x="1189134" y="6538433"/>
                  <a:pt x="1187330" y="6538875"/>
                  <a:pt x="1185143" y="6538875"/>
                </a:cubicBezTo>
                <a:cubicBezTo>
                  <a:pt x="1183514" y="6538875"/>
                  <a:pt x="1181559" y="6538503"/>
                  <a:pt x="1179277" y="6537758"/>
                </a:cubicBezTo>
                <a:lnTo>
                  <a:pt x="1180394" y="6549548"/>
                </a:lnTo>
                <a:cubicBezTo>
                  <a:pt x="1182862" y="6550572"/>
                  <a:pt x="1185075" y="6551083"/>
                  <a:pt x="1187032" y="6551083"/>
                </a:cubicBezTo>
                <a:cubicBezTo>
                  <a:pt x="1189827" y="6551083"/>
                  <a:pt x="1192331" y="6550362"/>
                  <a:pt x="1194543" y="6548921"/>
                </a:cubicBezTo>
                <a:cubicBezTo>
                  <a:pt x="1196756" y="6547479"/>
                  <a:pt x="1198736" y="6545118"/>
                  <a:pt x="1200483" y="6541840"/>
                </a:cubicBezTo>
                <a:cubicBezTo>
                  <a:pt x="1202229" y="6538561"/>
                  <a:pt x="1204617" y="6532038"/>
                  <a:pt x="1207645" y="6522271"/>
                </a:cubicBezTo>
                <a:lnTo>
                  <a:pt x="1228368" y="6454529"/>
                </a:lnTo>
                <a:lnTo>
                  <a:pt x="1228368" y="6521015"/>
                </a:lnTo>
                <a:lnTo>
                  <a:pt x="1238623" y="6521015"/>
                </a:lnTo>
                <a:lnTo>
                  <a:pt x="1238623" y="6482227"/>
                </a:lnTo>
                <a:cubicBezTo>
                  <a:pt x="1238623" y="6476832"/>
                  <a:pt x="1239274" y="6471739"/>
                  <a:pt x="1240576" y="6466949"/>
                </a:cubicBezTo>
                <a:cubicBezTo>
                  <a:pt x="1241320" y="6464205"/>
                  <a:pt x="1242599" y="6462065"/>
                  <a:pt x="1244413" y="6460531"/>
                </a:cubicBezTo>
                <a:cubicBezTo>
                  <a:pt x="1246227" y="6458996"/>
                  <a:pt x="1248227" y="6458228"/>
                  <a:pt x="1250413" y="6458228"/>
                </a:cubicBezTo>
                <a:cubicBezTo>
                  <a:pt x="1252831" y="6458228"/>
                  <a:pt x="1255319" y="6459135"/>
                  <a:pt x="1257877" y="6460949"/>
                </a:cubicBezTo>
                <a:lnTo>
                  <a:pt x="1261365" y="6449299"/>
                </a:lnTo>
                <a:cubicBezTo>
                  <a:pt x="1257784" y="6446601"/>
                  <a:pt x="1254273" y="6445252"/>
                  <a:pt x="1250831" y="6445252"/>
                </a:cubicBezTo>
                <a:close/>
                <a:moveTo>
                  <a:pt x="1141038" y="6445252"/>
                </a:moveTo>
                <a:cubicBezTo>
                  <a:pt x="1137369" y="6445252"/>
                  <a:pt x="1134119" y="6446136"/>
                  <a:pt x="1131286" y="6447903"/>
                </a:cubicBezTo>
                <a:cubicBezTo>
                  <a:pt x="1128454" y="6449671"/>
                  <a:pt x="1125877" y="6452554"/>
                  <a:pt x="1123555" y="6456554"/>
                </a:cubicBezTo>
                <a:lnTo>
                  <a:pt x="1123555" y="6446927"/>
                </a:lnTo>
                <a:lnTo>
                  <a:pt x="1114068" y="6446927"/>
                </a:lnTo>
                <a:lnTo>
                  <a:pt x="1114068" y="6549409"/>
                </a:lnTo>
                <a:lnTo>
                  <a:pt x="1124323" y="6549409"/>
                </a:lnTo>
                <a:lnTo>
                  <a:pt x="1124323" y="6513341"/>
                </a:lnTo>
                <a:cubicBezTo>
                  <a:pt x="1126322" y="6516318"/>
                  <a:pt x="1128695" y="6518620"/>
                  <a:pt x="1131439" y="6520248"/>
                </a:cubicBezTo>
                <a:cubicBezTo>
                  <a:pt x="1134182" y="6521876"/>
                  <a:pt x="1137136" y="6522690"/>
                  <a:pt x="1140298" y="6522690"/>
                </a:cubicBezTo>
                <a:cubicBezTo>
                  <a:pt x="1147414" y="6522690"/>
                  <a:pt x="1153611" y="6519283"/>
                  <a:pt x="1158890" y="6512469"/>
                </a:cubicBezTo>
                <a:cubicBezTo>
                  <a:pt x="1164169" y="6505656"/>
                  <a:pt x="1166808" y="6495947"/>
                  <a:pt x="1166808" y="6483343"/>
                </a:cubicBezTo>
                <a:cubicBezTo>
                  <a:pt x="1166808" y="6475204"/>
                  <a:pt x="1165636" y="6468239"/>
                  <a:pt x="1163291" y="6462449"/>
                </a:cubicBezTo>
                <a:cubicBezTo>
                  <a:pt x="1160946" y="6456659"/>
                  <a:pt x="1157846" y="6452345"/>
                  <a:pt x="1153993" y="6449508"/>
                </a:cubicBezTo>
                <a:cubicBezTo>
                  <a:pt x="1150139" y="6446671"/>
                  <a:pt x="1145821" y="6445252"/>
                  <a:pt x="1141038" y="6445252"/>
                </a:cubicBezTo>
                <a:close/>
                <a:moveTo>
                  <a:pt x="1071949" y="6445252"/>
                </a:moveTo>
                <a:cubicBezTo>
                  <a:pt x="1063717" y="6445252"/>
                  <a:pt x="1056915" y="6448508"/>
                  <a:pt x="1051543" y="6455019"/>
                </a:cubicBezTo>
                <a:cubicBezTo>
                  <a:pt x="1046172" y="6461531"/>
                  <a:pt x="1043486" y="6471181"/>
                  <a:pt x="1043486" y="6483971"/>
                </a:cubicBezTo>
                <a:cubicBezTo>
                  <a:pt x="1043486" y="6496714"/>
                  <a:pt x="1046195" y="6506353"/>
                  <a:pt x="1051613" y="6512888"/>
                </a:cubicBezTo>
                <a:cubicBezTo>
                  <a:pt x="1057031" y="6519422"/>
                  <a:pt x="1063810" y="6522690"/>
                  <a:pt x="1071949" y="6522690"/>
                </a:cubicBezTo>
                <a:cubicBezTo>
                  <a:pt x="1080228" y="6522690"/>
                  <a:pt x="1087041" y="6519434"/>
                  <a:pt x="1092390" y="6512923"/>
                </a:cubicBezTo>
                <a:cubicBezTo>
                  <a:pt x="1097738" y="6506411"/>
                  <a:pt x="1100412" y="6496505"/>
                  <a:pt x="1100412" y="6483204"/>
                </a:cubicBezTo>
                <a:cubicBezTo>
                  <a:pt x="1100412" y="6470925"/>
                  <a:pt x="1097692" y="6461531"/>
                  <a:pt x="1092250" y="6455019"/>
                </a:cubicBezTo>
                <a:cubicBezTo>
                  <a:pt x="1086809" y="6448508"/>
                  <a:pt x="1080042" y="6445252"/>
                  <a:pt x="1071949" y="6445252"/>
                </a:cubicBezTo>
                <a:close/>
                <a:moveTo>
                  <a:pt x="883892" y="6440020"/>
                </a:moveTo>
                <a:cubicBezTo>
                  <a:pt x="876950" y="6440020"/>
                  <a:pt x="871348" y="6442561"/>
                  <a:pt x="867086" y="6447642"/>
                </a:cubicBezTo>
                <a:cubicBezTo>
                  <a:pt x="862824" y="6452724"/>
                  <a:pt x="860692" y="6460113"/>
                  <a:pt x="860692" y="6469809"/>
                </a:cubicBezTo>
                <a:cubicBezTo>
                  <a:pt x="860692" y="6479505"/>
                  <a:pt x="862847" y="6486941"/>
                  <a:pt x="867156" y="6492115"/>
                </a:cubicBezTo>
                <a:cubicBezTo>
                  <a:pt x="871465" y="6497290"/>
                  <a:pt x="876880" y="6499877"/>
                  <a:pt x="883401" y="6499877"/>
                </a:cubicBezTo>
                <a:cubicBezTo>
                  <a:pt x="888479" y="6499877"/>
                  <a:pt x="892917" y="6498191"/>
                  <a:pt x="896713" y="6494819"/>
                </a:cubicBezTo>
                <a:cubicBezTo>
                  <a:pt x="900509" y="6491447"/>
                  <a:pt x="902990" y="6486762"/>
                  <a:pt x="904155" y="6480762"/>
                </a:cubicBezTo>
                <a:lnTo>
                  <a:pt x="897178" y="6478250"/>
                </a:lnTo>
                <a:cubicBezTo>
                  <a:pt x="896292" y="6482529"/>
                  <a:pt x="894521" y="6485843"/>
                  <a:pt x="891863" y="6488192"/>
                </a:cubicBezTo>
                <a:cubicBezTo>
                  <a:pt x="889206" y="6490540"/>
                  <a:pt x="886199" y="6491715"/>
                  <a:pt x="882842" y="6491715"/>
                </a:cubicBezTo>
                <a:cubicBezTo>
                  <a:pt x="878739" y="6491715"/>
                  <a:pt x="875312" y="6489918"/>
                  <a:pt x="872562" y="6486326"/>
                </a:cubicBezTo>
                <a:cubicBezTo>
                  <a:pt x="869811" y="6482734"/>
                  <a:pt x="868436" y="6477391"/>
                  <a:pt x="868436" y="6470300"/>
                </a:cubicBezTo>
                <a:cubicBezTo>
                  <a:pt x="868436" y="6462881"/>
                  <a:pt x="869881" y="6457282"/>
                  <a:pt x="872772" y="6453502"/>
                </a:cubicBezTo>
                <a:cubicBezTo>
                  <a:pt x="875663" y="6449723"/>
                  <a:pt x="879276" y="6447834"/>
                  <a:pt x="883613" y="6447834"/>
                </a:cubicBezTo>
                <a:cubicBezTo>
                  <a:pt x="886503" y="6447834"/>
                  <a:pt x="889079" y="6448729"/>
                  <a:pt x="891341" y="6450520"/>
                </a:cubicBezTo>
                <a:cubicBezTo>
                  <a:pt x="893602" y="6452310"/>
                  <a:pt x="895315" y="6454973"/>
                  <a:pt x="896481" y="6458507"/>
                </a:cubicBezTo>
                <a:lnTo>
                  <a:pt x="903317" y="6456484"/>
                </a:lnTo>
                <a:cubicBezTo>
                  <a:pt x="902060" y="6451275"/>
                  <a:pt x="899707" y="6447229"/>
                  <a:pt x="896260" y="6444346"/>
                </a:cubicBezTo>
                <a:cubicBezTo>
                  <a:pt x="892813" y="6441462"/>
                  <a:pt x="888690" y="6440020"/>
                  <a:pt x="883892" y="6440020"/>
                </a:cubicBezTo>
                <a:close/>
                <a:moveTo>
                  <a:pt x="2030135" y="6429486"/>
                </a:moveTo>
                <a:cubicBezTo>
                  <a:pt x="2031390" y="6434927"/>
                  <a:pt x="2033366" y="6441997"/>
                  <a:pt x="2036063" y="6450694"/>
                </a:cubicBezTo>
                <a:lnTo>
                  <a:pt x="2044779" y="6479018"/>
                </a:lnTo>
                <a:lnTo>
                  <a:pt x="2016211" y="6479018"/>
                </a:lnTo>
                <a:lnTo>
                  <a:pt x="2025540" y="6449020"/>
                </a:lnTo>
                <a:cubicBezTo>
                  <a:pt x="2027520" y="6442555"/>
                  <a:pt x="2029051" y="6436044"/>
                  <a:pt x="2030135" y="6429486"/>
                </a:cubicBezTo>
                <a:close/>
                <a:moveTo>
                  <a:pt x="883226" y="6425649"/>
                </a:moveTo>
                <a:cubicBezTo>
                  <a:pt x="892713" y="6425649"/>
                  <a:pt x="900946" y="6429679"/>
                  <a:pt x="907922" y="6437738"/>
                </a:cubicBezTo>
                <a:cubicBezTo>
                  <a:pt x="915456" y="6446401"/>
                  <a:pt x="919223" y="6457045"/>
                  <a:pt x="919223" y="6469670"/>
                </a:cubicBezTo>
                <a:cubicBezTo>
                  <a:pt x="919223" y="6481409"/>
                  <a:pt x="915921" y="6491494"/>
                  <a:pt x="909317" y="6499925"/>
                </a:cubicBezTo>
                <a:cubicBezTo>
                  <a:pt x="902155" y="6509055"/>
                  <a:pt x="893458" y="6513620"/>
                  <a:pt x="883226" y="6513620"/>
                </a:cubicBezTo>
                <a:cubicBezTo>
                  <a:pt x="873738" y="6513620"/>
                  <a:pt x="865506" y="6509614"/>
                  <a:pt x="858530" y="6501603"/>
                </a:cubicBezTo>
                <a:cubicBezTo>
                  <a:pt x="850995" y="6492938"/>
                  <a:pt x="847228" y="6482294"/>
                  <a:pt x="847228" y="6469670"/>
                </a:cubicBezTo>
                <a:cubicBezTo>
                  <a:pt x="847228" y="6457930"/>
                  <a:pt x="850530" y="6447822"/>
                  <a:pt x="857134" y="6439344"/>
                </a:cubicBezTo>
                <a:cubicBezTo>
                  <a:pt x="864250" y="6430214"/>
                  <a:pt x="872947" y="6425649"/>
                  <a:pt x="883226" y="6425649"/>
                </a:cubicBezTo>
                <a:close/>
                <a:moveTo>
                  <a:pt x="2421955" y="6421045"/>
                </a:moveTo>
                <a:lnTo>
                  <a:pt x="2411700" y="6428579"/>
                </a:lnTo>
                <a:lnTo>
                  <a:pt x="2411700" y="6446927"/>
                </a:lnTo>
                <a:lnTo>
                  <a:pt x="2404165" y="6446927"/>
                </a:lnTo>
                <a:lnTo>
                  <a:pt x="2404165" y="6456694"/>
                </a:lnTo>
                <a:lnTo>
                  <a:pt x="2411700" y="6456694"/>
                </a:lnTo>
                <a:lnTo>
                  <a:pt x="2411700" y="6499319"/>
                </a:lnTo>
                <a:cubicBezTo>
                  <a:pt x="2411700" y="6506667"/>
                  <a:pt x="2412107" y="6511574"/>
                  <a:pt x="2412921" y="6514039"/>
                </a:cubicBezTo>
                <a:cubicBezTo>
                  <a:pt x="2413735" y="6516504"/>
                  <a:pt x="2415235" y="6518446"/>
                  <a:pt x="2417421" y="6519864"/>
                </a:cubicBezTo>
                <a:cubicBezTo>
                  <a:pt x="2419606" y="6521283"/>
                  <a:pt x="2422490" y="6521992"/>
                  <a:pt x="2426071" y="6521992"/>
                </a:cubicBezTo>
                <a:lnTo>
                  <a:pt x="2432786" y="6521015"/>
                </a:lnTo>
                <a:lnTo>
                  <a:pt x="2486528" y="6521015"/>
                </a:lnTo>
                <a:lnTo>
                  <a:pt x="2486528" y="6510202"/>
                </a:lnTo>
                <a:lnTo>
                  <a:pt x="2458405" y="6510202"/>
                </a:lnTo>
                <a:cubicBezTo>
                  <a:pt x="2454357" y="6510202"/>
                  <a:pt x="2450030" y="6510411"/>
                  <a:pt x="2445424" y="6510830"/>
                </a:cubicBezTo>
                <a:lnTo>
                  <a:pt x="2451786" y="6502249"/>
                </a:lnTo>
                <a:lnTo>
                  <a:pt x="2484784" y="6455229"/>
                </a:lnTo>
                <a:lnTo>
                  <a:pt x="2484784" y="6446927"/>
                </a:lnTo>
                <a:lnTo>
                  <a:pt x="2435043" y="6446927"/>
                </a:lnTo>
                <a:lnTo>
                  <a:pt x="2435043" y="6457112"/>
                </a:lnTo>
                <a:lnTo>
                  <a:pt x="2459828" y="6457112"/>
                </a:lnTo>
                <a:cubicBezTo>
                  <a:pt x="2463179" y="6457112"/>
                  <a:pt x="2467065" y="6456973"/>
                  <a:pt x="2471487" y="6456694"/>
                </a:cubicBezTo>
                <a:lnTo>
                  <a:pt x="2432740" y="6510830"/>
                </a:lnTo>
                <a:lnTo>
                  <a:pt x="2432740" y="6512889"/>
                </a:lnTo>
                <a:lnTo>
                  <a:pt x="2432350" y="6509783"/>
                </a:lnTo>
                <a:cubicBezTo>
                  <a:pt x="2430489" y="6510109"/>
                  <a:pt x="2428978" y="6510272"/>
                  <a:pt x="2427815" y="6510272"/>
                </a:cubicBezTo>
                <a:cubicBezTo>
                  <a:pt x="2425397" y="6510272"/>
                  <a:pt x="2423746" y="6509435"/>
                  <a:pt x="2422862" y="6507760"/>
                </a:cubicBezTo>
                <a:cubicBezTo>
                  <a:pt x="2422257" y="6506598"/>
                  <a:pt x="2421955" y="6504016"/>
                  <a:pt x="2421955" y="6500017"/>
                </a:cubicBezTo>
                <a:lnTo>
                  <a:pt x="2421955" y="6456694"/>
                </a:lnTo>
                <a:lnTo>
                  <a:pt x="2432350" y="6456694"/>
                </a:lnTo>
                <a:lnTo>
                  <a:pt x="2432350" y="6446927"/>
                </a:lnTo>
                <a:lnTo>
                  <a:pt x="2421955" y="6446927"/>
                </a:lnTo>
                <a:close/>
                <a:moveTo>
                  <a:pt x="1440880" y="6421045"/>
                </a:moveTo>
                <a:lnTo>
                  <a:pt x="1430625" y="6428579"/>
                </a:lnTo>
                <a:lnTo>
                  <a:pt x="1430625" y="6446927"/>
                </a:lnTo>
                <a:lnTo>
                  <a:pt x="1423090" y="6446927"/>
                </a:lnTo>
                <a:lnTo>
                  <a:pt x="1423090" y="6456694"/>
                </a:lnTo>
                <a:lnTo>
                  <a:pt x="1430625" y="6456694"/>
                </a:lnTo>
                <a:lnTo>
                  <a:pt x="1430625" y="6499319"/>
                </a:lnTo>
                <a:cubicBezTo>
                  <a:pt x="1430625" y="6506667"/>
                  <a:pt x="1431032" y="6511574"/>
                  <a:pt x="1431846" y="6514039"/>
                </a:cubicBezTo>
                <a:cubicBezTo>
                  <a:pt x="1432660" y="6516504"/>
                  <a:pt x="1434160" y="6518446"/>
                  <a:pt x="1436345" y="6519864"/>
                </a:cubicBezTo>
                <a:cubicBezTo>
                  <a:pt x="1438531" y="6521283"/>
                  <a:pt x="1441415" y="6521992"/>
                  <a:pt x="1444996" y="6521992"/>
                </a:cubicBezTo>
                <a:cubicBezTo>
                  <a:pt x="1447275" y="6521992"/>
                  <a:pt x="1449833" y="6521620"/>
                  <a:pt x="1452670" y="6520876"/>
                </a:cubicBezTo>
                <a:lnTo>
                  <a:pt x="1451275" y="6509783"/>
                </a:lnTo>
                <a:cubicBezTo>
                  <a:pt x="1449414" y="6510109"/>
                  <a:pt x="1447903" y="6510272"/>
                  <a:pt x="1446740" y="6510272"/>
                </a:cubicBezTo>
                <a:cubicBezTo>
                  <a:pt x="1444322" y="6510272"/>
                  <a:pt x="1442671" y="6509435"/>
                  <a:pt x="1441787" y="6507760"/>
                </a:cubicBezTo>
                <a:cubicBezTo>
                  <a:pt x="1441182" y="6506598"/>
                  <a:pt x="1440880" y="6504016"/>
                  <a:pt x="1440880" y="6500017"/>
                </a:cubicBezTo>
                <a:lnTo>
                  <a:pt x="1440880" y="6456694"/>
                </a:lnTo>
                <a:lnTo>
                  <a:pt x="1451275" y="6456694"/>
                </a:lnTo>
                <a:lnTo>
                  <a:pt x="1451275" y="6446927"/>
                </a:lnTo>
                <a:lnTo>
                  <a:pt x="1440880" y="6446927"/>
                </a:lnTo>
                <a:close/>
                <a:moveTo>
                  <a:pt x="6208295" y="6421045"/>
                </a:moveTo>
                <a:lnTo>
                  <a:pt x="6198040" y="6428579"/>
                </a:lnTo>
                <a:lnTo>
                  <a:pt x="6198040" y="6446927"/>
                </a:lnTo>
                <a:lnTo>
                  <a:pt x="6190505" y="6446927"/>
                </a:lnTo>
                <a:lnTo>
                  <a:pt x="6190505" y="6456694"/>
                </a:lnTo>
                <a:lnTo>
                  <a:pt x="6198040" y="6456694"/>
                </a:lnTo>
                <a:lnTo>
                  <a:pt x="6198040" y="6499319"/>
                </a:lnTo>
                <a:cubicBezTo>
                  <a:pt x="6198040" y="6506667"/>
                  <a:pt x="6198447" y="6511574"/>
                  <a:pt x="6199261" y="6514039"/>
                </a:cubicBezTo>
                <a:cubicBezTo>
                  <a:pt x="6200075" y="6516504"/>
                  <a:pt x="6201575" y="6518446"/>
                  <a:pt x="6203760" y="6519864"/>
                </a:cubicBezTo>
                <a:cubicBezTo>
                  <a:pt x="6205946" y="6521283"/>
                  <a:pt x="6208830" y="6521992"/>
                  <a:pt x="6212411" y="6521992"/>
                </a:cubicBezTo>
                <a:cubicBezTo>
                  <a:pt x="6214690" y="6521992"/>
                  <a:pt x="6217248" y="6521620"/>
                  <a:pt x="6220085" y="6520876"/>
                </a:cubicBezTo>
                <a:lnTo>
                  <a:pt x="6218690" y="6509783"/>
                </a:lnTo>
                <a:cubicBezTo>
                  <a:pt x="6216829" y="6510109"/>
                  <a:pt x="6215318" y="6510272"/>
                  <a:pt x="6214155" y="6510272"/>
                </a:cubicBezTo>
                <a:cubicBezTo>
                  <a:pt x="6211737" y="6510272"/>
                  <a:pt x="6210086" y="6509435"/>
                  <a:pt x="6209202" y="6507760"/>
                </a:cubicBezTo>
                <a:cubicBezTo>
                  <a:pt x="6208597" y="6506598"/>
                  <a:pt x="6208295" y="6504016"/>
                  <a:pt x="6208295" y="6500017"/>
                </a:cubicBezTo>
                <a:lnTo>
                  <a:pt x="6208295" y="6456694"/>
                </a:lnTo>
                <a:lnTo>
                  <a:pt x="6218690" y="6456694"/>
                </a:lnTo>
                <a:lnTo>
                  <a:pt x="6218690" y="6446927"/>
                </a:lnTo>
                <a:lnTo>
                  <a:pt x="6208295" y="6446927"/>
                </a:lnTo>
                <a:close/>
                <a:moveTo>
                  <a:pt x="6319284" y="6418742"/>
                </a:moveTo>
                <a:lnTo>
                  <a:pt x="6319284" y="6521015"/>
                </a:lnTo>
                <a:lnTo>
                  <a:pt x="6329539" y="6521015"/>
                </a:lnTo>
                <a:lnTo>
                  <a:pt x="6329539" y="6418742"/>
                </a:lnTo>
                <a:close/>
                <a:moveTo>
                  <a:pt x="6224382" y="6418742"/>
                </a:moveTo>
                <a:lnTo>
                  <a:pt x="6224382" y="6433183"/>
                </a:lnTo>
                <a:lnTo>
                  <a:pt x="6234638" y="6433183"/>
                </a:lnTo>
                <a:lnTo>
                  <a:pt x="6234638" y="6418742"/>
                </a:lnTo>
                <a:close/>
                <a:moveTo>
                  <a:pt x="6034361" y="6418742"/>
                </a:moveTo>
                <a:lnTo>
                  <a:pt x="6034361" y="6455438"/>
                </a:lnTo>
                <a:cubicBezTo>
                  <a:pt x="6032458" y="6452229"/>
                  <a:pt x="6030054" y="6449729"/>
                  <a:pt x="6027153" y="6447938"/>
                </a:cubicBezTo>
                <a:cubicBezTo>
                  <a:pt x="6024250" y="6446148"/>
                  <a:pt x="6021105" y="6445252"/>
                  <a:pt x="6017716" y="6445252"/>
                </a:cubicBezTo>
                <a:cubicBezTo>
                  <a:pt x="6012979" y="6445252"/>
                  <a:pt x="6008673" y="6446671"/>
                  <a:pt x="6004796" y="6449508"/>
                </a:cubicBezTo>
                <a:cubicBezTo>
                  <a:pt x="6000918" y="6452345"/>
                  <a:pt x="5997819" y="6456694"/>
                  <a:pt x="5995497" y="6462554"/>
                </a:cubicBezTo>
                <a:cubicBezTo>
                  <a:pt x="5993176" y="6468414"/>
                  <a:pt x="5992015" y="6475553"/>
                  <a:pt x="5992015" y="6483971"/>
                </a:cubicBezTo>
                <a:cubicBezTo>
                  <a:pt x="5992015" y="6496249"/>
                  <a:pt x="5994631" y="6505772"/>
                  <a:pt x="5999864" y="6512539"/>
                </a:cubicBezTo>
                <a:cubicBezTo>
                  <a:pt x="6005096" y="6519306"/>
                  <a:pt x="6011293" y="6522690"/>
                  <a:pt x="6018455" y="6522690"/>
                </a:cubicBezTo>
                <a:cubicBezTo>
                  <a:pt x="6021851" y="6522690"/>
                  <a:pt x="6025013" y="6521748"/>
                  <a:pt x="6027944" y="6519864"/>
                </a:cubicBezTo>
                <a:cubicBezTo>
                  <a:pt x="6030874" y="6517981"/>
                  <a:pt x="6033269" y="6515248"/>
                  <a:pt x="6035129" y="6511667"/>
                </a:cubicBezTo>
                <a:lnTo>
                  <a:pt x="6035129" y="6521015"/>
                </a:lnTo>
                <a:lnTo>
                  <a:pt x="6044756" y="6521015"/>
                </a:lnTo>
                <a:lnTo>
                  <a:pt x="6044756" y="6418742"/>
                </a:lnTo>
                <a:close/>
                <a:moveTo>
                  <a:pt x="2790947" y="6418742"/>
                </a:moveTo>
                <a:lnTo>
                  <a:pt x="2790947" y="6455438"/>
                </a:lnTo>
                <a:cubicBezTo>
                  <a:pt x="2789043" y="6452229"/>
                  <a:pt x="2786640" y="6449729"/>
                  <a:pt x="2783737" y="6447938"/>
                </a:cubicBezTo>
                <a:cubicBezTo>
                  <a:pt x="2780835" y="6446148"/>
                  <a:pt x="2777690" y="6445252"/>
                  <a:pt x="2774300" y="6445252"/>
                </a:cubicBezTo>
                <a:cubicBezTo>
                  <a:pt x="2769564" y="6445252"/>
                  <a:pt x="2765258" y="6446671"/>
                  <a:pt x="2761380" y="6449508"/>
                </a:cubicBezTo>
                <a:cubicBezTo>
                  <a:pt x="2757503" y="6452345"/>
                  <a:pt x="2754404" y="6456694"/>
                  <a:pt x="2752082" y="6462554"/>
                </a:cubicBezTo>
                <a:cubicBezTo>
                  <a:pt x="2749761" y="6468414"/>
                  <a:pt x="2748600" y="6475553"/>
                  <a:pt x="2748600" y="6483971"/>
                </a:cubicBezTo>
                <a:cubicBezTo>
                  <a:pt x="2748600" y="6496249"/>
                  <a:pt x="2751216" y="6505772"/>
                  <a:pt x="2756449" y="6512539"/>
                </a:cubicBezTo>
                <a:cubicBezTo>
                  <a:pt x="2761681" y="6519306"/>
                  <a:pt x="2767878" y="6522690"/>
                  <a:pt x="2775041" y="6522690"/>
                </a:cubicBezTo>
                <a:cubicBezTo>
                  <a:pt x="2778436" y="6522690"/>
                  <a:pt x="2781598" y="6521748"/>
                  <a:pt x="2784528" y="6519864"/>
                </a:cubicBezTo>
                <a:cubicBezTo>
                  <a:pt x="2787458" y="6517981"/>
                  <a:pt x="2789854" y="6515248"/>
                  <a:pt x="2791714" y="6511667"/>
                </a:cubicBezTo>
                <a:lnTo>
                  <a:pt x="2791714" y="6521015"/>
                </a:lnTo>
                <a:lnTo>
                  <a:pt x="2801341" y="6521015"/>
                </a:lnTo>
                <a:lnTo>
                  <a:pt x="2801341" y="6418742"/>
                </a:lnTo>
                <a:close/>
                <a:moveTo>
                  <a:pt x="2590094" y="6418742"/>
                </a:moveTo>
                <a:lnTo>
                  <a:pt x="2590094" y="6521015"/>
                </a:lnTo>
                <a:lnTo>
                  <a:pt x="2600349" y="6521015"/>
                </a:lnTo>
                <a:lnTo>
                  <a:pt x="2600349" y="6418742"/>
                </a:lnTo>
                <a:close/>
                <a:moveTo>
                  <a:pt x="2380892" y="6418742"/>
                </a:moveTo>
                <a:lnTo>
                  <a:pt x="2380892" y="6433183"/>
                </a:lnTo>
                <a:lnTo>
                  <a:pt x="2391148" y="6433183"/>
                </a:lnTo>
                <a:lnTo>
                  <a:pt x="2391148" y="6418742"/>
                </a:lnTo>
                <a:close/>
                <a:moveTo>
                  <a:pt x="2024493" y="6418742"/>
                </a:moveTo>
                <a:lnTo>
                  <a:pt x="1992149" y="6521015"/>
                </a:lnTo>
                <a:lnTo>
                  <a:pt x="2003850" y="6521015"/>
                </a:lnTo>
                <a:lnTo>
                  <a:pt x="2012966" y="6490040"/>
                </a:lnTo>
                <a:lnTo>
                  <a:pt x="2048249" y="6490040"/>
                </a:lnTo>
                <a:lnTo>
                  <a:pt x="2058004" y="6521015"/>
                </a:lnTo>
                <a:lnTo>
                  <a:pt x="2070702" y="6521015"/>
                </a:lnTo>
                <a:lnTo>
                  <a:pt x="2036357" y="6418742"/>
                </a:lnTo>
                <a:close/>
                <a:moveTo>
                  <a:pt x="1818918" y="6418742"/>
                </a:moveTo>
                <a:lnTo>
                  <a:pt x="1818918" y="6433183"/>
                </a:lnTo>
                <a:lnTo>
                  <a:pt x="1829173" y="6433183"/>
                </a:lnTo>
                <a:lnTo>
                  <a:pt x="1829173" y="6418742"/>
                </a:lnTo>
                <a:close/>
                <a:moveTo>
                  <a:pt x="1752242" y="6418742"/>
                </a:moveTo>
                <a:lnTo>
                  <a:pt x="1752242" y="6433183"/>
                </a:lnTo>
                <a:lnTo>
                  <a:pt x="1762498" y="6433183"/>
                </a:lnTo>
                <a:lnTo>
                  <a:pt x="1762498" y="6418742"/>
                </a:lnTo>
                <a:close/>
                <a:moveTo>
                  <a:pt x="1361717" y="6418742"/>
                </a:moveTo>
                <a:lnTo>
                  <a:pt x="1361717" y="6521015"/>
                </a:lnTo>
                <a:lnTo>
                  <a:pt x="1371973" y="6521015"/>
                </a:lnTo>
                <a:lnTo>
                  <a:pt x="1371973" y="6480483"/>
                </a:lnTo>
                <a:cubicBezTo>
                  <a:pt x="1371973" y="6471367"/>
                  <a:pt x="1373542" y="6465019"/>
                  <a:pt x="1376682" y="6461437"/>
                </a:cubicBezTo>
                <a:cubicBezTo>
                  <a:pt x="1379821" y="6457856"/>
                  <a:pt x="1383623" y="6456066"/>
                  <a:pt x="1388088" y="6456066"/>
                </a:cubicBezTo>
                <a:cubicBezTo>
                  <a:pt x="1392088" y="6456066"/>
                  <a:pt x="1395227" y="6457461"/>
                  <a:pt x="1397506" y="6460252"/>
                </a:cubicBezTo>
                <a:cubicBezTo>
                  <a:pt x="1399785" y="6463042"/>
                  <a:pt x="1400924" y="6467646"/>
                  <a:pt x="1400924" y="6474065"/>
                </a:cubicBezTo>
                <a:lnTo>
                  <a:pt x="1400924" y="6521015"/>
                </a:lnTo>
                <a:lnTo>
                  <a:pt x="1411180" y="6521015"/>
                </a:lnTo>
                <a:lnTo>
                  <a:pt x="1411180" y="6474065"/>
                </a:lnTo>
                <a:cubicBezTo>
                  <a:pt x="1411180" y="6463089"/>
                  <a:pt x="1409307" y="6455542"/>
                  <a:pt x="1405564" y="6451426"/>
                </a:cubicBezTo>
                <a:cubicBezTo>
                  <a:pt x="1401820" y="6447310"/>
                  <a:pt x="1396715" y="6445252"/>
                  <a:pt x="1390251" y="6445252"/>
                </a:cubicBezTo>
                <a:cubicBezTo>
                  <a:pt x="1386576" y="6445252"/>
                  <a:pt x="1383216" y="6446101"/>
                  <a:pt x="1380170" y="6447799"/>
                </a:cubicBezTo>
                <a:cubicBezTo>
                  <a:pt x="1377123" y="6449496"/>
                  <a:pt x="1374391" y="6452043"/>
                  <a:pt x="1371973" y="6455438"/>
                </a:cubicBezTo>
                <a:lnTo>
                  <a:pt x="1371973" y="6418742"/>
                </a:lnTo>
                <a:close/>
                <a:moveTo>
                  <a:pt x="1266468" y="6418742"/>
                </a:moveTo>
                <a:lnTo>
                  <a:pt x="1266468" y="6433183"/>
                </a:lnTo>
                <a:lnTo>
                  <a:pt x="1276723" y="6433183"/>
                </a:lnTo>
                <a:lnTo>
                  <a:pt x="1276723" y="6418742"/>
                </a:lnTo>
                <a:close/>
                <a:moveTo>
                  <a:pt x="5958281" y="6416998"/>
                </a:moveTo>
                <a:cubicBezTo>
                  <a:pt x="5954503" y="6416998"/>
                  <a:pt x="5951368" y="6417766"/>
                  <a:pt x="5948872" y="6419301"/>
                </a:cubicBezTo>
                <a:cubicBezTo>
                  <a:pt x="5946378" y="6420835"/>
                  <a:pt x="5944525" y="6423056"/>
                  <a:pt x="5943311" y="6425963"/>
                </a:cubicBezTo>
                <a:cubicBezTo>
                  <a:pt x="5942099" y="6428870"/>
                  <a:pt x="5941493" y="6433230"/>
                  <a:pt x="5941493" y="6439044"/>
                </a:cubicBezTo>
                <a:lnTo>
                  <a:pt x="5941493" y="6446927"/>
                </a:lnTo>
                <a:lnTo>
                  <a:pt x="5932354" y="6446927"/>
                </a:lnTo>
                <a:lnTo>
                  <a:pt x="5932354" y="6456694"/>
                </a:lnTo>
                <a:lnTo>
                  <a:pt x="5941493" y="6456694"/>
                </a:lnTo>
                <a:lnTo>
                  <a:pt x="5941493" y="6521015"/>
                </a:lnTo>
                <a:lnTo>
                  <a:pt x="5951748" y="6521015"/>
                </a:lnTo>
                <a:lnTo>
                  <a:pt x="5951748" y="6456694"/>
                </a:lnTo>
                <a:lnTo>
                  <a:pt x="5963608" y="6456694"/>
                </a:lnTo>
                <a:lnTo>
                  <a:pt x="5963608" y="6446927"/>
                </a:lnTo>
                <a:lnTo>
                  <a:pt x="5951748" y="6446927"/>
                </a:lnTo>
                <a:lnTo>
                  <a:pt x="5951748" y="6440090"/>
                </a:lnTo>
                <a:cubicBezTo>
                  <a:pt x="5951748" y="6435579"/>
                  <a:pt x="5952411" y="6432521"/>
                  <a:pt x="5953736" y="6430916"/>
                </a:cubicBezTo>
                <a:cubicBezTo>
                  <a:pt x="5955062" y="6429312"/>
                  <a:pt x="5957260" y="6428509"/>
                  <a:pt x="5960329" y="6428509"/>
                </a:cubicBezTo>
                <a:cubicBezTo>
                  <a:pt x="5962236" y="6428509"/>
                  <a:pt x="5964259" y="6428742"/>
                  <a:pt x="5966398" y="6429207"/>
                </a:cubicBezTo>
                <a:lnTo>
                  <a:pt x="5967207" y="6423469"/>
                </a:lnTo>
                <a:lnTo>
                  <a:pt x="5967207" y="6433183"/>
                </a:lnTo>
                <a:lnTo>
                  <a:pt x="5977463" y="6433183"/>
                </a:lnTo>
                <a:lnTo>
                  <a:pt x="5977463" y="6418742"/>
                </a:lnTo>
                <a:lnTo>
                  <a:pt x="5967874" y="6418742"/>
                </a:lnTo>
                <a:lnTo>
                  <a:pt x="5967933" y="6418324"/>
                </a:lnTo>
                <a:cubicBezTo>
                  <a:pt x="5964435" y="6417440"/>
                  <a:pt x="5961218" y="6416998"/>
                  <a:pt x="5958281" y="6416998"/>
                </a:cubicBezTo>
                <a:close/>
                <a:moveTo>
                  <a:pt x="883226" y="6416998"/>
                </a:moveTo>
                <a:cubicBezTo>
                  <a:pt x="875877" y="6416998"/>
                  <a:pt x="868889" y="6419196"/>
                  <a:pt x="862262" y="6423591"/>
                </a:cubicBezTo>
                <a:cubicBezTo>
                  <a:pt x="855634" y="6427986"/>
                  <a:pt x="850274" y="6434300"/>
                  <a:pt x="846181" y="6442532"/>
                </a:cubicBezTo>
                <a:cubicBezTo>
                  <a:pt x="842089" y="6450764"/>
                  <a:pt x="840042" y="6459810"/>
                  <a:pt x="840042" y="6469670"/>
                </a:cubicBezTo>
                <a:cubicBezTo>
                  <a:pt x="840042" y="6483762"/>
                  <a:pt x="844181" y="6496052"/>
                  <a:pt x="852460" y="6506539"/>
                </a:cubicBezTo>
                <a:cubicBezTo>
                  <a:pt x="860739" y="6517027"/>
                  <a:pt x="870994" y="6522271"/>
                  <a:pt x="883226" y="6522271"/>
                </a:cubicBezTo>
                <a:cubicBezTo>
                  <a:pt x="890574" y="6522271"/>
                  <a:pt x="897562" y="6520073"/>
                  <a:pt x="904190" y="6515678"/>
                </a:cubicBezTo>
                <a:cubicBezTo>
                  <a:pt x="910817" y="6511283"/>
                  <a:pt x="916177" y="6504970"/>
                  <a:pt x="920270" y="6496738"/>
                </a:cubicBezTo>
                <a:cubicBezTo>
                  <a:pt x="924363" y="6488506"/>
                  <a:pt x="926409" y="6479483"/>
                  <a:pt x="926409" y="6469670"/>
                </a:cubicBezTo>
                <a:cubicBezTo>
                  <a:pt x="926409" y="6455577"/>
                  <a:pt x="922270" y="6443276"/>
                  <a:pt x="913991" y="6432765"/>
                </a:cubicBezTo>
                <a:cubicBezTo>
                  <a:pt x="905713" y="6422254"/>
                  <a:pt x="895457" y="6416998"/>
                  <a:pt x="883226" y="6416998"/>
                </a:cubicBezTo>
                <a:close/>
                <a:moveTo>
                  <a:pt x="2249524" y="6416929"/>
                </a:moveTo>
                <a:cubicBezTo>
                  <a:pt x="2240454" y="6416929"/>
                  <a:pt x="2233246" y="6419556"/>
                  <a:pt x="2227897" y="6424812"/>
                </a:cubicBezTo>
                <a:cubicBezTo>
                  <a:pt x="2222549" y="6430067"/>
                  <a:pt x="2219874" y="6436834"/>
                  <a:pt x="2219874" y="6445113"/>
                </a:cubicBezTo>
                <a:cubicBezTo>
                  <a:pt x="2219874" y="6449717"/>
                  <a:pt x="2220805" y="6453845"/>
                  <a:pt x="2222665" y="6457496"/>
                </a:cubicBezTo>
                <a:cubicBezTo>
                  <a:pt x="2224525" y="6461147"/>
                  <a:pt x="2227130" y="6464158"/>
                  <a:pt x="2230478" y="6466530"/>
                </a:cubicBezTo>
                <a:cubicBezTo>
                  <a:pt x="2233827" y="6468902"/>
                  <a:pt x="2239455" y="6471262"/>
                  <a:pt x="2247361" y="6473609"/>
                </a:cubicBezTo>
                <a:cubicBezTo>
                  <a:pt x="2256244" y="6476238"/>
                  <a:pt x="2262023" y="6478272"/>
                  <a:pt x="2264697" y="6479711"/>
                </a:cubicBezTo>
                <a:cubicBezTo>
                  <a:pt x="2267372" y="6481150"/>
                  <a:pt x="2269371" y="6482995"/>
                  <a:pt x="2270697" y="6485246"/>
                </a:cubicBezTo>
                <a:cubicBezTo>
                  <a:pt x="2272022" y="6487497"/>
                  <a:pt x="2272685" y="6490131"/>
                  <a:pt x="2272685" y="6493147"/>
                </a:cubicBezTo>
                <a:cubicBezTo>
                  <a:pt x="2272685" y="6498299"/>
                  <a:pt x="2270860" y="6502487"/>
                  <a:pt x="2267209" y="6505713"/>
                </a:cubicBezTo>
                <a:cubicBezTo>
                  <a:pt x="2263558" y="6508938"/>
                  <a:pt x="2258430" y="6510551"/>
                  <a:pt x="2251826" y="6510551"/>
                </a:cubicBezTo>
                <a:cubicBezTo>
                  <a:pt x="2247222" y="6510551"/>
                  <a:pt x="2243082" y="6509597"/>
                  <a:pt x="2239408" y="6507690"/>
                </a:cubicBezTo>
                <a:cubicBezTo>
                  <a:pt x="2235734" y="6505784"/>
                  <a:pt x="2232909" y="6503261"/>
                  <a:pt x="2230932" y="6500121"/>
                </a:cubicBezTo>
                <a:cubicBezTo>
                  <a:pt x="2228955" y="6496982"/>
                  <a:pt x="2227688" y="6492598"/>
                  <a:pt x="2227130" y="6486971"/>
                </a:cubicBezTo>
                <a:lnTo>
                  <a:pt x="2216665" y="6488087"/>
                </a:lnTo>
                <a:cubicBezTo>
                  <a:pt x="2216898" y="6498738"/>
                  <a:pt x="2220095" y="6507179"/>
                  <a:pt x="2226258" y="6513411"/>
                </a:cubicBezTo>
                <a:cubicBezTo>
                  <a:pt x="2232420" y="6519643"/>
                  <a:pt x="2240687" y="6522759"/>
                  <a:pt x="2251059" y="6522759"/>
                </a:cubicBezTo>
                <a:cubicBezTo>
                  <a:pt x="2257709" y="6522759"/>
                  <a:pt x="2263395" y="6521505"/>
                  <a:pt x="2268116" y="6518996"/>
                </a:cubicBezTo>
                <a:cubicBezTo>
                  <a:pt x="2272836" y="6516487"/>
                  <a:pt x="2276569" y="6512828"/>
                  <a:pt x="2279313" y="6508020"/>
                </a:cubicBezTo>
                <a:cubicBezTo>
                  <a:pt x="2282057" y="6503212"/>
                  <a:pt x="2283429" y="6497881"/>
                  <a:pt x="2283429" y="6492028"/>
                </a:cubicBezTo>
                <a:cubicBezTo>
                  <a:pt x="2283429" y="6486127"/>
                  <a:pt x="2282124" y="6481051"/>
                  <a:pt x="2279514" y="6476800"/>
                </a:cubicBezTo>
                <a:cubicBezTo>
                  <a:pt x="2276904" y="6472549"/>
                  <a:pt x="2273042" y="6469116"/>
                  <a:pt x="2267928" y="6466500"/>
                </a:cubicBezTo>
                <a:cubicBezTo>
                  <a:pt x="2264581" y="6464818"/>
                  <a:pt x="2258770" y="6462832"/>
                  <a:pt x="2250496" y="6460543"/>
                </a:cubicBezTo>
                <a:cubicBezTo>
                  <a:pt x="2242035" y="6458207"/>
                  <a:pt x="2236595" y="6455900"/>
                  <a:pt x="2234177" y="6453621"/>
                </a:cubicBezTo>
                <a:cubicBezTo>
                  <a:pt x="2231758" y="6451343"/>
                  <a:pt x="2230548" y="6448134"/>
                  <a:pt x="2230548" y="6443995"/>
                </a:cubicBezTo>
                <a:cubicBezTo>
                  <a:pt x="2230548" y="6439530"/>
                  <a:pt x="2232199" y="6435892"/>
                  <a:pt x="2235501" y="6433078"/>
                </a:cubicBezTo>
                <a:cubicBezTo>
                  <a:pt x="2238803" y="6430265"/>
                  <a:pt x="2243594" y="6428858"/>
                  <a:pt x="2249873" y="6428858"/>
                </a:cubicBezTo>
                <a:cubicBezTo>
                  <a:pt x="2256058" y="6428858"/>
                  <a:pt x="2260860" y="6430463"/>
                  <a:pt x="2264279" y="6433672"/>
                </a:cubicBezTo>
                <a:cubicBezTo>
                  <a:pt x="2267697" y="6436881"/>
                  <a:pt x="2269685" y="6441811"/>
                  <a:pt x="2270243" y="6448462"/>
                </a:cubicBezTo>
                <a:lnTo>
                  <a:pt x="2280917" y="6447485"/>
                </a:lnTo>
                <a:cubicBezTo>
                  <a:pt x="2280731" y="6441253"/>
                  <a:pt x="2279347" y="6435834"/>
                  <a:pt x="2276766" y="6431230"/>
                </a:cubicBezTo>
                <a:cubicBezTo>
                  <a:pt x="2274185" y="6426626"/>
                  <a:pt x="2270557" y="6423091"/>
                  <a:pt x="2265883" y="6420626"/>
                </a:cubicBezTo>
                <a:cubicBezTo>
                  <a:pt x="2261209" y="6418161"/>
                  <a:pt x="2255756" y="6416929"/>
                  <a:pt x="2249524" y="6416929"/>
                </a:cubicBezTo>
                <a:close/>
                <a:moveTo>
                  <a:pt x="2107518" y="6416929"/>
                </a:moveTo>
                <a:cubicBezTo>
                  <a:pt x="2099193" y="6416929"/>
                  <a:pt x="2091984" y="6418895"/>
                  <a:pt x="2085892" y="6422827"/>
                </a:cubicBezTo>
                <a:cubicBezTo>
                  <a:pt x="2079799" y="6426760"/>
                  <a:pt x="2074869" y="6432868"/>
                  <a:pt x="2071102" y="6441152"/>
                </a:cubicBezTo>
                <a:cubicBezTo>
                  <a:pt x="2067335" y="6449436"/>
                  <a:pt x="2065451" y="6459163"/>
                  <a:pt x="2065451" y="6470332"/>
                </a:cubicBezTo>
                <a:cubicBezTo>
                  <a:pt x="2065451" y="6481362"/>
                  <a:pt x="2067323" y="6490810"/>
                  <a:pt x="2071067" y="6498675"/>
                </a:cubicBezTo>
                <a:cubicBezTo>
                  <a:pt x="2074811" y="6506541"/>
                  <a:pt x="2079892" y="6512521"/>
                  <a:pt x="2086310" y="6516616"/>
                </a:cubicBezTo>
                <a:cubicBezTo>
                  <a:pt x="2092729" y="6520712"/>
                  <a:pt x="2100031" y="6522759"/>
                  <a:pt x="2108216" y="6522759"/>
                </a:cubicBezTo>
                <a:cubicBezTo>
                  <a:pt x="2114355" y="6522759"/>
                  <a:pt x="2120332" y="6521422"/>
                  <a:pt x="2126145" y="6518748"/>
                </a:cubicBezTo>
                <a:cubicBezTo>
                  <a:pt x="2131959" y="6516074"/>
                  <a:pt x="2137586" y="6512086"/>
                  <a:pt x="2143028" y="6506784"/>
                </a:cubicBezTo>
                <a:lnTo>
                  <a:pt x="2143028" y="6468763"/>
                </a:lnTo>
                <a:lnTo>
                  <a:pt x="2107518" y="6468832"/>
                </a:lnTo>
                <a:lnTo>
                  <a:pt x="2107518" y="6480901"/>
                </a:lnTo>
                <a:lnTo>
                  <a:pt x="2132145" y="6480901"/>
                </a:lnTo>
                <a:lnTo>
                  <a:pt x="2132145" y="6499947"/>
                </a:lnTo>
                <a:cubicBezTo>
                  <a:pt x="2129447" y="6502830"/>
                  <a:pt x="2125808" y="6505319"/>
                  <a:pt x="2121227" y="6507411"/>
                </a:cubicBezTo>
                <a:cubicBezTo>
                  <a:pt x="2116646" y="6509504"/>
                  <a:pt x="2112169" y="6510551"/>
                  <a:pt x="2107798" y="6510551"/>
                </a:cubicBezTo>
                <a:cubicBezTo>
                  <a:pt x="2098635" y="6510551"/>
                  <a:pt x="2091194" y="6507141"/>
                  <a:pt x="2085473" y="6500322"/>
                </a:cubicBezTo>
                <a:cubicBezTo>
                  <a:pt x="2079753" y="6493502"/>
                  <a:pt x="2076892" y="6483250"/>
                  <a:pt x="2076892" y="6469565"/>
                </a:cubicBezTo>
                <a:cubicBezTo>
                  <a:pt x="2076892" y="6460581"/>
                  <a:pt x="2078229" y="6452971"/>
                  <a:pt x="2080904" y="6446733"/>
                </a:cubicBezTo>
                <a:cubicBezTo>
                  <a:pt x="2083578" y="6440496"/>
                  <a:pt x="2087113" y="6435899"/>
                  <a:pt x="2091508" y="6432943"/>
                </a:cubicBezTo>
                <a:cubicBezTo>
                  <a:pt x="2095903" y="6429987"/>
                  <a:pt x="2101147" y="6428509"/>
                  <a:pt x="2107239" y="6428509"/>
                </a:cubicBezTo>
                <a:cubicBezTo>
                  <a:pt x="2111425" y="6428509"/>
                  <a:pt x="2115192" y="6429323"/>
                  <a:pt x="2118541" y="6430951"/>
                </a:cubicBezTo>
                <a:cubicBezTo>
                  <a:pt x="2121890" y="6432579"/>
                  <a:pt x="2124587" y="6434823"/>
                  <a:pt x="2126634" y="6437683"/>
                </a:cubicBezTo>
                <a:cubicBezTo>
                  <a:pt x="2128680" y="6440543"/>
                  <a:pt x="2130377" y="6444857"/>
                  <a:pt x="2131726" y="6450624"/>
                </a:cubicBezTo>
                <a:lnTo>
                  <a:pt x="2141702" y="6447276"/>
                </a:lnTo>
                <a:cubicBezTo>
                  <a:pt x="2140214" y="6439974"/>
                  <a:pt x="2137982" y="6434230"/>
                  <a:pt x="2135005" y="6430044"/>
                </a:cubicBezTo>
                <a:cubicBezTo>
                  <a:pt x="2132028" y="6425858"/>
                  <a:pt x="2128238" y="6422626"/>
                  <a:pt x="2123634" y="6420347"/>
                </a:cubicBezTo>
                <a:cubicBezTo>
                  <a:pt x="2119029" y="6418068"/>
                  <a:pt x="2113658" y="6416929"/>
                  <a:pt x="2107518" y="6416929"/>
                </a:cubicBezTo>
                <a:close/>
                <a:moveTo>
                  <a:pt x="1516099" y="6416929"/>
                </a:moveTo>
                <a:cubicBezTo>
                  <a:pt x="1507029" y="6416929"/>
                  <a:pt x="1499821" y="6419556"/>
                  <a:pt x="1494472" y="6424812"/>
                </a:cubicBezTo>
                <a:cubicBezTo>
                  <a:pt x="1489124" y="6430067"/>
                  <a:pt x="1486449" y="6436834"/>
                  <a:pt x="1486449" y="6445113"/>
                </a:cubicBezTo>
                <a:cubicBezTo>
                  <a:pt x="1486449" y="6449717"/>
                  <a:pt x="1487380" y="6453845"/>
                  <a:pt x="1489240" y="6457496"/>
                </a:cubicBezTo>
                <a:cubicBezTo>
                  <a:pt x="1491100" y="6461147"/>
                  <a:pt x="1493705" y="6464158"/>
                  <a:pt x="1497053" y="6466530"/>
                </a:cubicBezTo>
                <a:cubicBezTo>
                  <a:pt x="1500402" y="6468902"/>
                  <a:pt x="1506029" y="6471262"/>
                  <a:pt x="1513936" y="6473609"/>
                </a:cubicBezTo>
                <a:cubicBezTo>
                  <a:pt x="1522819" y="6476238"/>
                  <a:pt x="1528598" y="6478272"/>
                  <a:pt x="1531272" y="6479711"/>
                </a:cubicBezTo>
                <a:cubicBezTo>
                  <a:pt x="1533946" y="6481150"/>
                  <a:pt x="1535946" y="6482995"/>
                  <a:pt x="1537272" y="6485246"/>
                </a:cubicBezTo>
                <a:cubicBezTo>
                  <a:pt x="1538597" y="6487497"/>
                  <a:pt x="1539260" y="6490131"/>
                  <a:pt x="1539260" y="6493147"/>
                </a:cubicBezTo>
                <a:cubicBezTo>
                  <a:pt x="1539260" y="6498299"/>
                  <a:pt x="1537435" y="6502487"/>
                  <a:pt x="1533784" y="6505713"/>
                </a:cubicBezTo>
                <a:cubicBezTo>
                  <a:pt x="1530133" y="6508938"/>
                  <a:pt x="1525005" y="6510551"/>
                  <a:pt x="1518401" y="6510551"/>
                </a:cubicBezTo>
                <a:cubicBezTo>
                  <a:pt x="1513797" y="6510551"/>
                  <a:pt x="1509657" y="6509597"/>
                  <a:pt x="1505983" y="6507690"/>
                </a:cubicBezTo>
                <a:cubicBezTo>
                  <a:pt x="1502309" y="6505784"/>
                  <a:pt x="1499484" y="6503261"/>
                  <a:pt x="1497507" y="6500121"/>
                </a:cubicBezTo>
                <a:cubicBezTo>
                  <a:pt x="1495530" y="6496982"/>
                  <a:pt x="1494263" y="6492598"/>
                  <a:pt x="1493705" y="6486971"/>
                </a:cubicBezTo>
                <a:lnTo>
                  <a:pt x="1483240" y="6488087"/>
                </a:lnTo>
                <a:cubicBezTo>
                  <a:pt x="1483473" y="6498738"/>
                  <a:pt x="1486670" y="6507179"/>
                  <a:pt x="1492833" y="6513411"/>
                </a:cubicBezTo>
                <a:cubicBezTo>
                  <a:pt x="1498995" y="6519643"/>
                  <a:pt x="1507262" y="6522759"/>
                  <a:pt x="1517633" y="6522759"/>
                </a:cubicBezTo>
                <a:cubicBezTo>
                  <a:pt x="1524284" y="6522759"/>
                  <a:pt x="1529970" y="6521505"/>
                  <a:pt x="1534691" y="6518996"/>
                </a:cubicBezTo>
                <a:cubicBezTo>
                  <a:pt x="1539411" y="6516487"/>
                  <a:pt x="1543144" y="6512828"/>
                  <a:pt x="1545887" y="6508020"/>
                </a:cubicBezTo>
                <a:cubicBezTo>
                  <a:pt x="1548632" y="6503212"/>
                  <a:pt x="1550004" y="6497881"/>
                  <a:pt x="1550004" y="6492028"/>
                </a:cubicBezTo>
                <a:cubicBezTo>
                  <a:pt x="1550004" y="6486127"/>
                  <a:pt x="1548699" y="6481051"/>
                  <a:pt x="1546089" y="6476800"/>
                </a:cubicBezTo>
                <a:cubicBezTo>
                  <a:pt x="1543479" y="6472549"/>
                  <a:pt x="1539617" y="6469116"/>
                  <a:pt x="1534503" y="6466500"/>
                </a:cubicBezTo>
                <a:cubicBezTo>
                  <a:pt x="1531156" y="6464818"/>
                  <a:pt x="1525345" y="6462832"/>
                  <a:pt x="1517071" y="6460543"/>
                </a:cubicBezTo>
                <a:cubicBezTo>
                  <a:pt x="1508610" y="6458207"/>
                  <a:pt x="1503170" y="6455900"/>
                  <a:pt x="1500752" y="6453621"/>
                </a:cubicBezTo>
                <a:cubicBezTo>
                  <a:pt x="1498333" y="6451343"/>
                  <a:pt x="1497123" y="6448134"/>
                  <a:pt x="1497123" y="6443995"/>
                </a:cubicBezTo>
                <a:cubicBezTo>
                  <a:pt x="1497123" y="6439530"/>
                  <a:pt x="1498774" y="6435892"/>
                  <a:pt x="1502076" y="6433078"/>
                </a:cubicBezTo>
                <a:cubicBezTo>
                  <a:pt x="1505378" y="6430265"/>
                  <a:pt x="1510169" y="6428858"/>
                  <a:pt x="1516448" y="6428858"/>
                </a:cubicBezTo>
                <a:cubicBezTo>
                  <a:pt x="1522633" y="6428858"/>
                  <a:pt x="1527435" y="6430463"/>
                  <a:pt x="1530854" y="6433672"/>
                </a:cubicBezTo>
                <a:cubicBezTo>
                  <a:pt x="1534272" y="6436881"/>
                  <a:pt x="1536260" y="6441811"/>
                  <a:pt x="1536818" y="6448462"/>
                </a:cubicBezTo>
                <a:lnTo>
                  <a:pt x="1547492" y="6447485"/>
                </a:lnTo>
                <a:cubicBezTo>
                  <a:pt x="1547306" y="6441253"/>
                  <a:pt x="1545922" y="6435834"/>
                  <a:pt x="1543341" y="6431230"/>
                </a:cubicBezTo>
                <a:cubicBezTo>
                  <a:pt x="1540760" y="6426626"/>
                  <a:pt x="1537132" y="6423091"/>
                  <a:pt x="1532458" y="6420626"/>
                </a:cubicBezTo>
                <a:cubicBezTo>
                  <a:pt x="1527784" y="6418161"/>
                  <a:pt x="1522331" y="6416929"/>
                  <a:pt x="1516099" y="6416929"/>
                </a:cubicBezTo>
                <a:close/>
                <a:moveTo>
                  <a:pt x="999308" y="6416929"/>
                </a:moveTo>
                <a:cubicBezTo>
                  <a:pt x="991906" y="6416929"/>
                  <a:pt x="985202" y="6418918"/>
                  <a:pt x="979197" y="6422897"/>
                </a:cubicBezTo>
                <a:cubicBezTo>
                  <a:pt x="973191" y="6426876"/>
                  <a:pt x="968431" y="6432763"/>
                  <a:pt x="964916" y="6440559"/>
                </a:cubicBezTo>
                <a:cubicBezTo>
                  <a:pt x="961402" y="6448354"/>
                  <a:pt x="959644" y="6457883"/>
                  <a:pt x="959644" y="6469146"/>
                </a:cubicBezTo>
                <a:cubicBezTo>
                  <a:pt x="959644" y="6480548"/>
                  <a:pt x="961400" y="6490438"/>
                  <a:pt x="964911" y="6498815"/>
                </a:cubicBezTo>
                <a:cubicBezTo>
                  <a:pt x="968423" y="6507192"/>
                  <a:pt x="972934" y="6513277"/>
                  <a:pt x="978445" y="6517070"/>
                </a:cubicBezTo>
                <a:cubicBezTo>
                  <a:pt x="983957" y="6520863"/>
                  <a:pt x="990596" y="6522759"/>
                  <a:pt x="998363" y="6522759"/>
                </a:cubicBezTo>
                <a:cubicBezTo>
                  <a:pt x="1007199" y="6522759"/>
                  <a:pt x="1014699" y="6519934"/>
                  <a:pt x="1020862" y="6514283"/>
                </a:cubicBezTo>
                <a:cubicBezTo>
                  <a:pt x="1027024" y="6508632"/>
                  <a:pt x="1031338" y="6500063"/>
                  <a:pt x="1033803" y="6488575"/>
                </a:cubicBezTo>
                <a:lnTo>
                  <a:pt x="1022640" y="6485157"/>
                </a:lnTo>
                <a:cubicBezTo>
                  <a:pt x="1021152" y="6493901"/>
                  <a:pt x="1018210" y="6500423"/>
                  <a:pt x="1013815" y="6504726"/>
                </a:cubicBezTo>
                <a:cubicBezTo>
                  <a:pt x="1009420" y="6509028"/>
                  <a:pt x="1004200" y="6511179"/>
                  <a:pt x="998154" y="6511179"/>
                </a:cubicBezTo>
                <a:cubicBezTo>
                  <a:pt x="989968" y="6511179"/>
                  <a:pt x="983410" y="6507676"/>
                  <a:pt x="978480" y="6500671"/>
                </a:cubicBezTo>
                <a:cubicBezTo>
                  <a:pt x="973550" y="6493665"/>
                  <a:pt x="971086" y="6483157"/>
                  <a:pt x="971086" y="6469145"/>
                </a:cubicBezTo>
                <a:cubicBezTo>
                  <a:pt x="971086" y="6459883"/>
                  <a:pt x="972308" y="6452226"/>
                  <a:pt x="974753" y="6446175"/>
                </a:cubicBezTo>
                <a:cubicBezTo>
                  <a:pt x="977198" y="6440123"/>
                  <a:pt x="980470" y="6435666"/>
                  <a:pt x="984568" y="6432804"/>
                </a:cubicBezTo>
                <a:cubicBezTo>
                  <a:pt x="988667" y="6429941"/>
                  <a:pt x="993511" y="6428509"/>
                  <a:pt x="999100" y="6428509"/>
                </a:cubicBezTo>
                <a:cubicBezTo>
                  <a:pt x="1010324" y="6428509"/>
                  <a:pt x="1017799" y="6435602"/>
                  <a:pt x="1021524" y="6449787"/>
                </a:cubicBezTo>
                <a:lnTo>
                  <a:pt x="1032407" y="6446648"/>
                </a:lnTo>
                <a:cubicBezTo>
                  <a:pt x="1030080" y="6436903"/>
                  <a:pt x="1026006" y="6429514"/>
                  <a:pt x="1020187" y="6424480"/>
                </a:cubicBezTo>
                <a:cubicBezTo>
                  <a:pt x="1014368" y="6419446"/>
                  <a:pt x="1007409" y="6416929"/>
                  <a:pt x="999308" y="6416929"/>
                </a:cubicBezTo>
                <a:close/>
                <a:moveTo>
                  <a:pt x="5757198" y="6416929"/>
                </a:moveTo>
                <a:cubicBezTo>
                  <a:pt x="5749796" y="6416929"/>
                  <a:pt x="5743092" y="6418918"/>
                  <a:pt x="5737087" y="6422897"/>
                </a:cubicBezTo>
                <a:cubicBezTo>
                  <a:pt x="5731081" y="6426876"/>
                  <a:pt x="5726322" y="6432763"/>
                  <a:pt x="5722806" y="6440559"/>
                </a:cubicBezTo>
                <a:cubicBezTo>
                  <a:pt x="5719292" y="6448354"/>
                  <a:pt x="5717534" y="6457883"/>
                  <a:pt x="5717534" y="6469146"/>
                </a:cubicBezTo>
                <a:cubicBezTo>
                  <a:pt x="5717534" y="6480548"/>
                  <a:pt x="5719290" y="6490438"/>
                  <a:pt x="5722801" y="6498815"/>
                </a:cubicBezTo>
                <a:cubicBezTo>
                  <a:pt x="5726313" y="6507192"/>
                  <a:pt x="5730824" y="6513277"/>
                  <a:pt x="5736335" y="6517070"/>
                </a:cubicBezTo>
                <a:cubicBezTo>
                  <a:pt x="5741847" y="6520863"/>
                  <a:pt x="5748486" y="6522759"/>
                  <a:pt x="5756253" y="6522759"/>
                </a:cubicBezTo>
                <a:cubicBezTo>
                  <a:pt x="5765090" y="6522759"/>
                  <a:pt x="5772590" y="6519934"/>
                  <a:pt x="5778751" y="6514283"/>
                </a:cubicBezTo>
                <a:cubicBezTo>
                  <a:pt x="5784914" y="6508632"/>
                  <a:pt x="5789228" y="6500063"/>
                  <a:pt x="5791693" y="6488575"/>
                </a:cubicBezTo>
                <a:lnTo>
                  <a:pt x="5780530" y="6485157"/>
                </a:lnTo>
                <a:cubicBezTo>
                  <a:pt x="5779042" y="6493901"/>
                  <a:pt x="5776101" y="6500423"/>
                  <a:pt x="5771705" y="6504726"/>
                </a:cubicBezTo>
                <a:cubicBezTo>
                  <a:pt x="5767311" y="6509028"/>
                  <a:pt x="5762090" y="6511179"/>
                  <a:pt x="5756044" y="6511179"/>
                </a:cubicBezTo>
                <a:cubicBezTo>
                  <a:pt x="5747858" y="6511179"/>
                  <a:pt x="5741300" y="6507676"/>
                  <a:pt x="5736370" y="6500671"/>
                </a:cubicBezTo>
                <a:cubicBezTo>
                  <a:pt x="5731441" y="6493665"/>
                  <a:pt x="5728975" y="6483157"/>
                  <a:pt x="5728975" y="6469145"/>
                </a:cubicBezTo>
                <a:cubicBezTo>
                  <a:pt x="5728975" y="6459883"/>
                  <a:pt x="5730198" y="6452226"/>
                  <a:pt x="5732643" y="6446175"/>
                </a:cubicBezTo>
                <a:cubicBezTo>
                  <a:pt x="5735088" y="6440123"/>
                  <a:pt x="5738360" y="6435666"/>
                  <a:pt x="5742458" y="6432804"/>
                </a:cubicBezTo>
                <a:cubicBezTo>
                  <a:pt x="5746557" y="6429941"/>
                  <a:pt x="5751401" y="6428509"/>
                  <a:pt x="5756990" y="6428509"/>
                </a:cubicBezTo>
                <a:cubicBezTo>
                  <a:pt x="5768214" y="6428509"/>
                  <a:pt x="5775688" y="6435602"/>
                  <a:pt x="5779414" y="6449787"/>
                </a:cubicBezTo>
                <a:lnTo>
                  <a:pt x="5790297" y="6446648"/>
                </a:lnTo>
                <a:cubicBezTo>
                  <a:pt x="5787970" y="6436903"/>
                  <a:pt x="5783896" y="6429514"/>
                  <a:pt x="5778077" y="6424480"/>
                </a:cubicBezTo>
                <a:cubicBezTo>
                  <a:pt x="5772258" y="6419446"/>
                  <a:pt x="5765298" y="6416929"/>
                  <a:pt x="5757198" y="6416929"/>
                </a:cubicBezTo>
                <a:close/>
                <a:moveTo>
                  <a:pt x="10831507" y="6415085"/>
                </a:moveTo>
                <a:lnTo>
                  <a:pt x="10872790" y="6415085"/>
                </a:lnTo>
                <a:cubicBezTo>
                  <a:pt x="10892893" y="6415085"/>
                  <a:pt x="10902944" y="6418073"/>
                  <a:pt x="10902944" y="6430773"/>
                </a:cubicBezTo>
                <a:cubicBezTo>
                  <a:pt x="10902944" y="6443473"/>
                  <a:pt x="10892893" y="6446835"/>
                  <a:pt x="10872790" y="6446835"/>
                </a:cubicBezTo>
                <a:lnTo>
                  <a:pt x="10831507" y="6446835"/>
                </a:lnTo>
                <a:close/>
                <a:moveTo>
                  <a:pt x="11105169" y="6411910"/>
                </a:moveTo>
                <a:cubicBezTo>
                  <a:pt x="11135239" y="6411910"/>
                  <a:pt x="11149006" y="6426089"/>
                  <a:pt x="11149006" y="6455567"/>
                </a:cubicBezTo>
                <a:cubicBezTo>
                  <a:pt x="11149006" y="6485044"/>
                  <a:pt x="11135239" y="6499223"/>
                  <a:pt x="11105169" y="6499223"/>
                </a:cubicBezTo>
                <a:cubicBezTo>
                  <a:pt x="11074736" y="6499223"/>
                  <a:pt x="11061694" y="6485044"/>
                  <a:pt x="11061694" y="6454447"/>
                </a:cubicBezTo>
                <a:cubicBezTo>
                  <a:pt x="11061694" y="6426089"/>
                  <a:pt x="11075823" y="6411910"/>
                  <a:pt x="11105169" y="6411910"/>
                </a:cubicBezTo>
                <a:close/>
                <a:moveTo>
                  <a:pt x="11209332" y="6394447"/>
                </a:moveTo>
                <a:lnTo>
                  <a:pt x="11209332" y="6518272"/>
                </a:lnTo>
                <a:lnTo>
                  <a:pt x="11244507" y="6518272"/>
                </a:lnTo>
                <a:lnTo>
                  <a:pt x="11242694" y="6424387"/>
                </a:lnTo>
                <a:lnTo>
                  <a:pt x="11312681" y="6518272"/>
                </a:lnTo>
                <a:lnTo>
                  <a:pt x="11352207" y="6518272"/>
                </a:lnTo>
                <a:lnTo>
                  <a:pt x="11352207" y="6394447"/>
                </a:lnTo>
                <a:lnTo>
                  <a:pt x="11317395" y="6394447"/>
                </a:lnTo>
                <a:lnTo>
                  <a:pt x="11318845" y="6483527"/>
                </a:lnTo>
                <a:lnTo>
                  <a:pt x="11252485" y="6394447"/>
                </a:lnTo>
                <a:close/>
                <a:moveTo>
                  <a:pt x="10966444" y="6394447"/>
                </a:moveTo>
                <a:lnTo>
                  <a:pt x="10966444" y="6518272"/>
                </a:lnTo>
                <a:lnTo>
                  <a:pt x="11001369" y="6518272"/>
                </a:lnTo>
                <a:lnTo>
                  <a:pt x="11001369" y="6394447"/>
                </a:lnTo>
                <a:close/>
                <a:moveTo>
                  <a:pt x="10796582" y="6394447"/>
                </a:moveTo>
                <a:lnTo>
                  <a:pt x="10796582" y="6518272"/>
                </a:lnTo>
                <a:lnTo>
                  <a:pt x="10830878" y="6518272"/>
                </a:lnTo>
                <a:lnTo>
                  <a:pt x="10830878" y="6469481"/>
                </a:lnTo>
                <a:lnTo>
                  <a:pt x="10871377" y="6469481"/>
                </a:lnTo>
                <a:lnTo>
                  <a:pt x="10907133" y="6518272"/>
                </a:lnTo>
                <a:lnTo>
                  <a:pt x="10945807" y="6518272"/>
                </a:lnTo>
                <a:lnTo>
                  <a:pt x="10905308" y="6466524"/>
                </a:lnTo>
                <a:cubicBezTo>
                  <a:pt x="10926470" y="6462828"/>
                  <a:pt x="10938145" y="6450631"/>
                  <a:pt x="10938145" y="6431410"/>
                </a:cubicBezTo>
                <a:cubicBezTo>
                  <a:pt x="10938145" y="6405536"/>
                  <a:pt x="10919902" y="6394447"/>
                  <a:pt x="10881228" y="6394447"/>
                </a:cubicBezTo>
                <a:close/>
                <a:moveTo>
                  <a:pt x="10728319" y="6394447"/>
                </a:moveTo>
                <a:lnTo>
                  <a:pt x="10728319" y="6518272"/>
                </a:lnTo>
                <a:lnTo>
                  <a:pt x="10763244" y="6518272"/>
                </a:lnTo>
                <a:lnTo>
                  <a:pt x="10763244" y="6394447"/>
                </a:lnTo>
                <a:close/>
                <a:moveTo>
                  <a:pt x="10605817" y="6394447"/>
                </a:moveTo>
                <a:cubicBezTo>
                  <a:pt x="10567410" y="6394447"/>
                  <a:pt x="10548932" y="6405166"/>
                  <a:pt x="10548932" y="6432149"/>
                </a:cubicBezTo>
                <a:cubicBezTo>
                  <a:pt x="10548932" y="6457284"/>
                  <a:pt x="10565961" y="6468003"/>
                  <a:pt x="10602918" y="6468003"/>
                </a:cubicBezTo>
                <a:lnTo>
                  <a:pt x="10643136" y="6468003"/>
                </a:lnTo>
                <a:cubicBezTo>
                  <a:pt x="10659803" y="6468003"/>
                  <a:pt x="10667411" y="6470960"/>
                  <a:pt x="10667411" y="6482049"/>
                </a:cubicBezTo>
                <a:cubicBezTo>
                  <a:pt x="10667411" y="6492768"/>
                  <a:pt x="10659078" y="6496095"/>
                  <a:pt x="10640962" y="6496095"/>
                </a:cubicBezTo>
                <a:lnTo>
                  <a:pt x="10555454" y="6496095"/>
                </a:lnTo>
                <a:lnTo>
                  <a:pt x="10555454" y="6518272"/>
                </a:lnTo>
                <a:lnTo>
                  <a:pt x="10646397" y="6518272"/>
                </a:lnTo>
                <a:cubicBezTo>
                  <a:pt x="10684803" y="6518272"/>
                  <a:pt x="10702919" y="6507183"/>
                  <a:pt x="10702919" y="6480940"/>
                </a:cubicBezTo>
                <a:cubicBezTo>
                  <a:pt x="10702919" y="6455066"/>
                  <a:pt x="10687339" y="6446195"/>
                  <a:pt x="10651469" y="6446195"/>
                </a:cubicBezTo>
                <a:lnTo>
                  <a:pt x="10606179" y="6446195"/>
                </a:lnTo>
                <a:cubicBezTo>
                  <a:pt x="10592048" y="6446195"/>
                  <a:pt x="10584802" y="6441759"/>
                  <a:pt x="10584802" y="6432519"/>
                </a:cubicBezTo>
                <a:cubicBezTo>
                  <a:pt x="10584802" y="6421060"/>
                  <a:pt x="10593135" y="6416255"/>
                  <a:pt x="10610889" y="6416255"/>
                </a:cubicBezTo>
                <a:lnTo>
                  <a:pt x="10694948" y="6416255"/>
                </a:lnTo>
                <a:lnTo>
                  <a:pt x="10694948" y="6394447"/>
                </a:lnTo>
                <a:close/>
                <a:moveTo>
                  <a:pt x="10382244" y="6394447"/>
                </a:moveTo>
                <a:lnTo>
                  <a:pt x="10382244" y="6518272"/>
                </a:lnTo>
                <a:lnTo>
                  <a:pt x="10417145" y="6518272"/>
                </a:lnTo>
                <a:lnTo>
                  <a:pt x="10415691" y="6424387"/>
                </a:lnTo>
                <a:lnTo>
                  <a:pt x="10485856" y="6518272"/>
                </a:lnTo>
                <a:lnTo>
                  <a:pt x="10525119" y="6518272"/>
                </a:lnTo>
                <a:lnTo>
                  <a:pt x="10525119" y="6394447"/>
                </a:lnTo>
                <a:lnTo>
                  <a:pt x="10490582" y="6394447"/>
                </a:lnTo>
                <a:lnTo>
                  <a:pt x="10492036" y="6483527"/>
                </a:lnTo>
                <a:lnTo>
                  <a:pt x="10425506" y="6394447"/>
                </a:lnTo>
                <a:close/>
                <a:moveTo>
                  <a:pt x="10295714" y="6394447"/>
                </a:moveTo>
                <a:cubicBezTo>
                  <a:pt x="10244374" y="6394447"/>
                  <a:pt x="10220319" y="6414777"/>
                  <a:pt x="10220319" y="6458393"/>
                </a:cubicBezTo>
                <a:cubicBezTo>
                  <a:pt x="10220319" y="6480940"/>
                  <a:pt x="10228218" y="6497204"/>
                  <a:pt x="10245092" y="6507183"/>
                </a:cubicBezTo>
                <a:cubicBezTo>
                  <a:pt x="10260530" y="6517163"/>
                  <a:pt x="10275609" y="6518272"/>
                  <a:pt x="10294996" y="6518272"/>
                </a:cubicBezTo>
                <a:lnTo>
                  <a:pt x="10352081" y="6518272"/>
                </a:lnTo>
                <a:lnTo>
                  <a:pt x="10352081" y="6496464"/>
                </a:lnTo>
                <a:lnTo>
                  <a:pt x="10296432" y="6496464"/>
                </a:lnTo>
                <a:cubicBezTo>
                  <a:pt x="10269864" y="6496464"/>
                  <a:pt x="10258376" y="6488702"/>
                  <a:pt x="10258376" y="6466155"/>
                </a:cubicBezTo>
                <a:lnTo>
                  <a:pt x="10352081" y="6466155"/>
                </a:lnTo>
                <a:lnTo>
                  <a:pt x="10352081" y="6444717"/>
                </a:lnTo>
                <a:lnTo>
                  <a:pt x="10258376" y="6444717"/>
                </a:lnTo>
                <a:cubicBezTo>
                  <a:pt x="10259812" y="6425126"/>
                  <a:pt x="10272019" y="6415886"/>
                  <a:pt x="10296432" y="6415886"/>
                </a:cubicBezTo>
                <a:lnTo>
                  <a:pt x="10352081" y="6415886"/>
                </a:lnTo>
                <a:lnTo>
                  <a:pt x="10352081" y="6394447"/>
                </a:lnTo>
                <a:close/>
                <a:moveTo>
                  <a:pt x="10107342" y="6394447"/>
                </a:moveTo>
                <a:cubicBezTo>
                  <a:pt x="10068573" y="6394447"/>
                  <a:pt x="10050457" y="6405166"/>
                  <a:pt x="10050457" y="6432149"/>
                </a:cubicBezTo>
                <a:cubicBezTo>
                  <a:pt x="10050457" y="6457284"/>
                  <a:pt x="10067486" y="6468003"/>
                  <a:pt x="10104443" y="6468003"/>
                </a:cubicBezTo>
                <a:lnTo>
                  <a:pt x="10144661" y="6468003"/>
                </a:lnTo>
                <a:cubicBezTo>
                  <a:pt x="10160965" y="6468003"/>
                  <a:pt x="10168574" y="6470960"/>
                  <a:pt x="10168574" y="6482049"/>
                </a:cubicBezTo>
                <a:cubicBezTo>
                  <a:pt x="10168574" y="6492768"/>
                  <a:pt x="10160241" y="6496095"/>
                  <a:pt x="10142125" y="6496095"/>
                </a:cubicBezTo>
                <a:lnTo>
                  <a:pt x="10056979" y="6496095"/>
                </a:lnTo>
                <a:lnTo>
                  <a:pt x="10056979" y="6518272"/>
                </a:lnTo>
                <a:lnTo>
                  <a:pt x="10147559" y="6518272"/>
                </a:lnTo>
                <a:cubicBezTo>
                  <a:pt x="10185966" y="6518272"/>
                  <a:pt x="10204444" y="6507183"/>
                  <a:pt x="10204444" y="6480940"/>
                </a:cubicBezTo>
                <a:cubicBezTo>
                  <a:pt x="10204444" y="6455066"/>
                  <a:pt x="10188864" y="6446195"/>
                  <a:pt x="10152632" y="6446195"/>
                </a:cubicBezTo>
                <a:lnTo>
                  <a:pt x="10107704" y="6446195"/>
                </a:lnTo>
                <a:cubicBezTo>
                  <a:pt x="10093211" y="6446195"/>
                  <a:pt x="10085965" y="6441759"/>
                  <a:pt x="10085965" y="6432519"/>
                </a:cubicBezTo>
                <a:cubicBezTo>
                  <a:pt x="10085965" y="6421060"/>
                  <a:pt x="10094298" y="6416255"/>
                  <a:pt x="10112414" y="6416255"/>
                </a:cubicBezTo>
                <a:lnTo>
                  <a:pt x="10196473" y="6416255"/>
                </a:lnTo>
                <a:lnTo>
                  <a:pt x="10196473" y="6394447"/>
                </a:lnTo>
                <a:close/>
                <a:moveTo>
                  <a:pt x="11106144" y="6391272"/>
                </a:moveTo>
                <a:cubicBezTo>
                  <a:pt x="11051685" y="6391272"/>
                  <a:pt x="11025182" y="6411905"/>
                  <a:pt x="11025182" y="6454277"/>
                </a:cubicBezTo>
                <a:cubicBezTo>
                  <a:pt x="11025182" y="6499227"/>
                  <a:pt x="11050233" y="6519860"/>
                  <a:pt x="11106144" y="6519860"/>
                </a:cubicBezTo>
                <a:cubicBezTo>
                  <a:pt x="11161330" y="6519860"/>
                  <a:pt x="11187107" y="6499227"/>
                  <a:pt x="11187107" y="6455382"/>
                </a:cubicBezTo>
                <a:cubicBezTo>
                  <a:pt x="11187107" y="6411905"/>
                  <a:pt x="11161330" y="6391272"/>
                  <a:pt x="11106144" y="6391272"/>
                </a:cubicBezTo>
                <a:close/>
                <a:moveTo>
                  <a:pt x="0" y="0"/>
                </a:moveTo>
                <a:lnTo>
                  <a:pt x="12188819" y="0"/>
                </a:lnTo>
                <a:lnTo>
                  <a:pt x="12188819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pPr marL="0" marR="0" lvl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11925" y="914398"/>
            <a:ext cx="5148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 b="0"/>
            </a:lvl1pPr>
            <a:lvl2pPr marL="216000" indent="-216000">
              <a:buSzPct val="100000"/>
              <a:defRPr/>
            </a:lvl2pPr>
            <a:lvl3pPr marL="720000" indent="-216000">
              <a:spcBef>
                <a:spcPts val="900"/>
              </a:spcBef>
              <a:buSzPct val="90000"/>
              <a:defRPr/>
            </a:lvl3pPr>
            <a:lvl4pPr marL="1080000">
              <a:spcBef>
                <a:spcPts val="900"/>
              </a:spcBef>
              <a:buSzPct val="80000"/>
              <a:defRPr/>
            </a:lvl4pPr>
            <a:lvl5pPr marL="1440000" indent="-216000">
              <a:lnSpc>
                <a:spcPct val="100000"/>
              </a:lnSpc>
              <a:spcBef>
                <a:spcPts val="900"/>
              </a:spcBef>
              <a:buSzPct val="70000"/>
              <a:defRPr/>
            </a:lvl5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 smtClean="0"/>
              <a:t>Add text (make this text bold if it should be a subtitle)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12000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2263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(left), Background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96A40DD-7BAD-4838-8762-D610A88D3125}"/>
              </a:ext>
            </a:extLst>
          </p:cNvPr>
          <p:cNvGrpSpPr/>
          <p:nvPr userDrawn="1"/>
        </p:nvGrpSpPr>
        <p:grpSpPr>
          <a:xfrm>
            <a:off x="731952" y="6335059"/>
            <a:ext cx="10778367" cy="362303"/>
            <a:chOff x="731952" y="6335059"/>
            <a:chExt cx="10778367" cy="36230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28DC618-87F8-4240-A5D2-C767BAD6E4D2}"/>
                </a:ext>
              </a:extLst>
            </p:cNvPr>
            <p:cNvSpPr/>
            <p:nvPr userDrawn="1"/>
          </p:nvSpPr>
          <p:spPr>
            <a:xfrm>
              <a:off x="731952" y="6335059"/>
              <a:ext cx="612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F948F-2140-4F0A-9E61-CEDB6DF1E289}"/>
                </a:ext>
              </a:extLst>
            </p:cNvPr>
            <p:cNvSpPr/>
            <p:nvPr userDrawn="1"/>
          </p:nvSpPr>
          <p:spPr>
            <a:xfrm>
              <a:off x="9959546" y="6345195"/>
              <a:ext cx="1550773" cy="352167"/>
            </a:xfrm>
            <a:prstGeom prst="rect">
              <a:avLst/>
            </a:prstGeom>
            <a:solidFill>
              <a:srgbClr val="66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8017E0-7B42-4795-A00A-DFBF191C97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" y="4"/>
            <a:ext cx="12188819" cy="6857997"/>
          </a:xfrm>
          <a:custGeom>
            <a:avLst/>
            <a:gdLst/>
            <a:ahLst/>
            <a:cxnLst/>
            <a:rect l="l" t="t" r="r" b="b"/>
            <a:pathLst>
              <a:path w="12188819" h="6857997">
                <a:moveTo>
                  <a:pt x="11165506" y="6580185"/>
                </a:moveTo>
                <a:lnTo>
                  <a:pt x="11175994" y="6599235"/>
                </a:lnTo>
                <a:lnTo>
                  <a:pt x="11155357" y="6599235"/>
                </a:lnTo>
                <a:close/>
                <a:moveTo>
                  <a:pt x="11082332" y="6580185"/>
                </a:moveTo>
                <a:lnTo>
                  <a:pt x="11099587" y="6580185"/>
                </a:lnTo>
                <a:cubicBezTo>
                  <a:pt x="11109596" y="6580185"/>
                  <a:pt x="11114082" y="6581522"/>
                  <a:pt x="11114082" y="6586535"/>
                </a:cubicBezTo>
                <a:cubicBezTo>
                  <a:pt x="11114082" y="6590880"/>
                  <a:pt x="11109596" y="6592885"/>
                  <a:pt x="11100623" y="6592885"/>
                </a:cubicBezTo>
                <a:lnTo>
                  <a:pt x="11082332" y="6592885"/>
                </a:lnTo>
                <a:close/>
                <a:moveTo>
                  <a:pt x="10714032" y="6580185"/>
                </a:moveTo>
                <a:lnTo>
                  <a:pt x="10733599" y="6580185"/>
                </a:lnTo>
                <a:cubicBezTo>
                  <a:pt x="10743021" y="6580185"/>
                  <a:pt x="10747369" y="6581196"/>
                  <a:pt x="10747369" y="6585573"/>
                </a:cubicBezTo>
                <a:cubicBezTo>
                  <a:pt x="10747369" y="6589951"/>
                  <a:pt x="10743021" y="6591298"/>
                  <a:pt x="10733599" y="6591298"/>
                </a:cubicBezTo>
                <a:lnTo>
                  <a:pt x="10714032" y="6591298"/>
                </a:lnTo>
                <a:close/>
                <a:moveTo>
                  <a:pt x="10918204" y="6578597"/>
                </a:moveTo>
                <a:cubicBezTo>
                  <a:pt x="10931791" y="6578597"/>
                  <a:pt x="10937869" y="6584093"/>
                  <a:pt x="10937869" y="6595449"/>
                </a:cubicBezTo>
                <a:cubicBezTo>
                  <a:pt x="10937869" y="6606440"/>
                  <a:pt x="10931791" y="6611935"/>
                  <a:pt x="10918204" y="6611935"/>
                </a:cubicBezTo>
                <a:cubicBezTo>
                  <a:pt x="10904260" y="6611935"/>
                  <a:pt x="10898182" y="6606440"/>
                  <a:pt x="10898182" y="6595083"/>
                </a:cubicBezTo>
                <a:cubicBezTo>
                  <a:pt x="10898182" y="6584093"/>
                  <a:pt x="10904618" y="6578597"/>
                  <a:pt x="10918204" y="6578597"/>
                </a:cubicBezTo>
                <a:close/>
                <a:moveTo>
                  <a:pt x="10651147" y="6578597"/>
                </a:moveTo>
                <a:cubicBezTo>
                  <a:pt x="10665091" y="6578597"/>
                  <a:pt x="10671169" y="6584093"/>
                  <a:pt x="10671169" y="6595449"/>
                </a:cubicBezTo>
                <a:cubicBezTo>
                  <a:pt x="10671169" y="6606440"/>
                  <a:pt x="10665091" y="6611935"/>
                  <a:pt x="10651147" y="6611935"/>
                </a:cubicBezTo>
                <a:cubicBezTo>
                  <a:pt x="10637560" y="6611935"/>
                  <a:pt x="10631482" y="6606440"/>
                  <a:pt x="10631482" y="6595083"/>
                </a:cubicBezTo>
                <a:cubicBezTo>
                  <a:pt x="10631482" y="6584093"/>
                  <a:pt x="10637918" y="6578597"/>
                  <a:pt x="10651147" y="6578597"/>
                </a:cubicBezTo>
                <a:close/>
                <a:moveTo>
                  <a:pt x="11280769" y="6570660"/>
                </a:moveTo>
                <a:lnTo>
                  <a:pt x="11309328" y="6598084"/>
                </a:lnTo>
                <a:lnTo>
                  <a:pt x="11309328" y="6619873"/>
                </a:lnTo>
                <a:lnTo>
                  <a:pt x="11324873" y="6619873"/>
                </a:lnTo>
                <a:lnTo>
                  <a:pt x="11324873" y="6598084"/>
                </a:lnTo>
                <a:lnTo>
                  <a:pt x="11353794" y="6570660"/>
                </a:lnTo>
                <a:lnTo>
                  <a:pt x="11335719" y="6570660"/>
                </a:lnTo>
                <a:lnTo>
                  <a:pt x="11316920" y="6589444"/>
                </a:lnTo>
                <a:lnTo>
                  <a:pt x="11298483" y="6570660"/>
                </a:lnTo>
                <a:close/>
                <a:moveTo>
                  <a:pt x="11210919" y="6570660"/>
                </a:moveTo>
                <a:lnTo>
                  <a:pt x="11210919" y="6619873"/>
                </a:lnTo>
                <a:lnTo>
                  <a:pt x="11227405" y="6619873"/>
                </a:lnTo>
                <a:lnTo>
                  <a:pt x="11226672" y="6582682"/>
                </a:lnTo>
                <a:lnTo>
                  <a:pt x="11259277" y="6619873"/>
                </a:lnTo>
                <a:lnTo>
                  <a:pt x="11277594" y="6619873"/>
                </a:lnTo>
                <a:lnTo>
                  <a:pt x="11277594" y="6570660"/>
                </a:lnTo>
                <a:lnTo>
                  <a:pt x="11261475" y="6570660"/>
                </a:lnTo>
                <a:lnTo>
                  <a:pt x="11262207" y="6605973"/>
                </a:lnTo>
                <a:lnTo>
                  <a:pt x="11231068" y="6570660"/>
                </a:lnTo>
                <a:close/>
                <a:moveTo>
                  <a:pt x="11158246" y="6570660"/>
                </a:moveTo>
                <a:lnTo>
                  <a:pt x="11126782" y="6619873"/>
                </a:lnTo>
                <a:lnTo>
                  <a:pt x="11143229" y="6619873"/>
                </a:lnTo>
                <a:lnTo>
                  <a:pt x="11150022" y="6608227"/>
                </a:lnTo>
                <a:lnTo>
                  <a:pt x="11181844" y="6608227"/>
                </a:lnTo>
                <a:lnTo>
                  <a:pt x="11188637" y="6619873"/>
                </a:lnTo>
                <a:lnTo>
                  <a:pt x="11206157" y="6619873"/>
                </a:lnTo>
                <a:lnTo>
                  <a:pt x="11174693" y="6570660"/>
                </a:lnTo>
                <a:close/>
                <a:moveTo>
                  <a:pt x="11066457" y="6570660"/>
                </a:moveTo>
                <a:lnTo>
                  <a:pt x="11066457" y="6619873"/>
                </a:lnTo>
                <a:lnTo>
                  <a:pt x="11081751" y="6619873"/>
                </a:lnTo>
                <a:lnTo>
                  <a:pt x="11081751" y="6602592"/>
                </a:lnTo>
                <a:lnTo>
                  <a:pt x="11100601" y="6602592"/>
                </a:lnTo>
                <a:cubicBezTo>
                  <a:pt x="11109848" y="6602592"/>
                  <a:pt x="11116962" y="6602592"/>
                  <a:pt x="11123008" y="6599587"/>
                </a:cubicBezTo>
                <a:cubicBezTo>
                  <a:pt x="11128699" y="6596957"/>
                  <a:pt x="11131544" y="6592825"/>
                  <a:pt x="11131544" y="6586814"/>
                </a:cubicBezTo>
                <a:cubicBezTo>
                  <a:pt x="11131544" y="6580803"/>
                  <a:pt x="11127987" y="6575920"/>
                  <a:pt x="11121585" y="6573290"/>
                </a:cubicBezTo>
                <a:cubicBezTo>
                  <a:pt x="11116962" y="6571412"/>
                  <a:pt x="11109848" y="6570660"/>
                  <a:pt x="11099890" y="6570660"/>
                </a:cubicBezTo>
                <a:close/>
                <a:moveTo>
                  <a:pt x="10966444" y="6570660"/>
                </a:moveTo>
                <a:lnTo>
                  <a:pt x="10966444" y="6619873"/>
                </a:lnTo>
                <a:lnTo>
                  <a:pt x="10982333" y="6619873"/>
                </a:lnTo>
                <a:lnTo>
                  <a:pt x="10980888" y="6581179"/>
                </a:lnTo>
                <a:lnTo>
                  <a:pt x="11000749" y="6619873"/>
                </a:lnTo>
                <a:lnTo>
                  <a:pt x="11017360" y="6619873"/>
                </a:lnTo>
                <a:lnTo>
                  <a:pt x="11036498" y="6581555"/>
                </a:lnTo>
                <a:lnTo>
                  <a:pt x="11035054" y="6619873"/>
                </a:lnTo>
                <a:lnTo>
                  <a:pt x="11050581" y="6619873"/>
                </a:lnTo>
                <a:lnTo>
                  <a:pt x="11050581" y="6570660"/>
                </a:lnTo>
                <a:lnTo>
                  <a:pt x="11027470" y="6570660"/>
                </a:lnTo>
                <a:lnTo>
                  <a:pt x="11008693" y="6608227"/>
                </a:lnTo>
                <a:lnTo>
                  <a:pt x="10989555" y="6570660"/>
                </a:lnTo>
                <a:close/>
                <a:moveTo>
                  <a:pt x="10918025" y="6570660"/>
                </a:moveTo>
                <a:cubicBezTo>
                  <a:pt x="10892671" y="6570660"/>
                  <a:pt x="10880719" y="6578259"/>
                  <a:pt x="10880719" y="6594543"/>
                </a:cubicBezTo>
                <a:cubicBezTo>
                  <a:pt x="10880719" y="6611912"/>
                  <a:pt x="10891947" y="6619873"/>
                  <a:pt x="10918025" y="6619873"/>
                </a:cubicBezTo>
                <a:cubicBezTo>
                  <a:pt x="10943379" y="6619873"/>
                  <a:pt x="10955331" y="6611912"/>
                  <a:pt x="10955331" y="6595267"/>
                </a:cubicBezTo>
                <a:cubicBezTo>
                  <a:pt x="10955331" y="6578259"/>
                  <a:pt x="10943379" y="6570660"/>
                  <a:pt x="10918025" y="6570660"/>
                </a:cubicBezTo>
                <a:close/>
                <a:moveTo>
                  <a:pt x="10848147" y="6570660"/>
                </a:moveTo>
                <a:cubicBezTo>
                  <a:pt x="10823747" y="6570660"/>
                  <a:pt x="10812457" y="6578925"/>
                  <a:pt x="10812457" y="6596206"/>
                </a:cubicBezTo>
                <a:cubicBezTo>
                  <a:pt x="10812457" y="6605222"/>
                  <a:pt x="10816463" y="6611608"/>
                  <a:pt x="10824111" y="6615365"/>
                </a:cubicBezTo>
                <a:cubicBezTo>
                  <a:pt x="10831395" y="6619498"/>
                  <a:pt x="10838314" y="6619873"/>
                  <a:pt x="10847419" y="6619873"/>
                </a:cubicBezTo>
                <a:lnTo>
                  <a:pt x="10874369" y="6619873"/>
                </a:lnTo>
                <a:lnTo>
                  <a:pt x="10874369" y="6611233"/>
                </a:lnTo>
                <a:lnTo>
                  <a:pt x="10848147" y="6611233"/>
                </a:lnTo>
                <a:cubicBezTo>
                  <a:pt x="10835037" y="6611233"/>
                  <a:pt x="10829938" y="6607476"/>
                  <a:pt x="10829938" y="6596582"/>
                </a:cubicBezTo>
                <a:cubicBezTo>
                  <a:pt x="10829938" y="6584560"/>
                  <a:pt x="10835037" y="6579301"/>
                  <a:pt x="10848147" y="6579301"/>
                </a:cubicBezTo>
                <a:lnTo>
                  <a:pt x="10874369" y="6579301"/>
                </a:lnTo>
                <a:lnTo>
                  <a:pt x="10874369" y="6570660"/>
                </a:lnTo>
                <a:close/>
                <a:moveTo>
                  <a:pt x="10698157" y="6570660"/>
                </a:moveTo>
                <a:lnTo>
                  <a:pt x="10698157" y="6619873"/>
                </a:lnTo>
                <a:lnTo>
                  <a:pt x="10714049" y="6619873"/>
                </a:lnTo>
                <a:lnTo>
                  <a:pt x="10714049" y="6600714"/>
                </a:lnTo>
                <a:lnTo>
                  <a:pt x="10733267" y="6600714"/>
                </a:lnTo>
                <a:lnTo>
                  <a:pt x="10749898" y="6619873"/>
                </a:lnTo>
                <a:lnTo>
                  <a:pt x="10768007" y="6619873"/>
                </a:lnTo>
                <a:lnTo>
                  <a:pt x="10749159" y="6599211"/>
                </a:lnTo>
                <a:cubicBezTo>
                  <a:pt x="10758768" y="6598084"/>
                  <a:pt x="10764311" y="6593201"/>
                  <a:pt x="10764311" y="6585687"/>
                </a:cubicBezTo>
                <a:cubicBezTo>
                  <a:pt x="10764311" y="6575168"/>
                  <a:pt x="10755811" y="6570660"/>
                  <a:pt x="10737702" y="6570660"/>
                </a:cubicBezTo>
                <a:close/>
                <a:moveTo>
                  <a:pt x="10651325" y="6570660"/>
                </a:moveTo>
                <a:cubicBezTo>
                  <a:pt x="10626334" y="6570660"/>
                  <a:pt x="10614019" y="6578259"/>
                  <a:pt x="10614019" y="6594543"/>
                </a:cubicBezTo>
                <a:cubicBezTo>
                  <a:pt x="10614019" y="6611912"/>
                  <a:pt x="10625609" y="6619873"/>
                  <a:pt x="10651325" y="6619873"/>
                </a:cubicBezTo>
                <a:cubicBezTo>
                  <a:pt x="10677041" y="6619873"/>
                  <a:pt x="10688631" y="6611912"/>
                  <a:pt x="10688631" y="6595267"/>
                </a:cubicBezTo>
                <a:cubicBezTo>
                  <a:pt x="10688631" y="6578259"/>
                  <a:pt x="10677041" y="6570660"/>
                  <a:pt x="10651325" y="6570660"/>
                </a:cubicBezTo>
                <a:close/>
                <a:moveTo>
                  <a:pt x="10561891" y="6570660"/>
                </a:moveTo>
                <a:cubicBezTo>
                  <a:pt x="10544429" y="6570660"/>
                  <a:pt x="10536232" y="6575168"/>
                  <a:pt x="10536232" y="6585687"/>
                </a:cubicBezTo>
                <a:cubicBezTo>
                  <a:pt x="10536232" y="6595455"/>
                  <a:pt x="10543716" y="6599963"/>
                  <a:pt x="10560822" y="6599963"/>
                </a:cubicBezTo>
                <a:lnTo>
                  <a:pt x="10578997" y="6599963"/>
                </a:lnTo>
                <a:cubicBezTo>
                  <a:pt x="10586481" y="6599963"/>
                  <a:pt x="10590045" y="6601090"/>
                  <a:pt x="10590045" y="6605598"/>
                </a:cubicBezTo>
                <a:cubicBezTo>
                  <a:pt x="10590045" y="6609730"/>
                  <a:pt x="10586125" y="6611233"/>
                  <a:pt x="10577928" y="6611233"/>
                </a:cubicBezTo>
                <a:lnTo>
                  <a:pt x="10539083" y="6611233"/>
                </a:lnTo>
                <a:lnTo>
                  <a:pt x="10539083" y="6619873"/>
                </a:lnTo>
                <a:lnTo>
                  <a:pt x="10580423" y="6619873"/>
                </a:lnTo>
                <a:cubicBezTo>
                  <a:pt x="10597885" y="6619873"/>
                  <a:pt x="10606082" y="6615365"/>
                  <a:pt x="10606082" y="6605222"/>
                </a:cubicBezTo>
                <a:cubicBezTo>
                  <a:pt x="10606082" y="6595079"/>
                  <a:pt x="10598954" y="6591322"/>
                  <a:pt x="10582561" y="6591322"/>
                </a:cubicBezTo>
                <a:lnTo>
                  <a:pt x="10562248" y="6591322"/>
                </a:lnTo>
                <a:cubicBezTo>
                  <a:pt x="10555833" y="6591322"/>
                  <a:pt x="10552269" y="6589444"/>
                  <a:pt x="10552269" y="6586063"/>
                </a:cubicBezTo>
                <a:cubicBezTo>
                  <a:pt x="10552269" y="6581555"/>
                  <a:pt x="10556189" y="6579676"/>
                  <a:pt x="10564386" y="6579676"/>
                </a:cubicBezTo>
                <a:lnTo>
                  <a:pt x="10602518" y="6579676"/>
                </a:lnTo>
                <a:lnTo>
                  <a:pt x="10602518" y="6570660"/>
                </a:lnTo>
                <a:close/>
                <a:moveTo>
                  <a:pt x="10458444" y="6570660"/>
                </a:moveTo>
                <a:lnTo>
                  <a:pt x="10458444" y="6619873"/>
                </a:lnTo>
                <a:lnTo>
                  <a:pt x="10474930" y="6619873"/>
                </a:lnTo>
                <a:lnTo>
                  <a:pt x="10474197" y="6582682"/>
                </a:lnTo>
                <a:lnTo>
                  <a:pt x="10506802" y="6619873"/>
                </a:lnTo>
                <a:lnTo>
                  <a:pt x="10525119" y="6619873"/>
                </a:lnTo>
                <a:lnTo>
                  <a:pt x="10525119" y="6570660"/>
                </a:lnTo>
                <a:lnTo>
                  <a:pt x="10509000" y="6570660"/>
                </a:lnTo>
                <a:lnTo>
                  <a:pt x="10509732" y="6605973"/>
                </a:lnTo>
                <a:lnTo>
                  <a:pt x="10478593" y="6570660"/>
                </a:lnTo>
                <a:close/>
                <a:moveTo>
                  <a:pt x="10418456" y="6570660"/>
                </a:moveTo>
                <a:cubicBezTo>
                  <a:pt x="10394898" y="6570660"/>
                  <a:pt x="10383832" y="6578925"/>
                  <a:pt x="10383832" y="6596206"/>
                </a:cubicBezTo>
                <a:cubicBezTo>
                  <a:pt x="10383832" y="6605222"/>
                  <a:pt x="10387402" y="6611608"/>
                  <a:pt x="10395254" y="6615365"/>
                </a:cubicBezTo>
                <a:cubicBezTo>
                  <a:pt x="10402394" y="6619498"/>
                  <a:pt x="10409176" y="6619873"/>
                  <a:pt x="10418099" y="6619873"/>
                </a:cubicBezTo>
                <a:lnTo>
                  <a:pt x="10444157" y="6619873"/>
                </a:lnTo>
                <a:lnTo>
                  <a:pt x="10444157" y="6611233"/>
                </a:lnTo>
                <a:lnTo>
                  <a:pt x="10418813" y="6611233"/>
                </a:lnTo>
                <a:cubicBezTo>
                  <a:pt x="10406677" y="6611233"/>
                  <a:pt x="10401323" y="6608227"/>
                  <a:pt x="10401323" y="6599211"/>
                </a:cubicBezTo>
                <a:lnTo>
                  <a:pt x="10444157" y="6599211"/>
                </a:lnTo>
                <a:lnTo>
                  <a:pt x="10444157" y="6590571"/>
                </a:lnTo>
                <a:lnTo>
                  <a:pt x="10401323" y="6590571"/>
                </a:lnTo>
                <a:cubicBezTo>
                  <a:pt x="10402037" y="6583057"/>
                  <a:pt x="10407748" y="6579301"/>
                  <a:pt x="10418813" y="6579301"/>
                </a:cubicBezTo>
                <a:lnTo>
                  <a:pt x="10444157" y="6579301"/>
                </a:lnTo>
                <a:lnTo>
                  <a:pt x="10444157" y="6570660"/>
                </a:lnTo>
                <a:close/>
                <a:moveTo>
                  <a:pt x="10332060" y="6570660"/>
                </a:moveTo>
                <a:cubicBezTo>
                  <a:pt x="10314241" y="6570660"/>
                  <a:pt x="10306044" y="6575168"/>
                  <a:pt x="10306044" y="6585687"/>
                </a:cubicBezTo>
                <a:cubicBezTo>
                  <a:pt x="10306044" y="6595455"/>
                  <a:pt x="10313884" y="6599963"/>
                  <a:pt x="10330634" y="6599963"/>
                </a:cubicBezTo>
                <a:lnTo>
                  <a:pt x="10348809" y="6599963"/>
                </a:lnTo>
                <a:cubicBezTo>
                  <a:pt x="10356293" y="6599963"/>
                  <a:pt x="10359857" y="6601090"/>
                  <a:pt x="10359857" y="6605598"/>
                </a:cubicBezTo>
                <a:cubicBezTo>
                  <a:pt x="10359857" y="6609730"/>
                  <a:pt x="10355937" y="6611233"/>
                  <a:pt x="10347740" y="6611233"/>
                </a:cubicBezTo>
                <a:lnTo>
                  <a:pt x="10308895" y="6611233"/>
                </a:lnTo>
                <a:lnTo>
                  <a:pt x="10308895" y="6619873"/>
                </a:lnTo>
                <a:lnTo>
                  <a:pt x="10350235" y="6619873"/>
                </a:lnTo>
                <a:cubicBezTo>
                  <a:pt x="10367697" y="6619873"/>
                  <a:pt x="10375894" y="6615365"/>
                  <a:pt x="10375894" y="6605222"/>
                </a:cubicBezTo>
                <a:cubicBezTo>
                  <a:pt x="10375894" y="6595079"/>
                  <a:pt x="10369123" y="6591322"/>
                  <a:pt x="10352373" y="6591322"/>
                </a:cubicBezTo>
                <a:lnTo>
                  <a:pt x="10332060" y="6591322"/>
                </a:lnTo>
                <a:cubicBezTo>
                  <a:pt x="10325645" y="6591322"/>
                  <a:pt x="10322437" y="6589444"/>
                  <a:pt x="10322437" y="6586063"/>
                </a:cubicBezTo>
                <a:cubicBezTo>
                  <a:pt x="10322437" y="6581555"/>
                  <a:pt x="10326001" y="6579676"/>
                  <a:pt x="10334198" y="6579676"/>
                </a:cubicBezTo>
                <a:lnTo>
                  <a:pt x="10372330" y="6579676"/>
                </a:lnTo>
                <a:lnTo>
                  <a:pt x="10372330" y="6570660"/>
                </a:lnTo>
                <a:close/>
                <a:moveTo>
                  <a:pt x="10229543" y="6570660"/>
                </a:moveTo>
                <a:cubicBezTo>
                  <a:pt x="10205985" y="6570660"/>
                  <a:pt x="10194919" y="6578925"/>
                  <a:pt x="10194919" y="6596206"/>
                </a:cubicBezTo>
                <a:cubicBezTo>
                  <a:pt x="10194919" y="6605222"/>
                  <a:pt x="10198489" y="6611608"/>
                  <a:pt x="10205985" y="6615365"/>
                </a:cubicBezTo>
                <a:cubicBezTo>
                  <a:pt x="10213481" y="6619498"/>
                  <a:pt x="10220263" y="6619873"/>
                  <a:pt x="10229186" y="6619873"/>
                </a:cubicBezTo>
                <a:lnTo>
                  <a:pt x="10255244" y="6619873"/>
                </a:lnTo>
                <a:lnTo>
                  <a:pt x="10255244" y="6611233"/>
                </a:lnTo>
                <a:lnTo>
                  <a:pt x="10229900" y="6611233"/>
                </a:lnTo>
                <a:cubicBezTo>
                  <a:pt x="10217764" y="6611233"/>
                  <a:pt x="10212410" y="6608227"/>
                  <a:pt x="10212410" y="6599211"/>
                </a:cubicBezTo>
                <a:lnTo>
                  <a:pt x="10255244" y="6599211"/>
                </a:lnTo>
                <a:lnTo>
                  <a:pt x="10255244" y="6590571"/>
                </a:lnTo>
                <a:lnTo>
                  <a:pt x="10212410" y="6590571"/>
                </a:lnTo>
                <a:cubicBezTo>
                  <a:pt x="10213124" y="6583057"/>
                  <a:pt x="10218835" y="6579301"/>
                  <a:pt x="10229900" y="6579301"/>
                </a:cubicBezTo>
                <a:lnTo>
                  <a:pt x="10255244" y="6579301"/>
                </a:lnTo>
                <a:lnTo>
                  <a:pt x="10255244" y="6570660"/>
                </a:lnTo>
                <a:close/>
                <a:moveTo>
                  <a:pt x="10123482" y="6570660"/>
                </a:moveTo>
                <a:lnTo>
                  <a:pt x="10123482" y="6619873"/>
                </a:lnTo>
                <a:lnTo>
                  <a:pt x="10139108" y="6619873"/>
                </a:lnTo>
                <a:lnTo>
                  <a:pt x="10139108" y="6599211"/>
                </a:lnTo>
                <a:lnTo>
                  <a:pt x="10168181" y="6599211"/>
                </a:lnTo>
                <a:lnTo>
                  <a:pt x="10168181" y="6619873"/>
                </a:lnTo>
                <a:lnTo>
                  <a:pt x="10183807" y="6619873"/>
                </a:lnTo>
                <a:lnTo>
                  <a:pt x="10183807" y="6570660"/>
                </a:lnTo>
                <a:lnTo>
                  <a:pt x="10168181" y="6570660"/>
                </a:lnTo>
                <a:lnTo>
                  <a:pt x="10168181" y="6590571"/>
                </a:lnTo>
                <a:lnTo>
                  <a:pt x="10139108" y="6590571"/>
                </a:lnTo>
                <a:lnTo>
                  <a:pt x="10139108" y="6570660"/>
                </a:lnTo>
                <a:close/>
                <a:moveTo>
                  <a:pt x="10050457" y="6570660"/>
                </a:moveTo>
                <a:lnTo>
                  <a:pt x="10050457" y="6578989"/>
                </a:lnTo>
                <a:lnTo>
                  <a:pt x="10074819" y="6578989"/>
                </a:lnTo>
                <a:lnTo>
                  <a:pt x="10074819" y="6619873"/>
                </a:lnTo>
                <a:lnTo>
                  <a:pt x="10090818" y="6619873"/>
                </a:lnTo>
                <a:lnTo>
                  <a:pt x="10090818" y="6578989"/>
                </a:lnTo>
                <a:lnTo>
                  <a:pt x="10115544" y="6578989"/>
                </a:lnTo>
                <a:lnTo>
                  <a:pt x="10115544" y="6570660"/>
                </a:lnTo>
                <a:close/>
                <a:moveTo>
                  <a:pt x="2164817" y="6506714"/>
                </a:moveTo>
                <a:lnTo>
                  <a:pt x="2164817" y="6521015"/>
                </a:lnTo>
                <a:lnTo>
                  <a:pt x="2170608" y="6521015"/>
                </a:lnTo>
                <a:cubicBezTo>
                  <a:pt x="2170515" y="6525387"/>
                  <a:pt x="2169933" y="6528678"/>
                  <a:pt x="2168864" y="6530887"/>
                </a:cubicBezTo>
                <a:cubicBezTo>
                  <a:pt x="2167794" y="6533096"/>
                  <a:pt x="2166213" y="6534759"/>
                  <a:pt x="2164120" y="6535875"/>
                </a:cubicBezTo>
                <a:lnTo>
                  <a:pt x="2166980" y="6541247"/>
                </a:lnTo>
                <a:cubicBezTo>
                  <a:pt x="2170096" y="6539572"/>
                  <a:pt x="2172468" y="6537165"/>
                  <a:pt x="2174096" y="6534026"/>
                </a:cubicBezTo>
                <a:cubicBezTo>
                  <a:pt x="2175724" y="6530887"/>
                  <a:pt x="2176538" y="6526550"/>
                  <a:pt x="2176538" y="6521015"/>
                </a:cubicBezTo>
                <a:lnTo>
                  <a:pt x="2176538" y="6506714"/>
                </a:lnTo>
                <a:close/>
                <a:moveTo>
                  <a:pt x="6291676" y="6483831"/>
                </a:moveTo>
                <a:lnTo>
                  <a:pt x="6291676" y="6488436"/>
                </a:lnTo>
                <a:cubicBezTo>
                  <a:pt x="6291676" y="6494528"/>
                  <a:pt x="6290932" y="6499168"/>
                  <a:pt x="6289444" y="6502354"/>
                </a:cubicBezTo>
                <a:cubicBezTo>
                  <a:pt x="6287955" y="6505539"/>
                  <a:pt x="6285711" y="6508086"/>
                  <a:pt x="6282711" y="6509993"/>
                </a:cubicBezTo>
                <a:cubicBezTo>
                  <a:pt x="6279712" y="6511900"/>
                  <a:pt x="6276375" y="6512853"/>
                  <a:pt x="6272700" y="6512853"/>
                </a:cubicBezTo>
                <a:cubicBezTo>
                  <a:pt x="6268840" y="6512853"/>
                  <a:pt x="6265817" y="6511795"/>
                  <a:pt x="6263631" y="6509679"/>
                </a:cubicBezTo>
                <a:cubicBezTo>
                  <a:pt x="6261445" y="6507563"/>
                  <a:pt x="6260352" y="6504737"/>
                  <a:pt x="6260352" y="6501203"/>
                </a:cubicBezTo>
                <a:cubicBezTo>
                  <a:pt x="6260352" y="6498924"/>
                  <a:pt x="6260829" y="6496912"/>
                  <a:pt x="6261782" y="6495168"/>
                </a:cubicBezTo>
                <a:cubicBezTo>
                  <a:pt x="6262736" y="6493424"/>
                  <a:pt x="6264073" y="6492075"/>
                  <a:pt x="6265794" y="6491122"/>
                </a:cubicBezTo>
                <a:cubicBezTo>
                  <a:pt x="6267515" y="6490168"/>
                  <a:pt x="6270538" y="6489320"/>
                  <a:pt x="6274863" y="6488575"/>
                </a:cubicBezTo>
                <a:cubicBezTo>
                  <a:pt x="6282304" y="6487273"/>
                  <a:pt x="6287909" y="6485692"/>
                  <a:pt x="6291676" y="6483831"/>
                </a:cubicBezTo>
                <a:close/>
                <a:moveTo>
                  <a:pt x="2657736" y="6483831"/>
                </a:moveTo>
                <a:lnTo>
                  <a:pt x="2657736" y="6488436"/>
                </a:lnTo>
                <a:cubicBezTo>
                  <a:pt x="2657736" y="6494528"/>
                  <a:pt x="2656992" y="6499168"/>
                  <a:pt x="2655504" y="6502354"/>
                </a:cubicBezTo>
                <a:cubicBezTo>
                  <a:pt x="2654015" y="6505539"/>
                  <a:pt x="2651771" y="6508086"/>
                  <a:pt x="2648771" y="6509993"/>
                </a:cubicBezTo>
                <a:cubicBezTo>
                  <a:pt x="2645772" y="6511900"/>
                  <a:pt x="2642435" y="6512853"/>
                  <a:pt x="2638760" y="6512853"/>
                </a:cubicBezTo>
                <a:cubicBezTo>
                  <a:pt x="2634900" y="6512853"/>
                  <a:pt x="2631877" y="6511795"/>
                  <a:pt x="2629691" y="6509679"/>
                </a:cubicBezTo>
                <a:cubicBezTo>
                  <a:pt x="2627505" y="6507563"/>
                  <a:pt x="2626412" y="6504737"/>
                  <a:pt x="2626412" y="6501203"/>
                </a:cubicBezTo>
                <a:cubicBezTo>
                  <a:pt x="2626412" y="6498924"/>
                  <a:pt x="2626889" y="6496912"/>
                  <a:pt x="2627843" y="6495168"/>
                </a:cubicBezTo>
                <a:cubicBezTo>
                  <a:pt x="2628796" y="6493424"/>
                  <a:pt x="2630133" y="6492075"/>
                  <a:pt x="2631854" y="6491122"/>
                </a:cubicBezTo>
                <a:cubicBezTo>
                  <a:pt x="2633575" y="6490168"/>
                  <a:pt x="2636598" y="6489320"/>
                  <a:pt x="2640923" y="6488575"/>
                </a:cubicBezTo>
                <a:cubicBezTo>
                  <a:pt x="2648365" y="6487273"/>
                  <a:pt x="2653969" y="6485692"/>
                  <a:pt x="2657736" y="6483831"/>
                </a:cubicBezTo>
                <a:close/>
                <a:moveTo>
                  <a:pt x="6087293" y="6455577"/>
                </a:moveTo>
                <a:cubicBezTo>
                  <a:pt x="6092409" y="6455577"/>
                  <a:pt x="6096618" y="6457880"/>
                  <a:pt x="6099920" y="6462484"/>
                </a:cubicBezTo>
                <a:cubicBezTo>
                  <a:pt x="6102199" y="6465647"/>
                  <a:pt x="6103571" y="6470437"/>
                  <a:pt x="6104036" y="6476855"/>
                </a:cubicBezTo>
                <a:lnTo>
                  <a:pt x="6070131" y="6476855"/>
                </a:lnTo>
                <a:cubicBezTo>
                  <a:pt x="6070457" y="6470344"/>
                  <a:pt x="6072248" y="6465170"/>
                  <a:pt x="6075503" y="6461333"/>
                </a:cubicBezTo>
                <a:cubicBezTo>
                  <a:pt x="6078759" y="6457496"/>
                  <a:pt x="6082689" y="6455577"/>
                  <a:pt x="6087293" y="6455577"/>
                </a:cubicBezTo>
                <a:close/>
                <a:moveTo>
                  <a:pt x="6018396" y="6455577"/>
                </a:moveTo>
                <a:cubicBezTo>
                  <a:pt x="6023282" y="6455577"/>
                  <a:pt x="6027331" y="6457961"/>
                  <a:pt x="6030542" y="6462728"/>
                </a:cubicBezTo>
                <a:cubicBezTo>
                  <a:pt x="6033753" y="6467495"/>
                  <a:pt x="6035359" y="6475065"/>
                  <a:pt x="6035359" y="6485436"/>
                </a:cubicBezTo>
                <a:cubicBezTo>
                  <a:pt x="6035359" y="6494459"/>
                  <a:pt x="6033753" y="6501203"/>
                  <a:pt x="6030542" y="6505667"/>
                </a:cubicBezTo>
                <a:cubicBezTo>
                  <a:pt x="6027331" y="6510132"/>
                  <a:pt x="6023538" y="6512365"/>
                  <a:pt x="6019164" y="6512365"/>
                </a:cubicBezTo>
                <a:cubicBezTo>
                  <a:pt x="6014743" y="6512365"/>
                  <a:pt x="6010869" y="6510039"/>
                  <a:pt x="6007541" y="6505388"/>
                </a:cubicBezTo>
                <a:cubicBezTo>
                  <a:pt x="6004213" y="6500737"/>
                  <a:pt x="6002549" y="6493622"/>
                  <a:pt x="6002549" y="6484041"/>
                </a:cubicBezTo>
                <a:cubicBezTo>
                  <a:pt x="6002549" y="6474227"/>
                  <a:pt x="6004109" y="6467030"/>
                  <a:pt x="6007227" y="6462449"/>
                </a:cubicBezTo>
                <a:cubicBezTo>
                  <a:pt x="6010345" y="6457868"/>
                  <a:pt x="6014068" y="6455577"/>
                  <a:pt x="6018396" y="6455577"/>
                </a:cubicBezTo>
                <a:close/>
                <a:moveTo>
                  <a:pt x="5829560" y="6455577"/>
                </a:moveTo>
                <a:cubicBezTo>
                  <a:pt x="5834723" y="6455577"/>
                  <a:pt x="5839048" y="6457917"/>
                  <a:pt x="5842536" y="6462597"/>
                </a:cubicBezTo>
                <a:cubicBezTo>
                  <a:pt x="5846024" y="6467277"/>
                  <a:pt x="5847768" y="6474390"/>
                  <a:pt x="5847768" y="6483936"/>
                </a:cubicBezTo>
                <a:cubicBezTo>
                  <a:pt x="5847768" y="6493436"/>
                  <a:pt x="5846036" y="6500548"/>
                  <a:pt x="5842571" y="6505275"/>
                </a:cubicBezTo>
                <a:cubicBezTo>
                  <a:pt x="5839106" y="6510001"/>
                  <a:pt x="5834956" y="6512365"/>
                  <a:pt x="5830118" y="6512365"/>
                </a:cubicBezTo>
                <a:cubicBezTo>
                  <a:pt x="5824956" y="6512365"/>
                  <a:pt x="5820630" y="6510025"/>
                  <a:pt x="5817142" y="6505345"/>
                </a:cubicBezTo>
                <a:cubicBezTo>
                  <a:pt x="5813654" y="6500665"/>
                  <a:pt x="5811910" y="6493529"/>
                  <a:pt x="5811910" y="6483936"/>
                </a:cubicBezTo>
                <a:cubicBezTo>
                  <a:pt x="5811910" y="6474437"/>
                  <a:pt x="5813631" y="6467335"/>
                  <a:pt x="5817072" y="6462632"/>
                </a:cubicBezTo>
                <a:cubicBezTo>
                  <a:pt x="5820514" y="6457929"/>
                  <a:pt x="5824677" y="6455577"/>
                  <a:pt x="5829560" y="6455577"/>
                </a:cubicBezTo>
                <a:close/>
                <a:moveTo>
                  <a:pt x="2774981" y="6455577"/>
                </a:moveTo>
                <a:cubicBezTo>
                  <a:pt x="2779867" y="6455577"/>
                  <a:pt x="2783916" y="6457961"/>
                  <a:pt x="2787127" y="6462728"/>
                </a:cubicBezTo>
                <a:cubicBezTo>
                  <a:pt x="2790338" y="6467495"/>
                  <a:pt x="2791944" y="6475065"/>
                  <a:pt x="2791944" y="6485436"/>
                </a:cubicBezTo>
                <a:cubicBezTo>
                  <a:pt x="2791944" y="6494459"/>
                  <a:pt x="2790338" y="6501203"/>
                  <a:pt x="2787127" y="6505667"/>
                </a:cubicBezTo>
                <a:cubicBezTo>
                  <a:pt x="2783916" y="6510132"/>
                  <a:pt x="2780123" y="6512365"/>
                  <a:pt x="2775749" y="6512365"/>
                </a:cubicBezTo>
                <a:cubicBezTo>
                  <a:pt x="2771328" y="6512365"/>
                  <a:pt x="2767453" y="6510039"/>
                  <a:pt x="2764126" y="6505388"/>
                </a:cubicBezTo>
                <a:cubicBezTo>
                  <a:pt x="2760798" y="6500737"/>
                  <a:pt x="2759134" y="6493622"/>
                  <a:pt x="2759134" y="6484041"/>
                </a:cubicBezTo>
                <a:cubicBezTo>
                  <a:pt x="2759134" y="6474227"/>
                  <a:pt x="2760693" y="6467030"/>
                  <a:pt x="2763811" y="6462449"/>
                </a:cubicBezTo>
                <a:cubicBezTo>
                  <a:pt x="2766929" y="6457868"/>
                  <a:pt x="2770652" y="6455577"/>
                  <a:pt x="2774981" y="6455577"/>
                </a:cubicBezTo>
                <a:close/>
                <a:moveTo>
                  <a:pt x="2510503" y="6455577"/>
                </a:moveTo>
                <a:cubicBezTo>
                  <a:pt x="2515619" y="6455577"/>
                  <a:pt x="2519828" y="6457880"/>
                  <a:pt x="2523130" y="6462484"/>
                </a:cubicBezTo>
                <a:cubicBezTo>
                  <a:pt x="2525409" y="6465647"/>
                  <a:pt x="2526781" y="6470437"/>
                  <a:pt x="2527246" y="6476855"/>
                </a:cubicBezTo>
                <a:lnTo>
                  <a:pt x="2493341" y="6476855"/>
                </a:lnTo>
                <a:cubicBezTo>
                  <a:pt x="2493667" y="6470344"/>
                  <a:pt x="2495458" y="6465170"/>
                  <a:pt x="2498713" y="6461333"/>
                </a:cubicBezTo>
                <a:cubicBezTo>
                  <a:pt x="2501969" y="6457496"/>
                  <a:pt x="2505899" y="6455577"/>
                  <a:pt x="2510503" y="6455577"/>
                </a:cubicBezTo>
                <a:close/>
                <a:moveTo>
                  <a:pt x="1871770" y="6455577"/>
                </a:moveTo>
                <a:cubicBezTo>
                  <a:pt x="1876933" y="6455577"/>
                  <a:pt x="1881258" y="6457917"/>
                  <a:pt x="1884746" y="6462597"/>
                </a:cubicBezTo>
                <a:cubicBezTo>
                  <a:pt x="1888234" y="6467277"/>
                  <a:pt x="1889978" y="6474390"/>
                  <a:pt x="1889978" y="6483936"/>
                </a:cubicBezTo>
                <a:cubicBezTo>
                  <a:pt x="1889978" y="6493436"/>
                  <a:pt x="1888246" y="6500548"/>
                  <a:pt x="1884781" y="6505275"/>
                </a:cubicBezTo>
                <a:cubicBezTo>
                  <a:pt x="1881316" y="6510001"/>
                  <a:pt x="1877165" y="6512365"/>
                  <a:pt x="1872328" y="6512365"/>
                </a:cubicBezTo>
                <a:cubicBezTo>
                  <a:pt x="1867166" y="6512365"/>
                  <a:pt x="1862840" y="6510025"/>
                  <a:pt x="1859352" y="6505345"/>
                </a:cubicBezTo>
                <a:cubicBezTo>
                  <a:pt x="1855864" y="6500665"/>
                  <a:pt x="1854120" y="6493529"/>
                  <a:pt x="1854120" y="6483936"/>
                </a:cubicBezTo>
                <a:cubicBezTo>
                  <a:pt x="1854120" y="6474437"/>
                  <a:pt x="1855841" y="6467335"/>
                  <a:pt x="1859282" y="6462632"/>
                </a:cubicBezTo>
                <a:cubicBezTo>
                  <a:pt x="1862724" y="6457929"/>
                  <a:pt x="1866887" y="6455577"/>
                  <a:pt x="1871770" y="6455577"/>
                </a:cubicBezTo>
                <a:close/>
                <a:moveTo>
                  <a:pt x="1586578" y="6455577"/>
                </a:moveTo>
                <a:cubicBezTo>
                  <a:pt x="1591694" y="6455577"/>
                  <a:pt x="1595903" y="6457880"/>
                  <a:pt x="1599205" y="6462484"/>
                </a:cubicBezTo>
                <a:cubicBezTo>
                  <a:pt x="1601484" y="6465647"/>
                  <a:pt x="1602856" y="6470437"/>
                  <a:pt x="1603321" y="6476855"/>
                </a:cubicBezTo>
                <a:lnTo>
                  <a:pt x="1569416" y="6476855"/>
                </a:lnTo>
                <a:cubicBezTo>
                  <a:pt x="1569742" y="6470344"/>
                  <a:pt x="1571532" y="6465170"/>
                  <a:pt x="1574788" y="6461333"/>
                </a:cubicBezTo>
                <a:cubicBezTo>
                  <a:pt x="1578044" y="6457496"/>
                  <a:pt x="1581974" y="6455577"/>
                  <a:pt x="1586578" y="6455577"/>
                </a:cubicBezTo>
                <a:close/>
                <a:moveTo>
                  <a:pt x="1317679" y="6455577"/>
                </a:moveTo>
                <a:cubicBezTo>
                  <a:pt x="1322480" y="6455577"/>
                  <a:pt x="1326558" y="6457850"/>
                  <a:pt x="1329914" y="6462397"/>
                </a:cubicBezTo>
                <a:cubicBezTo>
                  <a:pt x="1333269" y="6466943"/>
                  <a:pt x="1334947" y="6473879"/>
                  <a:pt x="1334947" y="6483204"/>
                </a:cubicBezTo>
                <a:cubicBezTo>
                  <a:pt x="1334947" y="6492762"/>
                  <a:pt x="1333316" y="6499733"/>
                  <a:pt x="1330053" y="6504116"/>
                </a:cubicBezTo>
                <a:cubicBezTo>
                  <a:pt x="1326791" y="6508499"/>
                  <a:pt x="1322829" y="6510690"/>
                  <a:pt x="1318169" y="6510690"/>
                </a:cubicBezTo>
                <a:cubicBezTo>
                  <a:pt x="1313508" y="6510690"/>
                  <a:pt x="1309569" y="6508452"/>
                  <a:pt x="1306354" y="6503976"/>
                </a:cubicBezTo>
                <a:cubicBezTo>
                  <a:pt x="1303138" y="6499500"/>
                  <a:pt x="1301530" y="6492389"/>
                  <a:pt x="1301530" y="6482644"/>
                </a:cubicBezTo>
                <a:cubicBezTo>
                  <a:pt x="1301530" y="6473692"/>
                  <a:pt x="1303150" y="6466943"/>
                  <a:pt x="1306389" y="6462397"/>
                </a:cubicBezTo>
                <a:cubicBezTo>
                  <a:pt x="1309628" y="6457850"/>
                  <a:pt x="1313392" y="6455577"/>
                  <a:pt x="1317679" y="6455577"/>
                </a:cubicBezTo>
                <a:close/>
                <a:moveTo>
                  <a:pt x="1071670" y="6455577"/>
                </a:moveTo>
                <a:cubicBezTo>
                  <a:pt x="1076832" y="6455577"/>
                  <a:pt x="1081158" y="6457917"/>
                  <a:pt x="1084646" y="6462597"/>
                </a:cubicBezTo>
                <a:cubicBezTo>
                  <a:pt x="1088134" y="6467277"/>
                  <a:pt x="1089878" y="6474390"/>
                  <a:pt x="1089878" y="6483936"/>
                </a:cubicBezTo>
                <a:cubicBezTo>
                  <a:pt x="1089878" y="6493436"/>
                  <a:pt x="1088146" y="6500548"/>
                  <a:pt x="1084681" y="6505275"/>
                </a:cubicBezTo>
                <a:cubicBezTo>
                  <a:pt x="1081216" y="6510001"/>
                  <a:pt x="1077065" y="6512365"/>
                  <a:pt x="1072228" y="6512365"/>
                </a:cubicBezTo>
                <a:cubicBezTo>
                  <a:pt x="1067066" y="6512365"/>
                  <a:pt x="1062740" y="6510025"/>
                  <a:pt x="1059252" y="6505345"/>
                </a:cubicBezTo>
                <a:cubicBezTo>
                  <a:pt x="1055764" y="6500665"/>
                  <a:pt x="1054020" y="6493529"/>
                  <a:pt x="1054020" y="6483936"/>
                </a:cubicBezTo>
                <a:cubicBezTo>
                  <a:pt x="1054020" y="6474437"/>
                  <a:pt x="1055741" y="6467335"/>
                  <a:pt x="1059182" y="6462632"/>
                </a:cubicBezTo>
                <a:cubicBezTo>
                  <a:pt x="1062624" y="6457929"/>
                  <a:pt x="1066787" y="6455577"/>
                  <a:pt x="1071670" y="6455577"/>
                </a:cubicBezTo>
                <a:close/>
                <a:moveTo>
                  <a:pt x="1139782" y="6455089"/>
                </a:moveTo>
                <a:cubicBezTo>
                  <a:pt x="1144374" y="6455089"/>
                  <a:pt x="1148271" y="6457414"/>
                  <a:pt x="1151472" y="6462065"/>
                </a:cubicBezTo>
                <a:cubicBezTo>
                  <a:pt x="1154674" y="6466716"/>
                  <a:pt x="1156274" y="6473879"/>
                  <a:pt x="1156274" y="6483552"/>
                </a:cubicBezTo>
                <a:cubicBezTo>
                  <a:pt x="1156274" y="6493366"/>
                  <a:pt x="1154627" y="6500621"/>
                  <a:pt x="1151334" y="6505319"/>
                </a:cubicBezTo>
                <a:cubicBezTo>
                  <a:pt x="1148040" y="6510016"/>
                  <a:pt x="1144212" y="6512365"/>
                  <a:pt x="1139852" y="6512365"/>
                </a:cubicBezTo>
                <a:cubicBezTo>
                  <a:pt x="1135305" y="6512365"/>
                  <a:pt x="1131431" y="6510097"/>
                  <a:pt x="1128229" y="6505563"/>
                </a:cubicBezTo>
                <a:cubicBezTo>
                  <a:pt x="1125028" y="6501028"/>
                  <a:pt x="1123428" y="6493970"/>
                  <a:pt x="1123428" y="6484390"/>
                </a:cubicBezTo>
                <a:cubicBezTo>
                  <a:pt x="1123428" y="6474855"/>
                  <a:pt x="1125121" y="6467588"/>
                  <a:pt x="1128508" y="6462589"/>
                </a:cubicBezTo>
                <a:cubicBezTo>
                  <a:pt x="1131895" y="6457589"/>
                  <a:pt x="1135653" y="6455089"/>
                  <a:pt x="1139782" y="6455089"/>
                </a:cubicBezTo>
                <a:close/>
                <a:moveTo>
                  <a:pt x="2380892" y="6446927"/>
                </a:moveTo>
                <a:lnTo>
                  <a:pt x="2380892" y="6521015"/>
                </a:lnTo>
                <a:lnTo>
                  <a:pt x="2391148" y="6521015"/>
                </a:lnTo>
                <a:lnTo>
                  <a:pt x="2391148" y="6446927"/>
                </a:lnTo>
                <a:close/>
                <a:moveTo>
                  <a:pt x="2287703" y="6446927"/>
                </a:moveTo>
                <a:lnTo>
                  <a:pt x="2306367" y="6521015"/>
                </a:lnTo>
                <a:lnTo>
                  <a:pt x="2317108" y="6521015"/>
                </a:lnTo>
                <a:lnTo>
                  <a:pt x="2329386" y="6464019"/>
                </a:lnTo>
                <a:lnTo>
                  <a:pt x="2331689" y="6476646"/>
                </a:lnTo>
                <a:lnTo>
                  <a:pt x="2341385" y="6521015"/>
                </a:lnTo>
                <a:lnTo>
                  <a:pt x="2352104" y="6521015"/>
                </a:lnTo>
                <a:lnTo>
                  <a:pt x="2371070" y="6446927"/>
                </a:lnTo>
                <a:lnTo>
                  <a:pt x="2361025" y="6446927"/>
                </a:lnTo>
                <a:lnTo>
                  <a:pt x="2350655" y="6489761"/>
                </a:lnTo>
                <a:lnTo>
                  <a:pt x="2347176" y="6504063"/>
                </a:lnTo>
                <a:lnTo>
                  <a:pt x="2344116" y="6489901"/>
                </a:lnTo>
                <a:lnTo>
                  <a:pt x="2335078" y="6446927"/>
                </a:lnTo>
                <a:lnTo>
                  <a:pt x="2324448" y="6446927"/>
                </a:lnTo>
                <a:lnTo>
                  <a:pt x="2314810" y="6490319"/>
                </a:lnTo>
                <a:lnTo>
                  <a:pt x="2311597" y="6505598"/>
                </a:lnTo>
                <a:lnTo>
                  <a:pt x="2308021" y="6489692"/>
                </a:lnTo>
                <a:lnTo>
                  <a:pt x="2298346" y="6446927"/>
                </a:lnTo>
                <a:close/>
                <a:moveTo>
                  <a:pt x="1818918" y="6446927"/>
                </a:moveTo>
                <a:lnTo>
                  <a:pt x="1818918" y="6521015"/>
                </a:lnTo>
                <a:lnTo>
                  <a:pt x="1829173" y="6521015"/>
                </a:lnTo>
                <a:lnTo>
                  <a:pt x="1829173" y="6446927"/>
                </a:lnTo>
                <a:close/>
                <a:moveTo>
                  <a:pt x="1752242" y="6446927"/>
                </a:moveTo>
                <a:lnTo>
                  <a:pt x="1752242" y="6521015"/>
                </a:lnTo>
                <a:lnTo>
                  <a:pt x="1762498" y="6521015"/>
                </a:lnTo>
                <a:lnTo>
                  <a:pt x="1762498" y="6446927"/>
                </a:lnTo>
                <a:close/>
                <a:moveTo>
                  <a:pt x="1266468" y="6446927"/>
                </a:moveTo>
                <a:lnTo>
                  <a:pt x="1266468" y="6521015"/>
                </a:lnTo>
                <a:lnTo>
                  <a:pt x="1276723" y="6521015"/>
                </a:lnTo>
                <a:lnTo>
                  <a:pt x="1276723" y="6446927"/>
                </a:lnTo>
                <a:close/>
                <a:moveTo>
                  <a:pt x="6224382" y="6446927"/>
                </a:moveTo>
                <a:lnTo>
                  <a:pt x="6224382" y="6521015"/>
                </a:lnTo>
                <a:lnTo>
                  <a:pt x="6234638" y="6521015"/>
                </a:lnTo>
                <a:lnTo>
                  <a:pt x="6234638" y="6446927"/>
                </a:lnTo>
                <a:close/>
                <a:moveTo>
                  <a:pt x="5967207" y="6446927"/>
                </a:moveTo>
                <a:lnTo>
                  <a:pt x="5967207" y="6521015"/>
                </a:lnTo>
                <a:lnTo>
                  <a:pt x="5977463" y="6521015"/>
                </a:lnTo>
                <a:lnTo>
                  <a:pt x="5977463" y="6446927"/>
                </a:lnTo>
                <a:close/>
                <a:moveTo>
                  <a:pt x="6278770" y="6445252"/>
                </a:moveTo>
                <a:cubicBezTo>
                  <a:pt x="6270584" y="6445252"/>
                  <a:pt x="6264294" y="6447066"/>
                  <a:pt x="6259899" y="6450694"/>
                </a:cubicBezTo>
                <a:cubicBezTo>
                  <a:pt x="6255504" y="6454322"/>
                  <a:pt x="6252585" y="6460112"/>
                  <a:pt x="6251144" y="6468065"/>
                </a:cubicBezTo>
                <a:lnTo>
                  <a:pt x="6261259" y="6469739"/>
                </a:lnTo>
                <a:cubicBezTo>
                  <a:pt x="6262375" y="6464271"/>
                  <a:pt x="6264120" y="6460543"/>
                  <a:pt x="6266491" y="6458557"/>
                </a:cubicBezTo>
                <a:cubicBezTo>
                  <a:pt x="6268863" y="6456571"/>
                  <a:pt x="6272445" y="6455577"/>
                  <a:pt x="6277235" y="6455577"/>
                </a:cubicBezTo>
                <a:cubicBezTo>
                  <a:pt x="6282537" y="6455577"/>
                  <a:pt x="6286467" y="6457066"/>
                  <a:pt x="6289025" y="6460042"/>
                </a:cubicBezTo>
                <a:cubicBezTo>
                  <a:pt x="6290839" y="6462089"/>
                  <a:pt x="6291746" y="6465647"/>
                  <a:pt x="6291746" y="6470716"/>
                </a:cubicBezTo>
                <a:lnTo>
                  <a:pt x="6291676" y="6473925"/>
                </a:lnTo>
                <a:cubicBezTo>
                  <a:pt x="6287769" y="6475626"/>
                  <a:pt x="6281630" y="6477091"/>
                  <a:pt x="6273258" y="6478320"/>
                </a:cubicBezTo>
                <a:cubicBezTo>
                  <a:pt x="6267026" y="6479204"/>
                  <a:pt x="6262375" y="6480576"/>
                  <a:pt x="6259306" y="6482436"/>
                </a:cubicBezTo>
                <a:cubicBezTo>
                  <a:pt x="6256236" y="6484297"/>
                  <a:pt x="6253818" y="6486878"/>
                  <a:pt x="6252050" y="6490180"/>
                </a:cubicBezTo>
                <a:cubicBezTo>
                  <a:pt x="6250283" y="6493482"/>
                  <a:pt x="6249399" y="6497273"/>
                  <a:pt x="6249399" y="6501551"/>
                </a:cubicBezTo>
                <a:cubicBezTo>
                  <a:pt x="6249399" y="6508016"/>
                  <a:pt x="6251283" y="6513155"/>
                  <a:pt x="6255050" y="6516969"/>
                </a:cubicBezTo>
                <a:cubicBezTo>
                  <a:pt x="6258818" y="6520783"/>
                  <a:pt x="6263864" y="6522690"/>
                  <a:pt x="6270189" y="6522690"/>
                </a:cubicBezTo>
                <a:cubicBezTo>
                  <a:pt x="6274189" y="6522690"/>
                  <a:pt x="6278049" y="6521782"/>
                  <a:pt x="6281770" y="6519968"/>
                </a:cubicBezTo>
                <a:cubicBezTo>
                  <a:pt x="6285490" y="6518154"/>
                  <a:pt x="6289071" y="6515456"/>
                  <a:pt x="6292513" y="6511875"/>
                </a:cubicBezTo>
                <a:cubicBezTo>
                  <a:pt x="6292839" y="6515411"/>
                  <a:pt x="6293536" y="6518457"/>
                  <a:pt x="6294606" y="6521015"/>
                </a:cubicBezTo>
                <a:lnTo>
                  <a:pt x="6305350" y="6521015"/>
                </a:lnTo>
                <a:cubicBezTo>
                  <a:pt x="6304047" y="6518132"/>
                  <a:pt x="6303175" y="6515167"/>
                  <a:pt x="6302733" y="6512120"/>
                </a:cubicBezTo>
                <a:cubicBezTo>
                  <a:pt x="6302292" y="6509074"/>
                  <a:pt x="6302071" y="6501691"/>
                  <a:pt x="6302071" y="6489971"/>
                </a:cubicBezTo>
                <a:lnTo>
                  <a:pt x="6302071" y="6473227"/>
                </a:lnTo>
                <a:cubicBezTo>
                  <a:pt x="6302071" y="6466437"/>
                  <a:pt x="6301594" y="6461275"/>
                  <a:pt x="6300641" y="6457740"/>
                </a:cubicBezTo>
                <a:cubicBezTo>
                  <a:pt x="6299687" y="6454205"/>
                  <a:pt x="6297397" y="6451240"/>
                  <a:pt x="6293769" y="6448845"/>
                </a:cubicBezTo>
                <a:cubicBezTo>
                  <a:pt x="6290141" y="6446450"/>
                  <a:pt x="6285141" y="6445252"/>
                  <a:pt x="6278770" y="6445252"/>
                </a:cubicBezTo>
                <a:close/>
                <a:moveTo>
                  <a:pt x="6157702" y="6445252"/>
                </a:moveTo>
                <a:cubicBezTo>
                  <a:pt x="6153523" y="6445252"/>
                  <a:pt x="6149820" y="6446258"/>
                  <a:pt x="6146594" y="6448270"/>
                </a:cubicBezTo>
                <a:cubicBezTo>
                  <a:pt x="6143367" y="6450282"/>
                  <a:pt x="6140640" y="6453323"/>
                  <a:pt x="6138411" y="6457392"/>
                </a:cubicBezTo>
                <a:lnTo>
                  <a:pt x="6138411" y="6446927"/>
                </a:lnTo>
                <a:lnTo>
                  <a:pt x="6129132" y="6446927"/>
                </a:lnTo>
                <a:lnTo>
                  <a:pt x="6129132" y="6521015"/>
                </a:lnTo>
                <a:lnTo>
                  <a:pt x="6139388" y="6521015"/>
                </a:lnTo>
                <a:lnTo>
                  <a:pt x="6139388" y="6480509"/>
                </a:lnTo>
                <a:cubicBezTo>
                  <a:pt x="6139388" y="6471570"/>
                  <a:pt x="6140853" y="6465261"/>
                  <a:pt x="6143783" y="6461583"/>
                </a:cubicBezTo>
                <a:cubicBezTo>
                  <a:pt x="6146713" y="6457905"/>
                  <a:pt x="6150643" y="6456066"/>
                  <a:pt x="6155573" y="6456066"/>
                </a:cubicBezTo>
                <a:cubicBezTo>
                  <a:pt x="6158177" y="6456066"/>
                  <a:pt x="6160468" y="6456752"/>
                  <a:pt x="6162444" y="6458126"/>
                </a:cubicBezTo>
                <a:cubicBezTo>
                  <a:pt x="6164421" y="6459499"/>
                  <a:pt x="6165874" y="6461443"/>
                  <a:pt x="6166805" y="6463957"/>
                </a:cubicBezTo>
                <a:cubicBezTo>
                  <a:pt x="6167735" y="6466471"/>
                  <a:pt x="6168200" y="6470452"/>
                  <a:pt x="6168200" y="6475900"/>
                </a:cubicBezTo>
                <a:lnTo>
                  <a:pt x="6168200" y="6521015"/>
                </a:lnTo>
                <a:lnTo>
                  <a:pt x="6178455" y="6521015"/>
                </a:lnTo>
                <a:lnTo>
                  <a:pt x="6178455" y="6475460"/>
                </a:lnTo>
                <a:cubicBezTo>
                  <a:pt x="6178455" y="6468623"/>
                  <a:pt x="6178037" y="6463554"/>
                  <a:pt x="6177201" y="6460252"/>
                </a:cubicBezTo>
                <a:cubicBezTo>
                  <a:pt x="6176366" y="6456949"/>
                  <a:pt x="6175101" y="6454264"/>
                  <a:pt x="6173406" y="6452194"/>
                </a:cubicBezTo>
                <a:cubicBezTo>
                  <a:pt x="6171711" y="6450124"/>
                  <a:pt x="6169483" y="6448450"/>
                  <a:pt x="6166720" y="6447171"/>
                </a:cubicBezTo>
                <a:cubicBezTo>
                  <a:pt x="6163958" y="6445892"/>
                  <a:pt x="6160951" y="6445252"/>
                  <a:pt x="6157702" y="6445252"/>
                </a:cubicBezTo>
                <a:close/>
                <a:moveTo>
                  <a:pt x="6087363" y="6445252"/>
                </a:moveTo>
                <a:cubicBezTo>
                  <a:pt x="6079131" y="6445252"/>
                  <a:pt x="6072329" y="6448613"/>
                  <a:pt x="6066957" y="6455333"/>
                </a:cubicBezTo>
                <a:cubicBezTo>
                  <a:pt x="6061585" y="6462054"/>
                  <a:pt x="6058899" y="6471809"/>
                  <a:pt x="6058899" y="6484599"/>
                </a:cubicBezTo>
                <a:cubicBezTo>
                  <a:pt x="6058899" y="6496924"/>
                  <a:pt x="6061562" y="6506353"/>
                  <a:pt x="6066887" y="6512888"/>
                </a:cubicBezTo>
                <a:cubicBezTo>
                  <a:pt x="6072213" y="6519422"/>
                  <a:pt x="6079177" y="6522690"/>
                  <a:pt x="6087781" y="6522690"/>
                </a:cubicBezTo>
                <a:cubicBezTo>
                  <a:pt x="6094618" y="6522690"/>
                  <a:pt x="6100350" y="6520678"/>
                  <a:pt x="6104978" y="6516655"/>
                </a:cubicBezTo>
                <a:cubicBezTo>
                  <a:pt x="6109606" y="6512632"/>
                  <a:pt x="6112803" y="6506667"/>
                  <a:pt x="6114571" y="6498761"/>
                </a:cubicBezTo>
                <a:lnTo>
                  <a:pt x="6103967" y="6497156"/>
                </a:lnTo>
                <a:cubicBezTo>
                  <a:pt x="6100943" y="6507295"/>
                  <a:pt x="6095572" y="6512365"/>
                  <a:pt x="6087851" y="6512365"/>
                </a:cubicBezTo>
                <a:cubicBezTo>
                  <a:pt x="6082921" y="6512365"/>
                  <a:pt x="6078735" y="6510248"/>
                  <a:pt x="6075294" y="6506016"/>
                </a:cubicBezTo>
                <a:cubicBezTo>
                  <a:pt x="6071853" y="6501784"/>
                  <a:pt x="6069922" y="6495505"/>
                  <a:pt x="6069504" y="6487180"/>
                </a:cubicBezTo>
                <a:lnTo>
                  <a:pt x="6114850" y="6487180"/>
                </a:lnTo>
                <a:lnTo>
                  <a:pt x="6114919" y="6483831"/>
                </a:lnTo>
                <a:cubicBezTo>
                  <a:pt x="6114919" y="6471321"/>
                  <a:pt x="6112292" y="6461763"/>
                  <a:pt x="6107036" y="6455159"/>
                </a:cubicBezTo>
                <a:cubicBezTo>
                  <a:pt x="6101781" y="6448555"/>
                  <a:pt x="6095223" y="6445252"/>
                  <a:pt x="6087363" y="6445252"/>
                </a:cubicBezTo>
                <a:close/>
                <a:moveTo>
                  <a:pt x="5900527" y="6445252"/>
                </a:moveTo>
                <a:cubicBezTo>
                  <a:pt x="5896348" y="6445252"/>
                  <a:pt x="5892646" y="6446258"/>
                  <a:pt x="5889419" y="6448270"/>
                </a:cubicBezTo>
                <a:cubicBezTo>
                  <a:pt x="5886192" y="6450282"/>
                  <a:pt x="5883465" y="6453323"/>
                  <a:pt x="5881236" y="6457392"/>
                </a:cubicBezTo>
                <a:lnTo>
                  <a:pt x="5881236" y="6446927"/>
                </a:lnTo>
                <a:lnTo>
                  <a:pt x="5871957" y="6446927"/>
                </a:lnTo>
                <a:lnTo>
                  <a:pt x="5871957" y="6521015"/>
                </a:lnTo>
                <a:lnTo>
                  <a:pt x="5882213" y="6521015"/>
                </a:lnTo>
                <a:lnTo>
                  <a:pt x="5882213" y="6480509"/>
                </a:lnTo>
                <a:cubicBezTo>
                  <a:pt x="5882213" y="6471570"/>
                  <a:pt x="5883678" y="6465261"/>
                  <a:pt x="5886608" y="6461583"/>
                </a:cubicBezTo>
                <a:cubicBezTo>
                  <a:pt x="5889538" y="6457905"/>
                  <a:pt x="5893468" y="6456066"/>
                  <a:pt x="5898398" y="6456066"/>
                </a:cubicBezTo>
                <a:cubicBezTo>
                  <a:pt x="5901002" y="6456066"/>
                  <a:pt x="5903293" y="6456752"/>
                  <a:pt x="5905269" y="6458126"/>
                </a:cubicBezTo>
                <a:cubicBezTo>
                  <a:pt x="5907246" y="6459499"/>
                  <a:pt x="5908699" y="6461443"/>
                  <a:pt x="5909630" y="6463957"/>
                </a:cubicBezTo>
                <a:cubicBezTo>
                  <a:pt x="5910560" y="6466471"/>
                  <a:pt x="5911025" y="6470452"/>
                  <a:pt x="5911025" y="6475900"/>
                </a:cubicBezTo>
                <a:lnTo>
                  <a:pt x="5911025" y="6521015"/>
                </a:lnTo>
                <a:lnTo>
                  <a:pt x="5921280" y="6521015"/>
                </a:lnTo>
                <a:lnTo>
                  <a:pt x="5921280" y="6475460"/>
                </a:lnTo>
                <a:cubicBezTo>
                  <a:pt x="5921280" y="6468623"/>
                  <a:pt x="5920862" y="6463554"/>
                  <a:pt x="5920026" y="6460252"/>
                </a:cubicBezTo>
                <a:cubicBezTo>
                  <a:pt x="5919191" y="6456949"/>
                  <a:pt x="5917926" y="6454264"/>
                  <a:pt x="5916231" y="6452194"/>
                </a:cubicBezTo>
                <a:cubicBezTo>
                  <a:pt x="5914536" y="6450124"/>
                  <a:pt x="5912308" y="6448450"/>
                  <a:pt x="5909545" y="6447171"/>
                </a:cubicBezTo>
                <a:cubicBezTo>
                  <a:pt x="5906783" y="6445892"/>
                  <a:pt x="5903776" y="6445252"/>
                  <a:pt x="5900527" y="6445252"/>
                </a:cubicBezTo>
                <a:close/>
                <a:moveTo>
                  <a:pt x="5829839" y="6445252"/>
                </a:moveTo>
                <a:cubicBezTo>
                  <a:pt x="5821608" y="6445252"/>
                  <a:pt x="5814805" y="6448508"/>
                  <a:pt x="5809433" y="6455019"/>
                </a:cubicBezTo>
                <a:cubicBezTo>
                  <a:pt x="5804062" y="6461531"/>
                  <a:pt x="5801376" y="6471181"/>
                  <a:pt x="5801376" y="6483971"/>
                </a:cubicBezTo>
                <a:cubicBezTo>
                  <a:pt x="5801376" y="6496714"/>
                  <a:pt x="5804085" y="6506353"/>
                  <a:pt x="5809503" y="6512888"/>
                </a:cubicBezTo>
                <a:cubicBezTo>
                  <a:pt x="5814921" y="6519422"/>
                  <a:pt x="5821701" y="6522690"/>
                  <a:pt x="5829839" y="6522690"/>
                </a:cubicBezTo>
                <a:cubicBezTo>
                  <a:pt x="5838118" y="6522690"/>
                  <a:pt x="5844931" y="6519434"/>
                  <a:pt x="5850280" y="6512923"/>
                </a:cubicBezTo>
                <a:cubicBezTo>
                  <a:pt x="5855628" y="6506411"/>
                  <a:pt x="5858302" y="6496505"/>
                  <a:pt x="5858302" y="6483204"/>
                </a:cubicBezTo>
                <a:cubicBezTo>
                  <a:pt x="5858302" y="6470925"/>
                  <a:pt x="5855582" y="6461531"/>
                  <a:pt x="5850140" y="6455019"/>
                </a:cubicBezTo>
                <a:cubicBezTo>
                  <a:pt x="5844699" y="6448508"/>
                  <a:pt x="5837932" y="6445252"/>
                  <a:pt x="5829839" y="6445252"/>
                </a:cubicBezTo>
                <a:close/>
                <a:moveTo>
                  <a:pt x="2714262" y="6445252"/>
                </a:moveTo>
                <a:cubicBezTo>
                  <a:pt x="2710083" y="6445252"/>
                  <a:pt x="2706380" y="6446258"/>
                  <a:pt x="2703154" y="6448270"/>
                </a:cubicBezTo>
                <a:cubicBezTo>
                  <a:pt x="2699927" y="6450282"/>
                  <a:pt x="2697200" y="6453323"/>
                  <a:pt x="2694971" y="6457392"/>
                </a:cubicBezTo>
                <a:lnTo>
                  <a:pt x="2694971" y="6446927"/>
                </a:lnTo>
                <a:lnTo>
                  <a:pt x="2685692" y="6446927"/>
                </a:lnTo>
                <a:lnTo>
                  <a:pt x="2685692" y="6521015"/>
                </a:lnTo>
                <a:lnTo>
                  <a:pt x="2695948" y="6521015"/>
                </a:lnTo>
                <a:lnTo>
                  <a:pt x="2695948" y="6480509"/>
                </a:lnTo>
                <a:cubicBezTo>
                  <a:pt x="2695948" y="6471570"/>
                  <a:pt x="2697413" y="6465261"/>
                  <a:pt x="2700343" y="6461583"/>
                </a:cubicBezTo>
                <a:cubicBezTo>
                  <a:pt x="2703273" y="6457905"/>
                  <a:pt x="2707203" y="6456066"/>
                  <a:pt x="2712133" y="6456066"/>
                </a:cubicBezTo>
                <a:cubicBezTo>
                  <a:pt x="2714737" y="6456066"/>
                  <a:pt x="2717028" y="6456752"/>
                  <a:pt x="2719004" y="6458126"/>
                </a:cubicBezTo>
                <a:cubicBezTo>
                  <a:pt x="2720981" y="6459499"/>
                  <a:pt x="2722434" y="6461443"/>
                  <a:pt x="2723365" y="6463957"/>
                </a:cubicBezTo>
                <a:cubicBezTo>
                  <a:pt x="2724295" y="6466471"/>
                  <a:pt x="2724760" y="6470452"/>
                  <a:pt x="2724760" y="6475900"/>
                </a:cubicBezTo>
                <a:lnTo>
                  <a:pt x="2724760" y="6521015"/>
                </a:lnTo>
                <a:lnTo>
                  <a:pt x="2735015" y="6521015"/>
                </a:lnTo>
                <a:lnTo>
                  <a:pt x="2735015" y="6475460"/>
                </a:lnTo>
                <a:cubicBezTo>
                  <a:pt x="2735015" y="6468623"/>
                  <a:pt x="2734597" y="6463554"/>
                  <a:pt x="2733761" y="6460252"/>
                </a:cubicBezTo>
                <a:cubicBezTo>
                  <a:pt x="2732926" y="6456949"/>
                  <a:pt x="2731661" y="6454264"/>
                  <a:pt x="2729966" y="6452194"/>
                </a:cubicBezTo>
                <a:cubicBezTo>
                  <a:pt x="2728271" y="6450124"/>
                  <a:pt x="2726043" y="6448450"/>
                  <a:pt x="2723280" y="6447171"/>
                </a:cubicBezTo>
                <a:cubicBezTo>
                  <a:pt x="2720518" y="6445892"/>
                  <a:pt x="2717511" y="6445252"/>
                  <a:pt x="2714262" y="6445252"/>
                </a:cubicBezTo>
                <a:close/>
                <a:moveTo>
                  <a:pt x="2644830" y="6445252"/>
                </a:moveTo>
                <a:cubicBezTo>
                  <a:pt x="2636644" y="6445252"/>
                  <a:pt x="2630354" y="6447066"/>
                  <a:pt x="2625959" y="6450694"/>
                </a:cubicBezTo>
                <a:cubicBezTo>
                  <a:pt x="2621564" y="6454322"/>
                  <a:pt x="2618645" y="6460112"/>
                  <a:pt x="2617204" y="6468065"/>
                </a:cubicBezTo>
                <a:lnTo>
                  <a:pt x="2627319" y="6469739"/>
                </a:lnTo>
                <a:cubicBezTo>
                  <a:pt x="2628435" y="6464271"/>
                  <a:pt x="2630180" y="6460543"/>
                  <a:pt x="2632552" y="6458557"/>
                </a:cubicBezTo>
                <a:cubicBezTo>
                  <a:pt x="2634924" y="6456571"/>
                  <a:pt x="2638505" y="6455577"/>
                  <a:pt x="2643295" y="6455577"/>
                </a:cubicBezTo>
                <a:cubicBezTo>
                  <a:pt x="2648597" y="6455577"/>
                  <a:pt x="2652527" y="6457066"/>
                  <a:pt x="2655085" y="6460042"/>
                </a:cubicBezTo>
                <a:cubicBezTo>
                  <a:pt x="2656899" y="6462089"/>
                  <a:pt x="2657806" y="6465647"/>
                  <a:pt x="2657806" y="6470716"/>
                </a:cubicBezTo>
                <a:lnTo>
                  <a:pt x="2657736" y="6473925"/>
                </a:lnTo>
                <a:cubicBezTo>
                  <a:pt x="2653829" y="6475626"/>
                  <a:pt x="2647690" y="6477091"/>
                  <a:pt x="2639319" y="6478320"/>
                </a:cubicBezTo>
                <a:cubicBezTo>
                  <a:pt x="2633086" y="6479204"/>
                  <a:pt x="2628435" y="6480576"/>
                  <a:pt x="2625366" y="6482436"/>
                </a:cubicBezTo>
                <a:cubicBezTo>
                  <a:pt x="2622296" y="6484297"/>
                  <a:pt x="2619878" y="6486878"/>
                  <a:pt x="2618110" y="6490180"/>
                </a:cubicBezTo>
                <a:cubicBezTo>
                  <a:pt x="2616343" y="6493482"/>
                  <a:pt x="2615460" y="6497273"/>
                  <a:pt x="2615460" y="6501551"/>
                </a:cubicBezTo>
                <a:cubicBezTo>
                  <a:pt x="2615460" y="6508016"/>
                  <a:pt x="2617343" y="6513155"/>
                  <a:pt x="2621110" y="6516969"/>
                </a:cubicBezTo>
                <a:cubicBezTo>
                  <a:pt x="2624878" y="6520783"/>
                  <a:pt x="2629924" y="6522690"/>
                  <a:pt x="2636249" y="6522690"/>
                </a:cubicBezTo>
                <a:cubicBezTo>
                  <a:pt x="2640249" y="6522690"/>
                  <a:pt x="2644109" y="6521782"/>
                  <a:pt x="2647830" y="6519968"/>
                </a:cubicBezTo>
                <a:cubicBezTo>
                  <a:pt x="2651550" y="6518154"/>
                  <a:pt x="2655132" y="6515456"/>
                  <a:pt x="2658573" y="6511875"/>
                </a:cubicBezTo>
                <a:cubicBezTo>
                  <a:pt x="2658899" y="6515411"/>
                  <a:pt x="2659596" y="6518457"/>
                  <a:pt x="2660666" y="6521015"/>
                </a:cubicBezTo>
                <a:lnTo>
                  <a:pt x="2671410" y="6521015"/>
                </a:lnTo>
                <a:cubicBezTo>
                  <a:pt x="2670107" y="6518132"/>
                  <a:pt x="2669235" y="6515167"/>
                  <a:pt x="2668793" y="6512120"/>
                </a:cubicBezTo>
                <a:cubicBezTo>
                  <a:pt x="2668352" y="6509074"/>
                  <a:pt x="2668131" y="6501691"/>
                  <a:pt x="2668131" y="6489971"/>
                </a:cubicBezTo>
                <a:lnTo>
                  <a:pt x="2668131" y="6473227"/>
                </a:lnTo>
                <a:cubicBezTo>
                  <a:pt x="2668131" y="6466437"/>
                  <a:pt x="2667654" y="6461275"/>
                  <a:pt x="2666701" y="6457740"/>
                </a:cubicBezTo>
                <a:cubicBezTo>
                  <a:pt x="2665747" y="6454205"/>
                  <a:pt x="2663457" y="6451240"/>
                  <a:pt x="2659829" y="6448845"/>
                </a:cubicBezTo>
                <a:cubicBezTo>
                  <a:pt x="2656201" y="6446450"/>
                  <a:pt x="2651202" y="6445252"/>
                  <a:pt x="2644830" y="6445252"/>
                </a:cubicBezTo>
                <a:close/>
                <a:moveTo>
                  <a:pt x="2574806" y="6445252"/>
                </a:moveTo>
                <a:cubicBezTo>
                  <a:pt x="2572341" y="6445252"/>
                  <a:pt x="2570120" y="6446101"/>
                  <a:pt x="2568144" y="6447799"/>
                </a:cubicBezTo>
                <a:cubicBezTo>
                  <a:pt x="2566167" y="6449496"/>
                  <a:pt x="2563993" y="6452950"/>
                  <a:pt x="2561621" y="6458159"/>
                </a:cubicBezTo>
                <a:lnTo>
                  <a:pt x="2561621" y="6446927"/>
                </a:lnTo>
                <a:lnTo>
                  <a:pt x="2552342" y="6446927"/>
                </a:lnTo>
                <a:lnTo>
                  <a:pt x="2552342" y="6521015"/>
                </a:lnTo>
                <a:lnTo>
                  <a:pt x="2562598" y="6521015"/>
                </a:lnTo>
                <a:lnTo>
                  <a:pt x="2562598" y="6482227"/>
                </a:lnTo>
                <a:cubicBezTo>
                  <a:pt x="2562598" y="6476832"/>
                  <a:pt x="2563249" y="6471739"/>
                  <a:pt x="2564551" y="6466949"/>
                </a:cubicBezTo>
                <a:cubicBezTo>
                  <a:pt x="2565295" y="6464205"/>
                  <a:pt x="2566574" y="6462065"/>
                  <a:pt x="2568388" y="6460531"/>
                </a:cubicBezTo>
                <a:cubicBezTo>
                  <a:pt x="2570202" y="6458996"/>
                  <a:pt x="2572202" y="6458228"/>
                  <a:pt x="2574388" y="6458228"/>
                </a:cubicBezTo>
                <a:cubicBezTo>
                  <a:pt x="2576806" y="6458228"/>
                  <a:pt x="2579294" y="6459135"/>
                  <a:pt x="2581852" y="6460949"/>
                </a:cubicBezTo>
                <a:lnTo>
                  <a:pt x="2585340" y="6449299"/>
                </a:lnTo>
                <a:cubicBezTo>
                  <a:pt x="2581759" y="6446601"/>
                  <a:pt x="2578248" y="6445252"/>
                  <a:pt x="2574806" y="6445252"/>
                </a:cubicBezTo>
                <a:close/>
                <a:moveTo>
                  <a:pt x="2510573" y="6445252"/>
                </a:moveTo>
                <a:cubicBezTo>
                  <a:pt x="2502341" y="6445252"/>
                  <a:pt x="2495539" y="6448613"/>
                  <a:pt x="2490167" y="6455333"/>
                </a:cubicBezTo>
                <a:cubicBezTo>
                  <a:pt x="2484795" y="6462054"/>
                  <a:pt x="2482110" y="6471809"/>
                  <a:pt x="2482110" y="6484599"/>
                </a:cubicBezTo>
                <a:cubicBezTo>
                  <a:pt x="2482110" y="6496924"/>
                  <a:pt x="2484772" y="6506353"/>
                  <a:pt x="2490097" y="6512888"/>
                </a:cubicBezTo>
                <a:cubicBezTo>
                  <a:pt x="2495423" y="6519422"/>
                  <a:pt x="2502387" y="6522690"/>
                  <a:pt x="2510992" y="6522690"/>
                </a:cubicBezTo>
                <a:cubicBezTo>
                  <a:pt x="2517828" y="6522690"/>
                  <a:pt x="2523561" y="6520678"/>
                  <a:pt x="2528188" y="6516655"/>
                </a:cubicBezTo>
                <a:cubicBezTo>
                  <a:pt x="2532816" y="6512632"/>
                  <a:pt x="2536013" y="6506667"/>
                  <a:pt x="2537781" y="6498761"/>
                </a:cubicBezTo>
                <a:lnTo>
                  <a:pt x="2527176" y="6497156"/>
                </a:lnTo>
                <a:cubicBezTo>
                  <a:pt x="2524153" y="6507295"/>
                  <a:pt x="2518782" y="6512365"/>
                  <a:pt x="2511061" y="6512365"/>
                </a:cubicBezTo>
                <a:cubicBezTo>
                  <a:pt x="2506131" y="6512365"/>
                  <a:pt x="2501946" y="6510248"/>
                  <a:pt x="2498504" y="6506016"/>
                </a:cubicBezTo>
                <a:cubicBezTo>
                  <a:pt x="2495062" y="6501784"/>
                  <a:pt x="2493132" y="6495505"/>
                  <a:pt x="2492714" y="6487180"/>
                </a:cubicBezTo>
                <a:lnTo>
                  <a:pt x="2538060" y="6487180"/>
                </a:lnTo>
                <a:lnTo>
                  <a:pt x="2538129" y="6483831"/>
                </a:lnTo>
                <a:cubicBezTo>
                  <a:pt x="2538129" y="6471321"/>
                  <a:pt x="2535502" y="6461763"/>
                  <a:pt x="2530246" y="6455159"/>
                </a:cubicBezTo>
                <a:cubicBezTo>
                  <a:pt x="2524991" y="6448555"/>
                  <a:pt x="2518433" y="6445252"/>
                  <a:pt x="2510573" y="6445252"/>
                </a:cubicBezTo>
                <a:close/>
                <a:moveTo>
                  <a:pt x="1942737" y="6445252"/>
                </a:moveTo>
                <a:cubicBezTo>
                  <a:pt x="1938558" y="6445252"/>
                  <a:pt x="1934856" y="6446258"/>
                  <a:pt x="1931629" y="6448270"/>
                </a:cubicBezTo>
                <a:cubicBezTo>
                  <a:pt x="1928402" y="6450282"/>
                  <a:pt x="1925675" y="6453323"/>
                  <a:pt x="1923446" y="6457392"/>
                </a:cubicBezTo>
                <a:lnTo>
                  <a:pt x="1923446" y="6446927"/>
                </a:lnTo>
                <a:lnTo>
                  <a:pt x="1914167" y="6446927"/>
                </a:lnTo>
                <a:lnTo>
                  <a:pt x="1914167" y="6521015"/>
                </a:lnTo>
                <a:lnTo>
                  <a:pt x="1924423" y="6521015"/>
                </a:lnTo>
                <a:lnTo>
                  <a:pt x="1924423" y="6480509"/>
                </a:lnTo>
                <a:cubicBezTo>
                  <a:pt x="1924423" y="6471570"/>
                  <a:pt x="1925888" y="6465261"/>
                  <a:pt x="1928818" y="6461583"/>
                </a:cubicBezTo>
                <a:cubicBezTo>
                  <a:pt x="1931748" y="6457905"/>
                  <a:pt x="1935678" y="6456066"/>
                  <a:pt x="1940608" y="6456066"/>
                </a:cubicBezTo>
                <a:cubicBezTo>
                  <a:pt x="1943212" y="6456066"/>
                  <a:pt x="1945503" y="6456752"/>
                  <a:pt x="1947479" y="6458126"/>
                </a:cubicBezTo>
                <a:cubicBezTo>
                  <a:pt x="1949456" y="6459499"/>
                  <a:pt x="1950909" y="6461443"/>
                  <a:pt x="1951840" y="6463957"/>
                </a:cubicBezTo>
                <a:cubicBezTo>
                  <a:pt x="1952770" y="6466471"/>
                  <a:pt x="1953235" y="6470452"/>
                  <a:pt x="1953235" y="6475900"/>
                </a:cubicBezTo>
                <a:lnTo>
                  <a:pt x="1953235" y="6521015"/>
                </a:lnTo>
                <a:lnTo>
                  <a:pt x="1963490" y="6521015"/>
                </a:lnTo>
                <a:lnTo>
                  <a:pt x="1963490" y="6475460"/>
                </a:lnTo>
                <a:cubicBezTo>
                  <a:pt x="1963490" y="6468623"/>
                  <a:pt x="1963072" y="6463554"/>
                  <a:pt x="1962236" y="6460252"/>
                </a:cubicBezTo>
                <a:cubicBezTo>
                  <a:pt x="1961401" y="6456949"/>
                  <a:pt x="1960136" y="6454264"/>
                  <a:pt x="1958441" y="6452194"/>
                </a:cubicBezTo>
                <a:cubicBezTo>
                  <a:pt x="1956746" y="6450124"/>
                  <a:pt x="1954518" y="6448450"/>
                  <a:pt x="1951755" y="6447171"/>
                </a:cubicBezTo>
                <a:cubicBezTo>
                  <a:pt x="1948993" y="6445892"/>
                  <a:pt x="1945986" y="6445252"/>
                  <a:pt x="1942737" y="6445252"/>
                </a:cubicBezTo>
                <a:close/>
                <a:moveTo>
                  <a:pt x="1872049" y="6445252"/>
                </a:moveTo>
                <a:cubicBezTo>
                  <a:pt x="1863817" y="6445252"/>
                  <a:pt x="1857015" y="6448508"/>
                  <a:pt x="1851643" y="6455019"/>
                </a:cubicBezTo>
                <a:cubicBezTo>
                  <a:pt x="1846271" y="6461531"/>
                  <a:pt x="1843586" y="6471181"/>
                  <a:pt x="1843586" y="6483971"/>
                </a:cubicBezTo>
                <a:cubicBezTo>
                  <a:pt x="1843586" y="6496714"/>
                  <a:pt x="1846295" y="6506353"/>
                  <a:pt x="1851713" y="6512888"/>
                </a:cubicBezTo>
                <a:cubicBezTo>
                  <a:pt x="1857131" y="6519422"/>
                  <a:pt x="1863910" y="6522690"/>
                  <a:pt x="1872049" y="6522690"/>
                </a:cubicBezTo>
                <a:cubicBezTo>
                  <a:pt x="1880328" y="6522690"/>
                  <a:pt x="1887141" y="6519434"/>
                  <a:pt x="1892490" y="6512923"/>
                </a:cubicBezTo>
                <a:cubicBezTo>
                  <a:pt x="1897838" y="6506411"/>
                  <a:pt x="1900512" y="6496505"/>
                  <a:pt x="1900512" y="6483204"/>
                </a:cubicBezTo>
                <a:cubicBezTo>
                  <a:pt x="1900512" y="6470925"/>
                  <a:pt x="1897792" y="6461531"/>
                  <a:pt x="1892350" y="6455019"/>
                </a:cubicBezTo>
                <a:cubicBezTo>
                  <a:pt x="1886909" y="6448508"/>
                  <a:pt x="1880142" y="6445252"/>
                  <a:pt x="1872049" y="6445252"/>
                </a:cubicBezTo>
                <a:close/>
                <a:moveTo>
                  <a:pt x="1803281" y="6445252"/>
                </a:moveTo>
                <a:cubicBezTo>
                  <a:pt x="1800816" y="6445252"/>
                  <a:pt x="1798595" y="6446101"/>
                  <a:pt x="1796619" y="6447799"/>
                </a:cubicBezTo>
                <a:cubicBezTo>
                  <a:pt x="1794642" y="6449496"/>
                  <a:pt x="1792468" y="6452950"/>
                  <a:pt x="1790096" y="6458159"/>
                </a:cubicBezTo>
                <a:lnTo>
                  <a:pt x="1790096" y="6446927"/>
                </a:lnTo>
                <a:lnTo>
                  <a:pt x="1780818" y="6446927"/>
                </a:lnTo>
                <a:lnTo>
                  <a:pt x="1780818" y="6521015"/>
                </a:lnTo>
                <a:lnTo>
                  <a:pt x="1791073" y="6521015"/>
                </a:lnTo>
                <a:lnTo>
                  <a:pt x="1791073" y="6482227"/>
                </a:lnTo>
                <a:cubicBezTo>
                  <a:pt x="1791073" y="6476832"/>
                  <a:pt x="1791724" y="6471739"/>
                  <a:pt x="1793026" y="6466949"/>
                </a:cubicBezTo>
                <a:cubicBezTo>
                  <a:pt x="1793770" y="6464205"/>
                  <a:pt x="1795049" y="6462065"/>
                  <a:pt x="1796863" y="6460531"/>
                </a:cubicBezTo>
                <a:cubicBezTo>
                  <a:pt x="1798677" y="6458996"/>
                  <a:pt x="1800677" y="6458228"/>
                  <a:pt x="1802863" y="6458228"/>
                </a:cubicBezTo>
                <a:cubicBezTo>
                  <a:pt x="1805281" y="6458228"/>
                  <a:pt x="1807769" y="6459135"/>
                  <a:pt x="1810327" y="6460949"/>
                </a:cubicBezTo>
                <a:lnTo>
                  <a:pt x="1813815" y="6449299"/>
                </a:lnTo>
                <a:cubicBezTo>
                  <a:pt x="1810234" y="6446601"/>
                  <a:pt x="1806723" y="6445252"/>
                  <a:pt x="1803281" y="6445252"/>
                </a:cubicBezTo>
                <a:close/>
                <a:moveTo>
                  <a:pt x="1715742" y="6445252"/>
                </a:moveTo>
                <a:cubicBezTo>
                  <a:pt x="1708580" y="6445252"/>
                  <a:pt x="1702976" y="6447229"/>
                  <a:pt x="1698930" y="6451182"/>
                </a:cubicBezTo>
                <a:cubicBezTo>
                  <a:pt x="1694883" y="6455136"/>
                  <a:pt x="1692860" y="6460275"/>
                  <a:pt x="1692860" y="6466600"/>
                </a:cubicBezTo>
                <a:cubicBezTo>
                  <a:pt x="1692860" y="6470274"/>
                  <a:pt x="1693604" y="6473553"/>
                  <a:pt x="1695092" y="6476437"/>
                </a:cubicBezTo>
                <a:cubicBezTo>
                  <a:pt x="1696581" y="6479320"/>
                  <a:pt x="1698674" y="6481622"/>
                  <a:pt x="1701371" y="6483343"/>
                </a:cubicBezTo>
                <a:cubicBezTo>
                  <a:pt x="1704069" y="6485064"/>
                  <a:pt x="1709417" y="6487157"/>
                  <a:pt x="1717417" y="6489622"/>
                </a:cubicBezTo>
                <a:cubicBezTo>
                  <a:pt x="1722951" y="6491296"/>
                  <a:pt x="1726439" y="6492691"/>
                  <a:pt x="1727881" y="6493808"/>
                </a:cubicBezTo>
                <a:cubicBezTo>
                  <a:pt x="1729974" y="6495435"/>
                  <a:pt x="1731021" y="6497714"/>
                  <a:pt x="1731021" y="6500644"/>
                </a:cubicBezTo>
                <a:cubicBezTo>
                  <a:pt x="1731021" y="6504040"/>
                  <a:pt x="1729803" y="6506842"/>
                  <a:pt x="1727367" y="6509051"/>
                </a:cubicBezTo>
                <a:cubicBezTo>
                  <a:pt x="1724931" y="6511260"/>
                  <a:pt x="1721485" y="6512365"/>
                  <a:pt x="1717031" y="6512365"/>
                </a:cubicBezTo>
                <a:cubicBezTo>
                  <a:pt x="1712577" y="6512365"/>
                  <a:pt x="1709004" y="6511091"/>
                  <a:pt x="1706313" y="6508545"/>
                </a:cubicBezTo>
                <a:cubicBezTo>
                  <a:pt x="1703621" y="6505999"/>
                  <a:pt x="1701974" y="6502109"/>
                  <a:pt x="1701371" y="6496877"/>
                </a:cubicBezTo>
                <a:lnTo>
                  <a:pt x="1691116" y="6498831"/>
                </a:lnTo>
                <a:cubicBezTo>
                  <a:pt x="1693441" y="6514737"/>
                  <a:pt x="1701883" y="6522690"/>
                  <a:pt x="1716440" y="6522690"/>
                </a:cubicBezTo>
                <a:cubicBezTo>
                  <a:pt x="1724207" y="6522690"/>
                  <a:pt x="1730335" y="6520500"/>
                  <a:pt x="1734823" y="6516120"/>
                </a:cubicBezTo>
                <a:cubicBezTo>
                  <a:pt x="1739311" y="6511741"/>
                  <a:pt x="1741555" y="6506010"/>
                  <a:pt x="1741555" y="6498929"/>
                </a:cubicBezTo>
                <a:cubicBezTo>
                  <a:pt x="1741555" y="6495108"/>
                  <a:pt x="1740860" y="6491812"/>
                  <a:pt x="1739470" y="6489040"/>
                </a:cubicBezTo>
                <a:cubicBezTo>
                  <a:pt x="1738079" y="6486268"/>
                  <a:pt x="1736133" y="6484079"/>
                  <a:pt x="1733631" y="6482471"/>
                </a:cubicBezTo>
                <a:cubicBezTo>
                  <a:pt x="1731129" y="6480864"/>
                  <a:pt x="1725617" y="6478708"/>
                  <a:pt x="1717094" y="6476004"/>
                </a:cubicBezTo>
                <a:cubicBezTo>
                  <a:pt x="1710897" y="6473966"/>
                  <a:pt x="1707169" y="6472484"/>
                  <a:pt x="1705911" y="6471558"/>
                </a:cubicBezTo>
                <a:cubicBezTo>
                  <a:pt x="1703815" y="6469983"/>
                  <a:pt x="1702766" y="6467829"/>
                  <a:pt x="1702766" y="6465096"/>
                </a:cubicBezTo>
                <a:cubicBezTo>
                  <a:pt x="1702766" y="6462317"/>
                  <a:pt x="1703859" y="6460036"/>
                  <a:pt x="1706045" y="6458252"/>
                </a:cubicBezTo>
                <a:cubicBezTo>
                  <a:pt x="1708231" y="6456469"/>
                  <a:pt x="1711556" y="6455577"/>
                  <a:pt x="1716021" y="6455577"/>
                </a:cubicBezTo>
                <a:cubicBezTo>
                  <a:pt x="1723881" y="6455577"/>
                  <a:pt x="1728277" y="6459624"/>
                  <a:pt x="1729207" y="6467716"/>
                </a:cubicBezTo>
                <a:lnTo>
                  <a:pt x="1739252" y="6466042"/>
                </a:lnTo>
                <a:cubicBezTo>
                  <a:pt x="1738555" y="6460926"/>
                  <a:pt x="1737299" y="6456996"/>
                  <a:pt x="1735485" y="6454252"/>
                </a:cubicBezTo>
                <a:cubicBezTo>
                  <a:pt x="1733671" y="6451508"/>
                  <a:pt x="1731055" y="6449322"/>
                  <a:pt x="1727637" y="6447694"/>
                </a:cubicBezTo>
                <a:cubicBezTo>
                  <a:pt x="1724218" y="6446066"/>
                  <a:pt x="1720254" y="6445252"/>
                  <a:pt x="1715742" y="6445252"/>
                </a:cubicBezTo>
                <a:close/>
                <a:moveTo>
                  <a:pt x="1656986" y="6445252"/>
                </a:moveTo>
                <a:cubicBezTo>
                  <a:pt x="1652808" y="6445252"/>
                  <a:pt x="1649105" y="6446258"/>
                  <a:pt x="1645879" y="6448270"/>
                </a:cubicBezTo>
                <a:cubicBezTo>
                  <a:pt x="1642652" y="6450282"/>
                  <a:pt x="1639925" y="6453323"/>
                  <a:pt x="1637696" y="6457392"/>
                </a:cubicBezTo>
                <a:lnTo>
                  <a:pt x="1637696" y="6446927"/>
                </a:lnTo>
                <a:lnTo>
                  <a:pt x="1628418" y="6446927"/>
                </a:lnTo>
                <a:lnTo>
                  <a:pt x="1628418" y="6521015"/>
                </a:lnTo>
                <a:lnTo>
                  <a:pt x="1638673" y="6521015"/>
                </a:lnTo>
                <a:lnTo>
                  <a:pt x="1638673" y="6480509"/>
                </a:lnTo>
                <a:cubicBezTo>
                  <a:pt x="1638673" y="6471570"/>
                  <a:pt x="1640138" y="6465261"/>
                  <a:pt x="1643068" y="6461583"/>
                </a:cubicBezTo>
                <a:cubicBezTo>
                  <a:pt x="1645998" y="6457905"/>
                  <a:pt x="1649928" y="6456066"/>
                  <a:pt x="1654858" y="6456066"/>
                </a:cubicBezTo>
                <a:cubicBezTo>
                  <a:pt x="1657462" y="6456066"/>
                  <a:pt x="1659753" y="6456752"/>
                  <a:pt x="1661729" y="6458126"/>
                </a:cubicBezTo>
                <a:cubicBezTo>
                  <a:pt x="1663706" y="6459499"/>
                  <a:pt x="1665159" y="6461443"/>
                  <a:pt x="1666089" y="6463957"/>
                </a:cubicBezTo>
                <a:cubicBezTo>
                  <a:pt x="1667020" y="6466471"/>
                  <a:pt x="1667485" y="6470452"/>
                  <a:pt x="1667485" y="6475900"/>
                </a:cubicBezTo>
                <a:lnTo>
                  <a:pt x="1667485" y="6521015"/>
                </a:lnTo>
                <a:lnTo>
                  <a:pt x="1677740" y="6521015"/>
                </a:lnTo>
                <a:lnTo>
                  <a:pt x="1677740" y="6475460"/>
                </a:lnTo>
                <a:cubicBezTo>
                  <a:pt x="1677740" y="6468623"/>
                  <a:pt x="1677322" y="6463554"/>
                  <a:pt x="1676487" y="6460252"/>
                </a:cubicBezTo>
                <a:cubicBezTo>
                  <a:pt x="1675651" y="6456949"/>
                  <a:pt x="1674385" y="6454264"/>
                  <a:pt x="1672691" y="6452194"/>
                </a:cubicBezTo>
                <a:cubicBezTo>
                  <a:pt x="1670996" y="6450124"/>
                  <a:pt x="1668768" y="6448450"/>
                  <a:pt x="1666005" y="6447171"/>
                </a:cubicBezTo>
                <a:cubicBezTo>
                  <a:pt x="1663242" y="6445892"/>
                  <a:pt x="1660236" y="6445252"/>
                  <a:pt x="1656986" y="6445252"/>
                </a:cubicBezTo>
                <a:close/>
                <a:moveTo>
                  <a:pt x="1586648" y="6445252"/>
                </a:moveTo>
                <a:cubicBezTo>
                  <a:pt x="1578416" y="6445252"/>
                  <a:pt x="1571614" y="6448613"/>
                  <a:pt x="1566242" y="6455333"/>
                </a:cubicBezTo>
                <a:cubicBezTo>
                  <a:pt x="1560870" y="6462054"/>
                  <a:pt x="1558184" y="6471809"/>
                  <a:pt x="1558184" y="6484599"/>
                </a:cubicBezTo>
                <a:cubicBezTo>
                  <a:pt x="1558184" y="6496924"/>
                  <a:pt x="1560847" y="6506353"/>
                  <a:pt x="1566172" y="6512888"/>
                </a:cubicBezTo>
                <a:cubicBezTo>
                  <a:pt x="1571498" y="6519422"/>
                  <a:pt x="1578462" y="6522690"/>
                  <a:pt x="1587067" y="6522690"/>
                </a:cubicBezTo>
                <a:cubicBezTo>
                  <a:pt x="1593903" y="6522690"/>
                  <a:pt x="1599636" y="6520678"/>
                  <a:pt x="1604263" y="6516655"/>
                </a:cubicBezTo>
                <a:cubicBezTo>
                  <a:pt x="1608891" y="6512632"/>
                  <a:pt x="1612088" y="6506667"/>
                  <a:pt x="1613856" y="6498761"/>
                </a:cubicBezTo>
                <a:lnTo>
                  <a:pt x="1603252" y="6497156"/>
                </a:lnTo>
                <a:cubicBezTo>
                  <a:pt x="1600229" y="6507295"/>
                  <a:pt x="1594857" y="6512365"/>
                  <a:pt x="1587136" y="6512365"/>
                </a:cubicBezTo>
                <a:cubicBezTo>
                  <a:pt x="1582206" y="6512365"/>
                  <a:pt x="1578020" y="6510248"/>
                  <a:pt x="1574579" y="6506016"/>
                </a:cubicBezTo>
                <a:cubicBezTo>
                  <a:pt x="1571137" y="6501784"/>
                  <a:pt x="1569207" y="6495505"/>
                  <a:pt x="1568788" y="6487180"/>
                </a:cubicBezTo>
                <a:lnTo>
                  <a:pt x="1614135" y="6487180"/>
                </a:lnTo>
                <a:lnTo>
                  <a:pt x="1614204" y="6483831"/>
                </a:lnTo>
                <a:cubicBezTo>
                  <a:pt x="1614204" y="6471321"/>
                  <a:pt x="1611577" y="6461763"/>
                  <a:pt x="1606321" y="6455159"/>
                </a:cubicBezTo>
                <a:cubicBezTo>
                  <a:pt x="1601066" y="6448555"/>
                  <a:pt x="1594508" y="6445252"/>
                  <a:pt x="1586648" y="6445252"/>
                </a:cubicBezTo>
                <a:close/>
                <a:moveTo>
                  <a:pt x="1317367" y="6445252"/>
                </a:moveTo>
                <a:cubicBezTo>
                  <a:pt x="1312483" y="6445252"/>
                  <a:pt x="1308076" y="6446648"/>
                  <a:pt x="1304147" y="6449438"/>
                </a:cubicBezTo>
                <a:cubicBezTo>
                  <a:pt x="1300217" y="6452229"/>
                  <a:pt x="1297042" y="6456601"/>
                  <a:pt x="1294624" y="6462554"/>
                </a:cubicBezTo>
                <a:cubicBezTo>
                  <a:pt x="1292205" y="6468507"/>
                  <a:pt x="1290996" y="6475460"/>
                  <a:pt x="1290996" y="6483413"/>
                </a:cubicBezTo>
                <a:cubicBezTo>
                  <a:pt x="1290996" y="6495273"/>
                  <a:pt x="1293740" y="6504737"/>
                  <a:pt x="1299228" y="6511807"/>
                </a:cubicBezTo>
                <a:cubicBezTo>
                  <a:pt x="1304019" y="6517946"/>
                  <a:pt x="1310041" y="6521015"/>
                  <a:pt x="1317297" y="6521015"/>
                </a:cubicBezTo>
                <a:cubicBezTo>
                  <a:pt x="1320692" y="6521015"/>
                  <a:pt x="1323785" y="6520207"/>
                  <a:pt x="1326575" y="6518590"/>
                </a:cubicBezTo>
                <a:cubicBezTo>
                  <a:pt x="1329366" y="6516973"/>
                  <a:pt x="1331877" y="6514571"/>
                  <a:pt x="1334110" y="6511384"/>
                </a:cubicBezTo>
                <a:cubicBezTo>
                  <a:pt x="1334110" y="6519757"/>
                  <a:pt x="1333807" y="6525245"/>
                  <a:pt x="1333203" y="6527850"/>
                </a:cubicBezTo>
                <a:cubicBezTo>
                  <a:pt x="1332226" y="6532129"/>
                  <a:pt x="1330401" y="6535351"/>
                  <a:pt x="1327727" y="6537514"/>
                </a:cubicBezTo>
                <a:cubicBezTo>
                  <a:pt x="1325052" y="6539677"/>
                  <a:pt x="1321459" y="6540758"/>
                  <a:pt x="1316948" y="6540758"/>
                </a:cubicBezTo>
                <a:cubicBezTo>
                  <a:pt x="1312809" y="6540758"/>
                  <a:pt x="1309577" y="6539787"/>
                  <a:pt x="1307251" y="6537846"/>
                </a:cubicBezTo>
                <a:cubicBezTo>
                  <a:pt x="1304926" y="6535904"/>
                  <a:pt x="1303530" y="6532945"/>
                  <a:pt x="1303065" y="6528968"/>
                </a:cubicBezTo>
                <a:lnTo>
                  <a:pt x="1293019" y="6527154"/>
                </a:lnTo>
                <a:cubicBezTo>
                  <a:pt x="1292880" y="6534642"/>
                  <a:pt x="1294926" y="6540502"/>
                  <a:pt x="1299159" y="6544735"/>
                </a:cubicBezTo>
                <a:cubicBezTo>
                  <a:pt x="1303391" y="6548967"/>
                  <a:pt x="1309437" y="6551083"/>
                  <a:pt x="1317297" y="6551083"/>
                </a:cubicBezTo>
                <a:cubicBezTo>
                  <a:pt x="1323250" y="6551083"/>
                  <a:pt x="1328343" y="6549676"/>
                  <a:pt x="1332575" y="6546863"/>
                </a:cubicBezTo>
                <a:cubicBezTo>
                  <a:pt x="1336807" y="6544049"/>
                  <a:pt x="1339854" y="6540212"/>
                  <a:pt x="1341714" y="6535352"/>
                </a:cubicBezTo>
                <a:cubicBezTo>
                  <a:pt x="1343574" y="6530491"/>
                  <a:pt x="1344505" y="6522364"/>
                  <a:pt x="1344505" y="6510969"/>
                </a:cubicBezTo>
                <a:lnTo>
                  <a:pt x="1344505" y="6446927"/>
                </a:lnTo>
                <a:lnTo>
                  <a:pt x="1335017" y="6446927"/>
                </a:lnTo>
                <a:lnTo>
                  <a:pt x="1335017" y="6455787"/>
                </a:lnTo>
                <a:cubicBezTo>
                  <a:pt x="1332738" y="6452275"/>
                  <a:pt x="1330122" y="6449642"/>
                  <a:pt x="1327168" y="6447886"/>
                </a:cubicBezTo>
                <a:cubicBezTo>
                  <a:pt x="1324215" y="6446130"/>
                  <a:pt x="1320948" y="6445252"/>
                  <a:pt x="1317367" y="6445252"/>
                </a:cubicBezTo>
                <a:close/>
                <a:moveTo>
                  <a:pt x="1250831" y="6445252"/>
                </a:moveTo>
                <a:cubicBezTo>
                  <a:pt x="1248366" y="6445252"/>
                  <a:pt x="1246145" y="6446101"/>
                  <a:pt x="1244169" y="6447799"/>
                </a:cubicBezTo>
                <a:cubicBezTo>
                  <a:pt x="1242192" y="6449496"/>
                  <a:pt x="1240018" y="6452950"/>
                  <a:pt x="1237646" y="6458159"/>
                </a:cubicBezTo>
                <a:lnTo>
                  <a:pt x="1237646" y="6446927"/>
                </a:lnTo>
                <a:lnTo>
                  <a:pt x="1230693" y="6446927"/>
                </a:lnTo>
                <a:lnTo>
                  <a:pt x="1228368" y="6446927"/>
                </a:lnTo>
                <a:lnTo>
                  <a:pt x="1220369" y="6446927"/>
                </a:lnTo>
                <a:lnTo>
                  <a:pt x="1207392" y="6490086"/>
                </a:lnTo>
                <a:cubicBezTo>
                  <a:pt x="1205764" y="6495571"/>
                  <a:pt x="1204369" y="6501196"/>
                  <a:pt x="1203206" y="6506960"/>
                </a:cubicBezTo>
                <a:cubicBezTo>
                  <a:pt x="1201858" y="6500871"/>
                  <a:pt x="1200392" y="6495154"/>
                  <a:pt x="1198811" y="6489808"/>
                </a:cubicBezTo>
                <a:lnTo>
                  <a:pt x="1186114" y="6446927"/>
                </a:lnTo>
                <a:lnTo>
                  <a:pt x="1175022" y="6446927"/>
                </a:lnTo>
                <a:lnTo>
                  <a:pt x="1198132" y="6521125"/>
                </a:lnTo>
                <a:cubicBezTo>
                  <a:pt x="1195756" y="6528678"/>
                  <a:pt x="1194406" y="6532780"/>
                  <a:pt x="1194080" y="6533431"/>
                </a:cubicBezTo>
                <a:cubicBezTo>
                  <a:pt x="1193149" y="6535292"/>
                  <a:pt x="1191974" y="6536665"/>
                  <a:pt x="1190554" y="6537549"/>
                </a:cubicBezTo>
                <a:cubicBezTo>
                  <a:pt x="1189134" y="6538433"/>
                  <a:pt x="1187330" y="6538875"/>
                  <a:pt x="1185143" y="6538875"/>
                </a:cubicBezTo>
                <a:cubicBezTo>
                  <a:pt x="1183514" y="6538875"/>
                  <a:pt x="1181559" y="6538503"/>
                  <a:pt x="1179277" y="6537758"/>
                </a:cubicBezTo>
                <a:lnTo>
                  <a:pt x="1180394" y="6549548"/>
                </a:lnTo>
                <a:cubicBezTo>
                  <a:pt x="1182862" y="6550572"/>
                  <a:pt x="1185075" y="6551083"/>
                  <a:pt x="1187032" y="6551083"/>
                </a:cubicBezTo>
                <a:cubicBezTo>
                  <a:pt x="1189827" y="6551083"/>
                  <a:pt x="1192331" y="6550362"/>
                  <a:pt x="1194543" y="6548921"/>
                </a:cubicBezTo>
                <a:cubicBezTo>
                  <a:pt x="1196756" y="6547479"/>
                  <a:pt x="1198736" y="6545118"/>
                  <a:pt x="1200483" y="6541840"/>
                </a:cubicBezTo>
                <a:cubicBezTo>
                  <a:pt x="1202229" y="6538561"/>
                  <a:pt x="1204617" y="6532038"/>
                  <a:pt x="1207645" y="6522271"/>
                </a:cubicBezTo>
                <a:lnTo>
                  <a:pt x="1228368" y="6454529"/>
                </a:lnTo>
                <a:lnTo>
                  <a:pt x="1228368" y="6521015"/>
                </a:lnTo>
                <a:lnTo>
                  <a:pt x="1238623" y="6521015"/>
                </a:lnTo>
                <a:lnTo>
                  <a:pt x="1238623" y="6482227"/>
                </a:lnTo>
                <a:cubicBezTo>
                  <a:pt x="1238623" y="6476832"/>
                  <a:pt x="1239274" y="6471739"/>
                  <a:pt x="1240576" y="6466949"/>
                </a:cubicBezTo>
                <a:cubicBezTo>
                  <a:pt x="1241320" y="6464205"/>
                  <a:pt x="1242599" y="6462065"/>
                  <a:pt x="1244413" y="6460531"/>
                </a:cubicBezTo>
                <a:cubicBezTo>
                  <a:pt x="1246227" y="6458996"/>
                  <a:pt x="1248227" y="6458228"/>
                  <a:pt x="1250413" y="6458228"/>
                </a:cubicBezTo>
                <a:cubicBezTo>
                  <a:pt x="1252831" y="6458228"/>
                  <a:pt x="1255319" y="6459135"/>
                  <a:pt x="1257877" y="6460949"/>
                </a:cubicBezTo>
                <a:lnTo>
                  <a:pt x="1261365" y="6449299"/>
                </a:lnTo>
                <a:cubicBezTo>
                  <a:pt x="1257784" y="6446601"/>
                  <a:pt x="1254273" y="6445252"/>
                  <a:pt x="1250831" y="6445252"/>
                </a:cubicBezTo>
                <a:close/>
                <a:moveTo>
                  <a:pt x="1141038" y="6445252"/>
                </a:moveTo>
                <a:cubicBezTo>
                  <a:pt x="1137369" y="6445252"/>
                  <a:pt x="1134119" y="6446136"/>
                  <a:pt x="1131286" y="6447903"/>
                </a:cubicBezTo>
                <a:cubicBezTo>
                  <a:pt x="1128454" y="6449671"/>
                  <a:pt x="1125877" y="6452554"/>
                  <a:pt x="1123555" y="6456554"/>
                </a:cubicBezTo>
                <a:lnTo>
                  <a:pt x="1123555" y="6446927"/>
                </a:lnTo>
                <a:lnTo>
                  <a:pt x="1114068" y="6446927"/>
                </a:lnTo>
                <a:lnTo>
                  <a:pt x="1114068" y="6549409"/>
                </a:lnTo>
                <a:lnTo>
                  <a:pt x="1124323" y="6549409"/>
                </a:lnTo>
                <a:lnTo>
                  <a:pt x="1124323" y="6513341"/>
                </a:lnTo>
                <a:cubicBezTo>
                  <a:pt x="1126322" y="6516318"/>
                  <a:pt x="1128695" y="6518620"/>
                  <a:pt x="1131439" y="6520248"/>
                </a:cubicBezTo>
                <a:cubicBezTo>
                  <a:pt x="1134182" y="6521876"/>
                  <a:pt x="1137136" y="6522690"/>
                  <a:pt x="1140298" y="6522690"/>
                </a:cubicBezTo>
                <a:cubicBezTo>
                  <a:pt x="1147414" y="6522690"/>
                  <a:pt x="1153611" y="6519283"/>
                  <a:pt x="1158890" y="6512469"/>
                </a:cubicBezTo>
                <a:cubicBezTo>
                  <a:pt x="1164169" y="6505656"/>
                  <a:pt x="1166808" y="6495947"/>
                  <a:pt x="1166808" y="6483343"/>
                </a:cubicBezTo>
                <a:cubicBezTo>
                  <a:pt x="1166808" y="6475204"/>
                  <a:pt x="1165636" y="6468239"/>
                  <a:pt x="1163291" y="6462449"/>
                </a:cubicBezTo>
                <a:cubicBezTo>
                  <a:pt x="1160946" y="6456659"/>
                  <a:pt x="1157846" y="6452345"/>
                  <a:pt x="1153993" y="6449508"/>
                </a:cubicBezTo>
                <a:cubicBezTo>
                  <a:pt x="1150139" y="6446671"/>
                  <a:pt x="1145821" y="6445252"/>
                  <a:pt x="1141038" y="6445252"/>
                </a:cubicBezTo>
                <a:close/>
                <a:moveTo>
                  <a:pt x="1071949" y="6445252"/>
                </a:moveTo>
                <a:cubicBezTo>
                  <a:pt x="1063717" y="6445252"/>
                  <a:pt x="1056915" y="6448508"/>
                  <a:pt x="1051543" y="6455019"/>
                </a:cubicBezTo>
                <a:cubicBezTo>
                  <a:pt x="1046172" y="6461531"/>
                  <a:pt x="1043486" y="6471181"/>
                  <a:pt x="1043486" y="6483971"/>
                </a:cubicBezTo>
                <a:cubicBezTo>
                  <a:pt x="1043486" y="6496714"/>
                  <a:pt x="1046195" y="6506353"/>
                  <a:pt x="1051613" y="6512888"/>
                </a:cubicBezTo>
                <a:cubicBezTo>
                  <a:pt x="1057031" y="6519422"/>
                  <a:pt x="1063810" y="6522690"/>
                  <a:pt x="1071949" y="6522690"/>
                </a:cubicBezTo>
                <a:cubicBezTo>
                  <a:pt x="1080228" y="6522690"/>
                  <a:pt x="1087041" y="6519434"/>
                  <a:pt x="1092390" y="6512923"/>
                </a:cubicBezTo>
                <a:cubicBezTo>
                  <a:pt x="1097738" y="6506411"/>
                  <a:pt x="1100412" y="6496505"/>
                  <a:pt x="1100412" y="6483204"/>
                </a:cubicBezTo>
                <a:cubicBezTo>
                  <a:pt x="1100412" y="6470925"/>
                  <a:pt x="1097692" y="6461531"/>
                  <a:pt x="1092250" y="6455019"/>
                </a:cubicBezTo>
                <a:cubicBezTo>
                  <a:pt x="1086809" y="6448508"/>
                  <a:pt x="1080042" y="6445252"/>
                  <a:pt x="1071949" y="6445252"/>
                </a:cubicBezTo>
                <a:close/>
                <a:moveTo>
                  <a:pt x="883892" y="6440020"/>
                </a:moveTo>
                <a:cubicBezTo>
                  <a:pt x="876950" y="6440020"/>
                  <a:pt x="871348" y="6442561"/>
                  <a:pt x="867086" y="6447642"/>
                </a:cubicBezTo>
                <a:cubicBezTo>
                  <a:pt x="862824" y="6452724"/>
                  <a:pt x="860692" y="6460113"/>
                  <a:pt x="860692" y="6469809"/>
                </a:cubicBezTo>
                <a:cubicBezTo>
                  <a:pt x="860692" y="6479505"/>
                  <a:pt x="862847" y="6486941"/>
                  <a:pt x="867156" y="6492115"/>
                </a:cubicBezTo>
                <a:cubicBezTo>
                  <a:pt x="871465" y="6497290"/>
                  <a:pt x="876880" y="6499877"/>
                  <a:pt x="883401" y="6499877"/>
                </a:cubicBezTo>
                <a:cubicBezTo>
                  <a:pt x="888479" y="6499877"/>
                  <a:pt x="892917" y="6498191"/>
                  <a:pt x="896713" y="6494819"/>
                </a:cubicBezTo>
                <a:cubicBezTo>
                  <a:pt x="900509" y="6491447"/>
                  <a:pt x="902990" y="6486762"/>
                  <a:pt x="904155" y="6480762"/>
                </a:cubicBezTo>
                <a:lnTo>
                  <a:pt x="897178" y="6478250"/>
                </a:lnTo>
                <a:cubicBezTo>
                  <a:pt x="896292" y="6482529"/>
                  <a:pt x="894521" y="6485843"/>
                  <a:pt x="891863" y="6488192"/>
                </a:cubicBezTo>
                <a:cubicBezTo>
                  <a:pt x="889206" y="6490540"/>
                  <a:pt x="886199" y="6491715"/>
                  <a:pt x="882842" y="6491715"/>
                </a:cubicBezTo>
                <a:cubicBezTo>
                  <a:pt x="878739" y="6491715"/>
                  <a:pt x="875312" y="6489918"/>
                  <a:pt x="872562" y="6486326"/>
                </a:cubicBezTo>
                <a:cubicBezTo>
                  <a:pt x="869811" y="6482734"/>
                  <a:pt x="868436" y="6477391"/>
                  <a:pt x="868436" y="6470300"/>
                </a:cubicBezTo>
                <a:cubicBezTo>
                  <a:pt x="868436" y="6462881"/>
                  <a:pt x="869881" y="6457282"/>
                  <a:pt x="872772" y="6453502"/>
                </a:cubicBezTo>
                <a:cubicBezTo>
                  <a:pt x="875663" y="6449723"/>
                  <a:pt x="879276" y="6447834"/>
                  <a:pt x="883613" y="6447834"/>
                </a:cubicBezTo>
                <a:cubicBezTo>
                  <a:pt x="886503" y="6447834"/>
                  <a:pt x="889079" y="6448729"/>
                  <a:pt x="891341" y="6450520"/>
                </a:cubicBezTo>
                <a:cubicBezTo>
                  <a:pt x="893602" y="6452310"/>
                  <a:pt x="895315" y="6454973"/>
                  <a:pt x="896481" y="6458507"/>
                </a:cubicBezTo>
                <a:lnTo>
                  <a:pt x="903317" y="6456484"/>
                </a:lnTo>
                <a:cubicBezTo>
                  <a:pt x="902060" y="6451275"/>
                  <a:pt x="899707" y="6447229"/>
                  <a:pt x="896260" y="6444346"/>
                </a:cubicBezTo>
                <a:cubicBezTo>
                  <a:pt x="892813" y="6441462"/>
                  <a:pt x="888690" y="6440020"/>
                  <a:pt x="883892" y="6440020"/>
                </a:cubicBezTo>
                <a:close/>
                <a:moveTo>
                  <a:pt x="2030135" y="6429486"/>
                </a:moveTo>
                <a:cubicBezTo>
                  <a:pt x="2031390" y="6434927"/>
                  <a:pt x="2033366" y="6441997"/>
                  <a:pt x="2036063" y="6450694"/>
                </a:cubicBezTo>
                <a:lnTo>
                  <a:pt x="2044779" y="6479018"/>
                </a:lnTo>
                <a:lnTo>
                  <a:pt x="2016211" y="6479018"/>
                </a:lnTo>
                <a:lnTo>
                  <a:pt x="2025540" y="6449020"/>
                </a:lnTo>
                <a:cubicBezTo>
                  <a:pt x="2027520" y="6442555"/>
                  <a:pt x="2029051" y="6436044"/>
                  <a:pt x="2030135" y="6429486"/>
                </a:cubicBezTo>
                <a:close/>
                <a:moveTo>
                  <a:pt x="883226" y="6425649"/>
                </a:moveTo>
                <a:cubicBezTo>
                  <a:pt x="892713" y="6425649"/>
                  <a:pt x="900946" y="6429679"/>
                  <a:pt x="907922" y="6437738"/>
                </a:cubicBezTo>
                <a:cubicBezTo>
                  <a:pt x="915456" y="6446401"/>
                  <a:pt x="919223" y="6457045"/>
                  <a:pt x="919223" y="6469670"/>
                </a:cubicBezTo>
                <a:cubicBezTo>
                  <a:pt x="919223" y="6481409"/>
                  <a:pt x="915921" y="6491494"/>
                  <a:pt x="909317" y="6499925"/>
                </a:cubicBezTo>
                <a:cubicBezTo>
                  <a:pt x="902155" y="6509055"/>
                  <a:pt x="893458" y="6513620"/>
                  <a:pt x="883226" y="6513620"/>
                </a:cubicBezTo>
                <a:cubicBezTo>
                  <a:pt x="873738" y="6513620"/>
                  <a:pt x="865506" y="6509614"/>
                  <a:pt x="858530" y="6501603"/>
                </a:cubicBezTo>
                <a:cubicBezTo>
                  <a:pt x="850995" y="6492938"/>
                  <a:pt x="847228" y="6482294"/>
                  <a:pt x="847228" y="6469670"/>
                </a:cubicBezTo>
                <a:cubicBezTo>
                  <a:pt x="847228" y="6457930"/>
                  <a:pt x="850530" y="6447822"/>
                  <a:pt x="857134" y="6439344"/>
                </a:cubicBezTo>
                <a:cubicBezTo>
                  <a:pt x="864250" y="6430214"/>
                  <a:pt x="872947" y="6425649"/>
                  <a:pt x="883226" y="6425649"/>
                </a:cubicBezTo>
                <a:close/>
                <a:moveTo>
                  <a:pt x="2421955" y="6421045"/>
                </a:moveTo>
                <a:lnTo>
                  <a:pt x="2411700" y="6428579"/>
                </a:lnTo>
                <a:lnTo>
                  <a:pt x="2411700" y="6446927"/>
                </a:lnTo>
                <a:lnTo>
                  <a:pt x="2404165" y="6446927"/>
                </a:lnTo>
                <a:lnTo>
                  <a:pt x="2404165" y="6456694"/>
                </a:lnTo>
                <a:lnTo>
                  <a:pt x="2411700" y="6456694"/>
                </a:lnTo>
                <a:lnTo>
                  <a:pt x="2411700" y="6499319"/>
                </a:lnTo>
                <a:cubicBezTo>
                  <a:pt x="2411700" y="6506667"/>
                  <a:pt x="2412107" y="6511574"/>
                  <a:pt x="2412921" y="6514039"/>
                </a:cubicBezTo>
                <a:cubicBezTo>
                  <a:pt x="2413735" y="6516504"/>
                  <a:pt x="2415235" y="6518446"/>
                  <a:pt x="2417421" y="6519864"/>
                </a:cubicBezTo>
                <a:cubicBezTo>
                  <a:pt x="2419606" y="6521283"/>
                  <a:pt x="2422490" y="6521992"/>
                  <a:pt x="2426071" y="6521992"/>
                </a:cubicBezTo>
                <a:lnTo>
                  <a:pt x="2432786" y="6521015"/>
                </a:lnTo>
                <a:lnTo>
                  <a:pt x="2486528" y="6521015"/>
                </a:lnTo>
                <a:lnTo>
                  <a:pt x="2486528" y="6510202"/>
                </a:lnTo>
                <a:lnTo>
                  <a:pt x="2458405" y="6510202"/>
                </a:lnTo>
                <a:cubicBezTo>
                  <a:pt x="2454357" y="6510202"/>
                  <a:pt x="2450030" y="6510411"/>
                  <a:pt x="2445424" y="6510830"/>
                </a:cubicBezTo>
                <a:lnTo>
                  <a:pt x="2451786" y="6502249"/>
                </a:lnTo>
                <a:lnTo>
                  <a:pt x="2484784" y="6455229"/>
                </a:lnTo>
                <a:lnTo>
                  <a:pt x="2484784" y="6446927"/>
                </a:lnTo>
                <a:lnTo>
                  <a:pt x="2435043" y="6446927"/>
                </a:lnTo>
                <a:lnTo>
                  <a:pt x="2435043" y="6457112"/>
                </a:lnTo>
                <a:lnTo>
                  <a:pt x="2459828" y="6457112"/>
                </a:lnTo>
                <a:cubicBezTo>
                  <a:pt x="2463179" y="6457112"/>
                  <a:pt x="2467065" y="6456973"/>
                  <a:pt x="2471487" y="6456694"/>
                </a:cubicBezTo>
                <a:lnTo>
                  <a:pt x="2432740" y="6510830"/>
                </a:lnTo>
                <a:lnTo>
                  <a:pt x="2432740" y="6512889"/>
                </a:lnTo>
                <a:lnTo>
                  <a:pt x="2432350" y="6509783"/>
                </a:lnTo>
                <a:cubicBezTo>
                  <a:pt x="2430489" y="6510109"/>
                  <a:pt x="2428978" y="6510272"/>
                  <a:pt x="2427815" y="6510272"/>
                </a:cubicBezTo>
                <a:cubicBezTo>
                  <a:pt x="2425397" y="6510272"/>
                  <a:pt x="2423746" y="6509435"/>
                  <a:pt x="2422862" y="6507760"/>
                </a:cubicBezTo>
                <a:cubicBezTo>
                  <a:pt x="2422257" y="6506598"/>
                  <a:pt x="2421955" y="6504016"/>
                  <a:pt x="2421955" y="6500017"/>
                </a:cubicBezTo>
                <a:lnTo>
                  <a:pt x="2421955" y="6456694"/>
                </a:lnTo>
                <a:lnTo>
                  <a:pt x="2432350" y="6456694"/>
                </a:lnTo>
                <a:lnTo>
                  <a:pt x="2432350" y="6446927"/>
                </a:lnTo>
                <a:lnTo>
                  <a:pt x="2421955" y="6446927"/>
                </a:lnTo>
                <a:close/>
                <a:moveTo>
                  <a:pt x="1440880" y="6421045"/>
                </a:moveTo>
                <a:lnTo>
                  <a:pt x="1430625" y="6428579"/>
                </a:lnTo>
                <a:lnTo>
                  <a:pt x="1430625" y="6446927"/>
                </a:lnTo>
                <a:lnTo>
                  <a:pt x="1423090" y="6446927"/>
                </a:lnTo>
                <a:lnTo>
                  <a:pt x="1423090" y="6456694"/>
                </a:lnTo>
                <a:lnTo>
                  <a:pt x="1430625" y="6456694"/>
                </a:lnTo>
                <a:lnTo>
                  <a:pt x="1430625" y="6499319"/>
                </a:lnTo>
                <a:cubicBezTo>
                  <a:pt x="1430625" y="6506667"/>
                  <a:pt x="1431032" y="6511574"/>
                  <a:pt x="1431846" y="6514039"/>
                </a:cubicBezTo>
                <a:cubicBezTo>
                  <a:pt x="1432660" y="6516504"/>
                  <a:pt x="1434160" y="6518446"/>
                  <a:pt x="1436345" y="6519864"/>
                </a:cubicBezTo>
                <a:cubicBezTo>
                  <a:pt x="1438531" y="6521283"/>
                  <a:pt x="1441415" y="6521992"/>
                  <a:pt x="1444996" y="6521992"/>
                </a:cubicBezTo>
                <a:cubicBezTo>
                  <a:pt x="1447275" y="6521992"/>
                  <a:pt x="1449833" y="6521620"/>
                  <a:pt x="1452670" y="6520876"/>
                </a:cubicBezTo>
                <a:lnTo>
                  <a:pt x="1451275" y="6509783"/>
                </a:lnTo>
                <a:cubicBezTo>
                  <a:pt x="1449414" y="6510109"/>
                  <a:pt x="1447903" y="6510272"/>
                  <a:pt x="1446740" y="6510272"/>
                </a:cubicBezTo>
                <a:cubicBezTo>
                  <a:pt x="1444322" y="6510272"/>
                  <a:pt x="1442671" y="6509435"/>
                  <a:pt x="1441787" y="6507760"/>
                </a:cubicBezTo>
                <a:cubicBezTo>
                  <a:pt x="1441182" y="6506598"/>
                  <a:pt x="1440880" y="6504016"/>
                  <a:pt x="1440880" y="6500017"/>
                </a:cubicBezTo>
                <a:lnTo>
                  <a:pt x="1440880" y="6456694"/>
                </a:lnTo>
                <a:lnTo>
                  <a:pt x="1451275" y="6456694"/>
                </a:lnTo>
                <a:lnTo>
                  <a:pt x="1451275" y="6446927"/>
                </a:lnTo>
                <a:lnTo>
                  <a:pt x="1440880" y="6446927"/>
                </a:lnTo>
                <a:close/>
                <a:moveTo>
                  <a:pt x="6208295" y="6421045"/>
                </a:moveTo>
                <a:lnTo>
                  <a:pt x="6198040" y="6428579"/>
                </a:lnTo>
                <a:lnTo>
                  <a:pt x="6198040" y="6446927"/>
                </a:lnTo>
                <a:lnTo>
                  <a:pt x="6190505" y="6446927"/>
                </a:lnTo>
                <a:lnTo>
                  <a:pt x="6190505" y="6456694"/>
                </a:lnTo>
                <a:lnTo>
                  <a:pt x="6198040" y="6456694"/>
                </a:lnTo>
                <a:lnTo>
                  <a:pt x="6198040" y="6499319"/>
                </a:lnTo>
                <a:cubicBezTo>
                  <a:pt x="6198040" y="6506667"/>
                  <a:pt x="6198447" y="6511574"/>
                  <a:pt x="6199261" y="6514039"/>
                </a:cubicBezTo>
                <a:cubicBezTo>
                  <a:pt x="6200075" y="6516504"/>
                  <a:pt x="6201575" y="6518446"/>
                  <a:pt x="6203760" y="6519864"/>
                </a:cubicBezTo>
                <a:cubicBezTo>
                  <a:pt x="6205946" y="6521283"/>
                  <a:pt x="6208830" y="6521992"/>
                  <a:pt x="6212411" y="6521992"/>
                </a:cubicBezTo>
                <a:cubicBezTo>
                  <a:pt x="6214690" y="6521992"/>
                  <a:pt x="6217248" y="6521620"/>
                  <a:pt x="6220085" y="6520876"/>
                </a:cubicBezTo>
                <a:lnTo>
                  <a:pt x="6218690" y="6509783"/>
                </a:lnTo>
                <a:cubicBezTo>
                  <a:pt x="6216829" y="6510109"/>
                  <a:pt x="6215318" y="6510272"/>
                  <a:pt x="6214155" y="6510272"/>
                </a:cubicBezTo>
                <a:cubicBezTo>
                  <a:pt x="6211737" y="6510272"/>
                  <a:pt x="6210086" y="6509435"/>
                  <a:pt x="6209202" y="6507760"/>
                </a:cubicBezTo>
                <a:cubicBezTo>
                  <a:pt x="6208597" y="6506598"/>
                  <a:pt x="6208295" y="6504016"/>
                  <a:pt x="6208295" y="6500017"/>
                </a:cubicBezTo>
                <a:lnTo>
                  <a:pt x="6208295" y="6456694"/>
                </a:lnTo>
                <a:lnTo>
                  <a:pt x="6218690" y="6456694"/>
                </a:lnTo>
                <a:lnTo>
                  <a:pt x="6218690" y="6446927"/>
                </a:lnTo>
                <a:lnTo>
                  <a:pt x="6208295" y="6446927"/>
                </a:lnTo>
                <a:close/>
                <a:moveTo>
                  <a:pt x="6319284" y="6418742"/>
                </a:moveTo>
                <a:lnTo>
                  <a:pt x="6319284" y="6521015"/>
                </a:lnTo>
                <a:lnTo>
                  <a:pt x="6329539" y="6521015"/>
                </a:lnTo>
                <a:lnTo>
                  <a:pt x="6329539" y="6418742"/>
                </a:lnTo>
                <a:close/>
                <a:moveTo>
                  <a:pt x="6224382" y="6418742"/>
                </a:moveTo>
                <a:lnTo>
                  <a:pt x="6224382" y="6433183"/>
                </a:lnTo>
                <a:lnTo>
                  <a:pt x="6234638" y="6433183"/>
                </a:lnTo>
                <a:lnTo>
                  <a:pt x="6234638" y="6418742"/>
                </a:lnTo>
                <a:close/>
                <a:moveTo>
                  <a:pt x="6034361" y="6418742"/>
                </a:moveTo>
                <a:lnTo>
                  <a:pt x="6034361" y="6455438"/>
                </a:lnTo>
                <a:cubicBezTo>
                  <a:pt x="6032458" y="6452229"/>
                  <a:pt x="6030054" y="6449729"/>
                  <a:pt x="6027153" y="6447938"/>
                </a:cubicBezTo>
                <a:cubicBezTo>
                  <a:pt x="6024250" y="6446148"/>
                  <a:pt x="6021105" y="6445252"/>
                  <a:pt x="6017716" y="6445252"/>
                </a:cubicBezTo>
                <a:cubicBezTo>
                  <a:pt x="6012979" y="6445252"/>
                  <a:pt x="6008673" y="6446671"/>
                  <a:pt x="6004796" y="6449508"/>
                </a:cubicBezTo>
                <a:cubicBezTo>
                  <a:pt x="6000918" y="6452345"/>
                  <a:pt x="5997819" y="6456694"/>
                  <a:pt x="5995497" y="6462554"/>
                </a:cubicBezTo>
                <a:cubicBezTo>
                  <a:pt x="5993176" y="6468414"/>
                  <a:pt x="5992015" y="6475553"/>
                  <a:pt x="5992015" y="6483971"/>
                </a:cubicBezTo>
                <a:cubicBezTo>
                  <a:pt x="5992015" y="6496249"/>
                  <a:pt x="5994631" y="6505772"/>
                  <a:pt x="5999864" y="6512539"/>
                </a:cubicBezTo>
                <a:cubicBezTo>
                  <a:pt x="6005096" y="6519306"/>
                  <a:pt x="6011293" y="6522690"/>
                  <a:pt x="6018455" y="6522690"/>
                </a:cubicBezTo>
                <a:cubicBezTo>
                  <a:pt x="6021851" y="6522690"/>
                  <a:pt x="6025013" y="6521748"/>
                  <a:pt x="6027944" y="6519864"/>
                </a:cubicBezTo>
                <a:cubicBezTo>
                  <a:pt x="6030874" y="6517981"/>
                  <a:pt x="6033269" y="6515248"/>
                  <a:pt x="6035129" y="6511667"/>
                </a:cubicBezTo>
                <a:lnTo>
                  <a:pt x="6035129" y="6521015"/>
                </a:lnTo>
                <a:lnTo>
                  <a:pt x="6044756" y="6521015"/>
                </a:lnTo>
                <a:lnTo>
                  <a:pt x="6044756" y="6418742"/>
                </a:lnTo>
                <a:close/>
                <a:moveTo>
                  <a:pt x="2790947" y="6418742"/>
                </a:moveTo>
                <a:lnTo>
                  <a:pt x="2790947" y="6455438"/>
                </a:lnTo>
                <a:cubicBezTo>
                  <a:pt x="2789043" y="6452229"/>
                  <a:pt x="2786640" y="6449729"/>
                  <a:pt x="2783737" y="6447938"/>
                </a:cubicBezTo>
                <a:cubicBezTo>
                  <a:pt x="2780835" y="6446148"/>
                  <a:pt x="2777690" y="6445252"/>
                  <a:pt x="2774300" y="6445252"/>
                </a:cubicBezTo>
                <a:cubicBezTo>
                  <a:pt x="2769564" y="6445252"/>
                  <a:pt x="2765258" y="6446671"/>
                  <a:pt x="2761380" y="6449508"/>
                </a:cubicBezTo>
                <a:cubicBezTo>
                  <a:pt x="2757503" y="6452345"/>
                  <a:pt x="2754404" y="6456694"/>
                  <a:pt x="2752082" y="6462554"/>
                </a:cubicBezTo>
                <a:cubicBezTo>
                  <a:pt x="2749761" y="6468414"/>
                  <a:pt x="2748600" y="6475553"/>
                  <a:pt x="2748600" y="6483971"/>
                </a:cubicBezTo>
                <a:cubicBezTo>
                  <a:pt x="2748600" y="6496249"/>
                  <a:pt x="2751216" y="6505772"/>
                  <a:pt x="2756449" y="6512539"/>
                </a:cubicBezTo>
                <a:cubicBezTo>
                  <a:pt x="2761681" y="6519306"/>
                  <a:pt x="2767878" y="6522690"/>
                  <a:pt x="2775041" y="6522690"/>
                </a:cubicBezTo>
                <a:cubicBezTo>
                  <a:pt x="2778436" y="6522690"/>
                  <a:pt x="2781598" y="6521748"/>
                  <a:pt x="2784528" y="6519864"/>
                </a:cubicBezTo>
                <a:cubicBezTo>
                  <a:pt x="2787458" y="6517981"/>
                  <a:pt x="2789854" y="6515248"/>
                  <a:pt x="2791714" y="6511667"/>
                </a:cubicBezTo>
                <a:lnTo>
                  <a:pt x="2791714" y="6521015"/>
                </a:lnTo>
                <a:lnTo>
                  <a:pt x="2801341" y="6521015"/>
                </a:lnTo>
                <a:lnTo>
                  <a:pt x="2801341" y="6418742"/>
                </a:lnTo>
                <a:close/>
                <a:moveTo>
                  <a:pt x="2590094" y="6418742"/>
                </a:moveTo>
                <a:lnTo>
                  <a:pt x="2590094" y="6521015"/>
                </a:lnTo>
                <a:lnTo>
                  <a:pt x="2600349" y="6521015"/>
                </a:lnTo>
                <a:lnTo>
                  <a:pt x="2600349" y="6418742"/>
                </a:lnTo>
                <a:close/>
                <a:moveTo>
                  <a:pt x="2380892" y="6418742"/>
                </a:moveTo>
                <a:lnTo>
                  <a:pt x="2380892" y="6433183"/>
                </a:lnTo>
                <a:lnTo>
                  <a:pt x="2391148" y="6433183"/>
                </a:lnTo>
                <a:lnTo>
                  <a:pt x="2391148" y="6418742"/>
                </a:lnTo>
                <a:close/>
                <a:moveTo>
                  <a:pt x="2024493" y="6418742"/>
                </a:moveTo>
                <a:lnTo>
                  <a:pt x="1992149" y="6521015"/>
                </a:lnTo>
                <a:lnTo>
                  <a:pt x="2003850" y="6521015"/>
                </a:lnTo>
                <a:lnTo>
                  <a:pt x="2012966" y="6490040"/>
                </a:lnTo>
                <a:lnTo>
                  <a:pt x="2048249" y="6490040"/>
                </a:lnTo>
                <a:lnTo>
                  <a:pt x="2058004" y="6521015"/>
                </a:lnTo>
                <a:lnTo>
                  <a:pt x="2070702" y="6521015"/>
                </a:lnTo>
                <a:lnTo>
                  <a:pt x="2036357" y="6418742"/>
                </a:lnTo>
                <a:close/>
                <a:moveTo>
                  <a:pt x="1818918" y="6418742"/>
                </a:moveTo>
                <a:lnTo>
                  <a:pt x="1818918" y="6433183"/>
                </a:lnTo>
                <a:lnTo>
                  <a:pt x="1829173" y="6433183"/>
                </a:lnTo>
                <a:lnTo>
                  <a:pt x="1829173" y="6418742"/>
                </a:lnTo>
                <a:close/>
                <a:moveTo>
                  <a:pt x="1752242" y="6418742"/>
                </a:moveTo>
                <a:lnTo>
                  <a:pt x="1752242" y="6433183"/>
                </a:lnTo>
                <a:lnTo>
                  <a:pt x="1762498" y="6433183"/>
                </a:lnTo>
                <a:lnTo>
                  <a:pt x="1762498" y="6418742"/>
                </a:lnTo>
                <a:close/>
                <a:moveTo>
                  <a:pt x="1361717" y="6418742"/>
                </a:moveTo>
                <a:lnTo>
                  <a:pt x="1361717" y="6521015"/>
                </a:lnTo>
                <a:lnTo>
                  <a:pt x="1371973" y="6521015"/>
                </a:lnTo>
                <a:lnTo>
                  <a:pt x="1371973" y="6480483"/>
                </a:lnTo>
                <a:cubicBezTo>
                  <a:pt x="1371973" y="6471367"/>
                  <a:pt x="1373542" y="6465019"/>
                  <a:pt x="1376682" y="6461437"/>
                </a:cubicBezTo>
                <a:cubicBezTo>
                  <a:pt x="1379821" y="6457856"/>
                  <a:pt x="1383623" y="6456066"/>
                  <a:pt x="1388088" y="6456066"/>
                </a:cubicBezTo>
                <a:cubicBezTo>
                  <a:pt x="1392088" y="6456066"/>
                  <a:pt x="1395227" y="6457461"/>
                  <a:pt x="1397506" y="6460252"/>
                </a:cubicBezTo>
                <a:cubicBezTo>
                  <a:pt x="1399785" y="6463042"/>
                  <a:pt x="1400924" y="6467646"/>
                  <a:pt x="1400924" y="6474065"/>
                </a:cubicBezTo>
                <a:lnTo>
                  <a:pt x="1400924" y="6521015"/>
                </a:lnTo>
                <a:lnTo>
                  <a:pt x="1411180" y="6521015"/>
                </a:lnTo>
                <a:lnTo>
                  <a:pt x="1411180" y="6474065"/>
                </a:lnTo>
                <a:cubicBezTo>
                  <a:pt x="1411180" y="6463089"/>
                  <a:pt x="1409307" y="6455542"/>
                  <a:pt x="1405564" y="6451426"/>
                </a:cubicBezTo>
                <a:cubicBezTo>
                  <a:pt x="1401820" y="6447310"/>
                  <a:pt x="1396715" y="6445252"/>
                  <a:pt x="1390251" y="6445252"/>
                </a:cubicBezTo>
                <a:cubicBezTo>
                  <a:pt x="1386576" y="6445252"/>
                  <a:pt x="1383216" y="6446101"/>
                  <a:pt x="1380170" y="6447799"/>
                </a:cubicBezTo>
                <a:cubicBezTo>
                  <a:pt x="1377123" y="6449496"/>
                  <a:pt x="1374391" y="6452043"/>
                  <a:pt x="1371973" y="6455438"/>
                </a:cubicBezTo>
                <a:lnTo>
                  <a:pt x="1371973" y="6418742"/>
                </a:lnTo>
                <a:close/>
                <a:moveTo>
                  <a:pt x="1266468" y="6418742"/>
                </a:moveTo>
                <a:lnTo>
                  <a:pt x="1266468" y="6433183"/>
                </a:lnTo>
                <a:lnTo>
                  <a:pt x="1276723" y="6433183"/>
                </a:lnTo>
                <a:lnTo>
                  <a:pt x="1276723" y="6418742"/>
                </a:lnTo>
                <a:close/>
                <a:moveTo>
                  <a:pt x="5958281" y="6416998"/>
                </a:moveTo>
                <a:cubicBezTo>
                  <a:pt x="5954503" y="6416998"/>
                  <a:pt x="5951368" y="6417766"/>
                  <a:pt x="5948872" y="6419301"/>
                </a:cubicBezTo>
                <a:cubicBezTo>
                  <a:pt x="5946378" y="6420835"/>
                  <a:pt x="5944525" y="6423056"/>
                  <a:pt x="5943311" y="6425963"/>
                </a:cubicBezTo>
                <a:cubicBezTo>
                  <a:pt x="5942099" y="6428870"/>
                  <a:pt x="5941493" y="6433230"/>
                  <a:pt x="5941493" y="6439044"/>
                </a:cubicBezTo>
                <a:lnTo>
                  <a:pt x="5941493" y="6446927"/>
                </a:lnTo>
                <a:lnTo>
                  <a:pt x="5932354" y="6446927"/>
                </a:lnTo>
                <a:lnTo>
                  <a:pt x="5932354" y="6456694"/>
                </a:lnTo>
                <a:lnTo>
                  <a:pt x="5941493" y="6456694"/>
                </a:lnTo>
                <a:lnTo>
                  <a:pt x="5941493" y="6521015"/>
                </a:lnTo>
                <a:lnTo>
                  <a:pt x="5951748" y="6521015"/>
                </a:lnTo>
                <a:lnTo>
                  <a:pt x="5951748" y="6456694"/>
                </a:lnTo>
                <a:lnTo>
                  <a:pt x="5963608" y="6456694"/>
                </a:lnTo>
                <a:lnTo>
                  <a:pt x="5963608" y="6446927"/>
                </a:lnTo>
                <a:lnTo>
                  <a:pt x="5951748" y="6446927"/>
                </a:lnTo>
                <a:lnTo>
                  <a:pt x="5951748" y="6440090"/>
                </a:lnTo>
                <a:cubicBezTo>
                  <a:pt x="5951748" y="6435579"/>
                  <a:pt x="5952411" y="6432521"/>
                  <a:pt x="5953736" y="6430916"/>
                </a:cubicBezTo>
                <a:cubicBezTo>
                  <a:pt x="5955062" y="6429312"/>
                  <a:pt x="5957260" y="6428509"/>
                  <a:pt x="5960329" y="6428509"/>
                </a:cubicBezTo>
                <a:cubicBezTo>
                  <a:pt x="5962236" y="6428509"/>
                  <a:pt x="5964259" y="6428742"/>
                  <a:pt x="5966398" y="6429207"/>
                </a:cubicBezTo>
                <a:lnTo>
                  <a:pt x="5967207" y="6423469"/>
                </a:lnTo>
                <a:lnTo>
                  <a:pt x="5967207" y="6433183"/>
                </a:lnTo>
                <a:lnTo>
                  <a:pt x="5977463" y="6433183"/>
                </a:lnTo>
                <a:lnTo>
                  <a:pt x="5977463" y="6418742"/>
                </a:lnTo>
                <a:lnTo>
                  <a:pt x="5967874" y="6418742"/>
                </a:lnTo>
                <a:lnTo>
                  <a:pt x="5967933" y="6418324"/>
                </a:lnTo>
                <a:cubicBezTo>
                  <a:pt x="5964435" y="6417440"/>
                  <a:pt x="5961218" y="6416998"/>
                  <a:pt x="5958281" y="6416998"/>
                </a:cubicBezTo>
                <a:close/>
                <a:moveTo>
                  <a:pt x="883226" y="6416998"/>
                </a:moveTo>
                <a:cubicBezTo>
                  <a:pt x="875877" y="6416998"/>
                  <a:pt x="868889" y="6419196"/>
                  <a:pt x="862262" y="6423591"/>
                </a:cubicBezTo>
                <a:cubicBezTo>
                  <a:pt x="855634" y="6427986"/>
                  <a:pt x="850274" y="6434300"/>
                  <a:pt x="846181" y="6442532"/>
                </a:cubicBezTo>
                <a:cubicBezTo>
                  <a:pt x="842089" y="6450764"/>
                  <a:pt x="840042" y="6459810"/>
                  <a:pt x="840042" y="6469670"/>
                </a:cubicBezTo>
                <a:cubicBezTo>
                  <a:pt x="840042" y="6483762"/>
                  <a:pt x="844181" y="6496052"/>
                  <a:pt x="852460" y="6506539"/>
                </a:cubicBezTo>
                <a:cubicBezTo>
                  <a:pt x="860739" y="6517027"/>
                  <a:pt x="870994" y="6522271"/>
                  <a:pt x="883226" y="6522271"/>
                </a:cubicBezTo>
                <a:cubicBezTo>
                  <a:pt x="890574" y="6522271"/>
                  <a:pt x="897562" y="6520073"/>
                  <a:pt x="904190" y="6515678"/>
                </a:cubicBezTo>
                <a:cubicBezTo>
                  <a:pt x="910817" y="6511283"/>
                  <a:pt x="916177" y="6504970"/>
                  <a:pt x="920270" y="6496738"/>
                </a:cubicBezTo>
                <a:cubicBezTo>
                  <a:pt x="924363" y="6488506"/>
                  <a:pt x="926409" y="6479483"/>
                  <a:pt x="926409" y="6469670"/>
                </a:cubicBezTo>
                <a:cubicBezTo>
                  <a:pt x="926409" y="6455577"/>
                  <a:pt x="922270" y="6443276"/>
                  <a:pt x="913991" y="6432765"/>
                </a:cubicBezTo>
                <a:cubicBezTo>
                  <a:pt x="905713" y="6422254"/>
                  <a:pt x="895457" y="6416998"/>
                  <a:pt x="883226" y="6416998"/>
                </a:cubicBezTo>
                <a:close/>
                <a:moveTo>
                  <a:pt x="2249524" y="6416929"/>
                </a:moveTo>
                <a:cubicBezTo>
                  <a:pt x="2240454" y="6416929"/>
                  <a:pt x="2233246" y="6419556"/>
                  <a:pt x="2227897" y="6424812"/>
                </a:cubicBezTo>
                <a:cubicBezTo>
                  <a:pt x="2222549" y="6430067"/>
                  <a:pt x="2219874" y="6436834"/>
                  <a:pt x="2219874" y="6445113"/>
                </a:cubicBezTo>
                <a:cubicBezTo>
                  <a:pt x="2219874" y="6449717"/>
                  <a:pt x="2220805" y="6453845"/>
                  <a:pt x="2222665" y="6457496"/>
                </a:cubicBezTo>
                <a:cubicBezTo>
                  <a:pt x="2224525" y="6461147"/>
                  <a:pt x="2227130" y="6464158"/>
                  <a:pt x="2230478" y="6466530"/>
                </a:cubicBezTo>
                <a:cubicBezTo>
                  <a:pt x="2233827" y="6468902"/>
                  <a:pt x="2239455" y="6471262"/>
                  <a:pt x="2247361" y="6473609"/>
                </a:cubicBezTo>
                <a:cubicBezTo>
                  <a:pt x="2256244" y="6476238"/>
                  <a:pt x="2262023" y="6478272"/>
                  <a:pt x="2264697" y="6479711"/>
                </a:cubicBezTo>
                <a:cubicBezTo>
                  <a:pt x="2267372" y="6481150"/>
                  <a:pt x="2269371" y="6482995"/>
                  <a:pt x="2270697" y="6485246"/>
                </a:cubicBezTo>
                <a:cubicBezTo>
                  <a:pt x="2272022" y="6487497"/>
                  <a:pt x="2272685" y="6490131"/>
                  <a:pt x="2272685" y="6493147"/>
                </a:cubicBezTo>
                <a:cubicBezTo>
                  <a:pt x="2272685" y="6498299"/>
                  <a:pt x="2270860" y="6502487"/>
                  <a:pt x="2267209" y="6505713"/>
                </a:cubicBezTo>
                <a:cubicBezTo>
                  <a:pt x="2263558" y="6508938"/>
                  <a:pt x="2258430" y="6510551"/>
                  <a:pt x="2251826" y="6510551"/>
                </a:cubicBezTo>
                <a:cubicBezTo>
                  <a:pt x="2247222" y="6510551"/>
                  <a:pt x="2243082" y="6509597"/>
                  <a:pt x="2239408" y="6507690"/>
                </a:cubicBezTo>
                <a:cubicBezTo>
                  <a:pt x="2235734" y="6505784"/>
                  <a:pt x="2232909" y="6503261"/>
                  <a:pt x="2230932" y="6500121"/>
                </a:cubicBezTo>
                <a:cubicBezTo>
                  <a:pt x="2228955" y="6496982"/>
                  <a:pt x="2227688" y="6492598"/>
                  <a:pt x="2227130" y="6486971"/>
                </a:cubicBezTo>
                <a:lnTo>
                  <a:pt x="2216665" y="6488087"/>
                </a:lnTo>
                <a:cubicBezTo>
                  <a:pt x="2216898" y="6498738"/>
                  <a:pt x="2220095" y="6507179"/>
                  <a:pt x="2226258" y="6513411"/>
                </a:cubicBezTo>
                <a:cubicBezTo>
                  <a:pt x="2232420" y="6519643"/>
                  <a:pt x="2240687" y="6522759"/>
                  <a:pt x="2251059" y="6522759"/>
                </a:cubicBezTo>
                <a:cubicBezTo>
                  <a:pt x="2257709" y="6522759"/>
                  <a:pt x="2263395" y="6521505"/>
                  <a:pt x="2268116" y="6518996"/>
                </a:cubicBezTo>
                <a:cubicBezTo>
                  <a:pt x="2272836" y="6516487"/>
                  <a:pt x="2276569" y="6512828"/>
                  <a:pt x="2279313" y="6508020"/>
                </a:cubicBezTo>
                <a:cubicBezTo>
                  <a:pt x="2282057" y="6503212"/>
                  <a:pt x="2283429" y="6497881"/>
                  <a:pt x="2283429" y="6492028"/>
                </a:cubicBezTo>
                <a:cubicBezTo>
                  <a:pt x="2283429" y="6486127"/>
                  <a:pt x="2282124" y="6481051"/>
                  <a:pt x="2279514" y="6476800"/>
                </a:cubicBezTo>
                <a:cubicBezTo>
                  <a:pt x="2276904" y="6472549"/>
                  <a:pt x="2273042" y="6469116"/>
                  <a:pt x="2267928" y="6466500"/>
                </a:cubicBezTo>
                <a:cubicBezTo>
                  <a:pt x="2264581" y="6464818"/>
                  <a:pt x="2258770" y="6462832"/>
                  <a:pt x="2250496" y="6460543"/>
                </a:cubicBezTo>
                <a:cubicBezTo>
                  <a:pt x="2242035" y="6458207"/>
                  <a:pt x="2236595" y="6455900"/>
                  <a:pt x="2234177" y="6453621"/>
                </a:cubicBezTo>
                <a:cubicBezTo>
                  <a:pt x="2231758" y="6451343"/>
                  <a:pt x="2230548" y="6448134"/>
                  <a:pt x="2230548" y="6443995"/>
                </a:cubicBezTo>
                <a:cubicBezTo>
                  <a:pt x="2230548" y="6439530"/>
                  <a:pt x="2232199" y="6435892"/>
                  <a:pt x="2235501" y="6433078"/>
                </a:cubicBezTo>
                <a:cubicBezTo>
                  <a:pt x="2238803" y="6430265"/>
                  <a:pt x="2243594" y="6428858"/>
                  <a:pt x="2249873" y="6428858"/>
                </a:cubicBezTo>
                <a:cubicBezTo>
                  <a:pt x="2256058" y="6428858"/>
                  <a:pt x="2260860" y="6430463"/>
                  <a:pt x="2264279" y="6433672"/>
                </a:cubicBezTo>
                <a:cubicBezTo>
                  <a:pt x="2267697" y="6436881"/>
                  <a:pt x="2269685" y="6441811"/>
                  <a:pt x="2270243" y="6448462"/>
                </a:cubicBezTo>
                <a:lnTo>
                  <a:pt x="2280917" y="6447485"/>
                </a:lnTo>
                <a:cubicBezTo>
                  <a:pt x="2280731" y="6441253"/>
                  <a:pt x="2279347" y="6435834"/>
                  <a:pt x="2276766" y="6431230"/>
                </a:cubicBezTo>
                <a:cubicBezTo>
                  <a:pt x="2274185" y="6426626"/>
                  <a:pt x="2270557" y="6423091"/>
                  <a:pt x="2265883" y="6420626"/>
                </a:cubicBezTo>
                <a:cubicBezTo>
                  <a:pt x="2261209" y="6418161"/>
                  <a:pt x="2255756" y="6416929"/>
                  <a:pt x="2249524" y="6416929"/>
                </a:cubicBezTo>
                <a:close/>
                <a:moveTo>
                  <a:pt x="2107518" y="6416929"/>
                </a:moveTo>
                <a:cubicBezTo>
                  <a:pt x="2099193" y="6416929"/>
                  <a:pt x="2091984" y="6418895"/>
                  <a:pt x="2085892" y="6422827"/>
                </a:cubicBezTo>
                <a:cubicBezTo>
                  <a:pt x="2079799" y="6426760"/>
                  <a:pt x="2074869" y="6432868"/>
                  <a:pt x="2071102" y="6441152"/>
                </a:cubicBezTo>
                <a:cubicBezTo>
                  <a:pt x="2067335" y="6449436"/>
                  <a:pt x="2065451" y="6459163"/>
                  <a:pt x="2065451" y="6470332"/>
                </a:cubicBezTo>
                <a:cubicBezTo>
                  <a:pt x="2065451" y="6481362"/>
                  <a:pt x="2067323" y="6490810"/>
                  <a:pt x="2071067" y="6498675"/>
                </a:cubicBezTo>
                <a:cubicBezTo>
                  <a:pt x="2074811" y="6506541"/>
                  <a:pt x="2079892" y="6512521"/>
                  <a:pt x="2086310" y="6516616"/>
                </a:cubicBezTo>
                <a:cubicBezTo>
                  <a:pt x="2092729" y="6520712"/>
                  <a:pt x="2100031" y="6522759"/>
                  <a:pt x="2108216" y="6522759"/>
                </a:cubicBezTo>
                <a:cubicBezTo>
                  <a:pt x="2114355" y="6522759"/>
                  <a:pt x="2120332" y="6521422"/>
                  <a:pt x="2126145" y="6518748"/>
                </a:cubicBezTo>
                <a:cubicBezTo>
                  <a:pt x="2131959" y="6516074"/>
                  <a:pt x="2137586" y="6512086"/>
                  <a:pt x="2143028" y="6506784"/>
                </a:cubicBezTo>
                <a:lnTo>
                  <a:pt x="2143028" y="6468763"/>
                </a:lnTo>
                <a:lnTo>
                  <a:pt x="2107518" y="6468832"/>
                </a:lnTo>
                <a:lnTo>
                  <a:pt x="2107518" y="6480901"/>
                </a:lnTo>
                <a:lnTo>
                  <a:pt x="2132145" y="6480901"/>
                </a:lnTo>
                <a:lnTo>
                  <a:pt x="2132145" y="6499947"/>
                </a:lnTo>
                <a:cubicBezTo>
                  <a:pt x="2129447" y="6502830"/>
                  <a:pt x="2125808" y="6505319"/>
                  <a:pt x="2121227" y="6507411"/>
                </a:cubicBezTo>
                <a:cubicBezTo>
                  <a:pt x="2116646" y="6509504"/>
                  <a:pt x="2112169" y="6510551"/>
                  <a:pt x="2107798" y="6510551"/>
                </a:cubicBezTo>
                <a:cubicBezTo>
                  <a:pt x="2098635" y="6510551"/>
                  <a:pt x="2091194" y="6507141"/>
                  <a:pt x="2085473" y="6500322"/>
                </a:cubicBezTo>
                <a:cubicBezTo>
                  <a:pt x="2079753" y="6493502"/>
                  <a:pt x="2076892" y="6483250"/>
                  <a:pt x="2076892" y="6469565"/>
                </a:cubicBezTo>
                <a:cubicBezTo>
                  <a:pt x="2076892" y="6460581"/>
                  <a:pt x="2078229" y="6452971"/>
                  <a:pt x="2080904" y="6446733"/>
                </a:cubicBezTo>
                <a:cubicBezTo>
                  <a:pt x="2083578" y="6440496"/>
                  <a:pt x="2087113" y="6435899"/>
                  <a:pt x="2091508" y="6432943"/>
                </a:cubicBezTo>
                <a:cubicBezTo>
                  <a:pt x="2095903" y="6429987"/>
                  <a:pt x="2101147" y="6428509"/>
                  <a:pt x="2107239" y="6428509"/>
                </a:cubicBezTo>
                <a:cubicBezTo>
                  <a:pt x="2111425" y="6428509"/>
                  <a:pt x="2115192" y="6429323"/>
                  <a:pt x="2118541" y="6430951"/>
                </a:cubicBezTo>
                <a:cubicBezTo>
                  <a:pt x="2121890" y="6432579"/>
                  <a:pt x="2124587" y="6434823"/>
                  <a:pt x="2126634" y="6437683"/>
                </a:cubicBezTo>
                <a:cubicBezTo>
                  <a:pt x="2128680" y="6440543"/>
                  <a:pt x="2130377" y="6444857"/>
                  <a:pt x="2131726" y="6450624"/>
                </a:cubicBezTo>
                <a:lnTo>
                  <a:pt x="2141702" y="6447276"/>
                </a:lnTo>
                <a:cubicBezTo>
                  <a:pt x="2140214" y="6439974"/>
                  <a:pt x="2137982" y="6434230"/>
                  <a:pt x="2135005" y="6430044"/>
                </a:cubicBezTo>
                <a:cubicBezTo>
                  <a:pt x="2132028" y="6425858"/>
                  <a:pt x="2128238" y="6422626"/>
                  <a:pt x="2123634" y="6420347"/>
                </a:cubicBezTo>
                <a:cubicBezTo>
                  <a:pt x="2119029" y="6418068"/>
                  <a:pt x="2113658" y="6416929"/>
                  <a:pt x="2107518" y="6416929"/>
                </a:cubicBezTo>
                <a:close/>
                <a:moveTo>
                  <a:pt x="1516099" y="6416929"/>
                </a:moveTo>
                <a:cubicBezTo>
                  <a:pt x="1507029" y="6416929"/>
                  <a:pt x="1499821" y="6419556"/>
                  <a:pt x="1494472" y="6424812"/>
                </a:cubicBezTo>
                <a:cubicBezTo>
                  <a:pt x="1489124" y="6430067"/>
                  <a:pt x="1486449" y="6436834"/>
                  <a:pt x="1486449" y="6445113"/>
                </a:cubicBezTo>
                <a:cubicBezTo>
                  <a:pt x="1486449" y="6449717"/>
                  <a:pt x="1487380" y="6453845"/>
                  <a:pt x="1489240" y="6457496"/>
                </a:cubicBezTo>
                <a:cubicBezTo>
                  <a:pt x="1491100" y="6461147"/>
                  <a:pt x="1493705" y="6464158"/>
                  <a:pt x="1497053" y="6466530"/>
                </a:cubicBezTo>
                <a:cubicBezTo>
                  <a:pt x="1500402" y="6468902"/>
                  <a:pt x="1506029" y="6471262"/>
                  <a:pt x="1513936" y="6473609"/>
                </a:cubicBezTo>
                <a:cubicBezTo>
                  <a:pt x="1522819" y="6476238"/>
                  <a:pt x="1528598" y="6478272"/>
                  <a:pt x="1531272" y="6479711"/>
                </a:cubicBezTo>
                <a:cubicBezTo>
                  <a:pt x="1533946" y="6481150"/>
                  <a:pt x="1535946" y="6482995"/>
                  <a:pt x="1537272" y="6485246"/>
                </a:cubicBezTo>
                <a:cubicBezTo>
                  <a:pt x="1538597" y="6487497"/>
                  <a:pt x="1539260" y="6490131"/>
                  <a:pt x="1539260" y="6493147"/>
                </a:cubicBezTo>
                <a:cubicBezTo>
                  <a:pt x="1539260" y="6498299"/>
                  <a:pt x="1537435" y="6502487"/>
                  <a:pt x="1533784" y="6505713"/>
                </a:cubicBezTo>
                <a:cubicBezTo>
                  <a:pt x="1530133" y="6508938"/>
                  <a:pt x="1525005" y="6510551"/>
                  <a:pt x="1518401" y="6510551"/>
                </a:cubicBezTo>
                <a:cubicBezTo>
                  <a:pt x="1513797" y="6510551"/>
                  <a:pt x="1509657" y="6509597"/>
                  <a:pt x="1505983" y="6507690"/>
                </a:cubicBezTo>
                <a:cubicBezTo>
                  <a:pt x="1502309" y="6505784"/>
                  <a:pt x="1499484" y="6503261"/>
                  <a:pt x="1497507" y="6500121"/>
                </a:cubicBezTo>
                <a:cubicBezTo>
                  <a:pt x="1495530" y="6496982"/>
                  <a:pt x="1494263" y="6492598"/>
                  <a:pt x="1493705" y="6486971"/>
                </a:cubicBezTo>
                <a:lnTo>
                  <a:pt x="1483240" y="6488087"/>
                </a:lnTo>
                <a:cubicBezTo>
                  <a:pt x="1483473" y="6498738"/>
                  <a:pt x="1486670" y="6507179"/>
                  <a:pt x="1492833" y="6513411"/>
                </a:cubicBezTo>
                <a:cubicBezTo>
                  <a:pt x="1498995" y="6519643"/>
                  <a:pt x="1507262" y="6522759"/>
                  <a:pt x="1517633" y="6522759"/>
                </a:cubicBezTo>
                <a:cubicBezTo>
                  <a:pt x="1524284" y="6522759"/>
                  <a:pt x="1529970" y="6521505"/>
                  <a:pt x="1534691" y="6518996"/>
                </a:cubicBezTo>
                <a:cubicBezTo>
                  <a:pt x="1539411" y="6516487"/>
                  <a:pt x="1543144" y="6512828"/>
                  <a:pt x="1545887" y="6508020"/>
                </a:cubicBezTo>
                <a:cubicBezTo>
                  <a:pt x="1548632" y="6503212"/>
                  <a:pt x="1550004" y="6497881"/>
                  <a:pt x="1550004" y="6492028"/>
                </a:cubicBezTo>
                <a:cubicBezTo>
                  <a:pt x="1550004" y="6486127"/>
                  <a:pt x="1548699" y="6481051"/>
                  <a:pt x="1546089" y="6476800"/>
                </a:cubicBezTo>
                <a:cubicBezTo>
                  <a:pt x="1543479" y="6472549"/>
                  <a:pt x="1539617" y="6469116"/>
                  <a:pt x="1534503" y="6466500"/>
                </a:cubicBezTo>
                <a:cubicBezTo>
                  <a:pt x="1531156" y="6464818"/>
                  <a:pt x="1525345" y="6462832"/>
                  <a:pt x="1517071" y="6460543"/>
                </a:cubicBezTo>
                <a:cubicBezTo>
                  <a:pt x="1508610" y="6458207"/>
                  <a:pt x="1503170" y="6455900"/>
                  <a:pt x="1500752" y="6453621"/>
                </a:cubicBezTo>
                <a:cubicBezTo>
                  <a:pt x="1498333" y="6451343"/>
                  <a:pt x="1497123" y="6448134"/>
                  <a:pt x="1497123" y="6443995"/>
                </a:cubicBezTo>
                <a:cubicBezTo>
                  <a:pt x="1497123" y="6439530"/>
                  <a:pt x="1498774" y="6435892"/>
                  <a:pt x="1502076" y="6433078"/>
                </a:cubicBezTo>
                <a:cubicBezTo>
                  <a:pt x="1505378" y="6430265"/>
                  <a:pt x="1510169" y="6428858"/>
                  <a:pt x="1516448" y="6428858"/>
                </a:cubicBezTo>
                <a:cubicBezTo>
                  <a:pt x="1522633" y="6428858"/>
                  <a:pt x="1527435" y="6430463"/>
                  <a:pt x="1530854" y="6433672"/>
                </a:cubicBezTo>
                <a:cubicBezTo>
                  <a:pt x="1534272" y="6436881"/>
                  <a:pt x="1536260" y="6441811"/>
                  <a:pt x="1536818" y="6448462"/>
                </a:cubicBezTo>
                <a:lnTo>
                  <a:pt x="1547492" y="6447485"/>
                </a:lnTo>
                <a:cubicBezTo>
                  <a:pt x="1547306" y="6441253"/>
                  <a:pt x="1545922" y="6435834"/>
                  <a:pt x="1543341" y="6431230"/>
                </a:cubicBezTo>
                <a:cubicBezTo>
                  <a:pt x="1540760" y="6426626"/>
                  <a:pt x="1537132" y="6423091"/>
                  <a:pt x="1532458" y="6420626"/>
                </a:cubicBezTo>
                <a:cubicBezTo>
                  <a:pt x="1527784" y="6418161"/>
                  <a:pt x="1522331" y="6416929"/>
                  <a:pt x="1516099" y="6416929"/>
                </a:cubicBezTo>
                <a:close/>
                <a:moveTo>
                  <a:pt x="999308" y="6416929"/>
                </a:moveTo>
                <a:cubicBezTo>
                  <a:pt x="991906" y="6416929"/>
                  <a:pt x="985202" y="6418918"/>
                  <a:pt x="979197" y="6422897"/>
                </a:cubicBezTo>
                <a:cubicBezTo>
                  <a:pt x="973191" y="6426876"/>
                  <a:pt x="968431" y="6432763"/>
                  <a:pt x="964916" y="6440559"/>
                </a:cubicBezTo>
                <a:cubicBezTo>
                  <a:pt x="961402" y="6448354"/>
                  <a:pt x="959644" y="6457883"/>
                  <a:pt x="959644" y="6469146"/>
                </a:cubicBezTo>
                <a:cubicBezTo>
                  <a:pt x="959644" y="6480548"/>
                  <a:pt x="961400" y="6490438"/>
                  <a:pt x="964911" y="6498815"/>
                </a:cubicBezTo>
                <a:cubicBezTo>
                  <a:pt x="968423" y="6507192"/>
                  <a:pt x="972934" y="6513277"/>
                  <a:pt x="978445" y="6517070"/>
                </a:cubicBezTo>
                <a:cubicBezTo>
                  <a:pt x="983957" y="6520863"/>
                  <a:pt x="990596" y="6522759"/>
                  <a:pt x="998363" y="6522759"/>
                </a:cubicBezTo>
                <a:cubicBezTo>
                  <a:pt x="1007199" y="6522759"/>
                  <a:pt x="1014699" y="6519934"/>
                  <a:pt x="1020862" y="6514283"/>
                </a:cubicBezTo>
                <a:cubicBezTo>
                  <a:pt x="1027024" y="6508632"/>
                  <a:pt x="1031338" y="6500063"/>
                  <a:pt x="1033803" y="6488575"/>
                </a:cubicBezTo>
                <a:lnTo>
                  <a:pt x="1022640" y="6485157"/>
                </a:lnTo>
                <a:cubicBezTo>
                  <a:pt x="1021152" y="6493901"/>
                  <a:pt x="1018210" y="6500423"/>
                  <a:pt x="1013815" y="6504726"/>
                </a:cubicBezTo>
                <a:cubicBezTo>
                  <a:pt x="1009420" y="6509028"/>
                  <a:pt x="1004200" y="6511179"/>
                  <a:pt x="998154" y="6511179"/>
                </a:cubicBezTo>
                <a:cubicBezTo>
                  <a:pt x="989968" y="6511179"/>
                  <a:pt x="983410" y="6507676"/>
                  <a:pt x="978480" y="6500671"/>
                </a:cubicBezTo>
                <a:cubicBezTo>
                  <a:pt x="973550" y="6493665"/>
                  <a:pt x="971086" y="6483157"/>
                  <a:pt x="971086" y="6469145"/>
                </a:cubicBezTo>
                <a:cubicBezTo>
                  <a:pt x="971086" y="6459883"/>
                  <a:pt x="972308" y="6452226"/>
                  <a:pt x="974753" y="6446175"/>
                </a:cubicBezTo>
                <a:cubicBezTo>
                  <a:pt x="977198" y="6440123"/>
                  <a:pt x="980470" y="6435666"/>
                  <a:pt x="984568" y="6432804"/>
                </a:cubicBezTo>
                <a:cubicBezTo>
                  <a:pt x="988667" y="6429941"/>
                  <a:pt x="993511" y="6428509"/>
                  <a:pt x="999100" y="6428509"/>
                </a:cubicBezTo>
                <a:cubicBezTo>
                  <a:pt x="1010324" y="6428509"/>
                  <a:pt x="1017799" y="6435602"/>
                  <a:pt x="1021524" y="6449787"/>
                </a:cubicBezTo>
                <a:lnTo>
                  <a:pt x="1032407" y="6446648"/>
                </a:lnTo>
                <a:cubicBezTo>
                  <a:pt x="1030080" y="6436903"/>
                  <a:pt x="1026006" y="6429514"/>
                  <a:pt x="1020187" y="6424480"/>
                </a:cubicBezTo>
                <a:cubicBezTo>
                  <a:pt x="1014368" y="6419446"/>
                  <a:pt x="1007409" y="6416929"/>
                  <a:pt x="999308" y="6416929"/>
                </a:cubicBezTo>
                <a:close/>
                <a:moveTo>
                  <a:pt x="5757198" y="6416929"/>
                </a:moveTo>
                <a:cubicBezTo>
                  <a:pt x="5749796" y="6416929"/>
                  <a:pt x="5743092" y="6418918"/>
                  <a:pt x="5737087" y="6422897"/>
                </a:cubicBezTo>
                <a:cubicBezTo>
                  <a:pt x="5731081" y="6426876"/>
                  <a:pt x="5726322" y="6432763"/>
                  <a:pt x="5722806" y="6440559"/>
                </a:cubicBezTo>
                <a:cubicBezTo>
                  <a:pt x="5719292" y="6448354"/>
                  <a:pt x="5717534" y="6457883"/>
                  <a:pt x="5717534" y="6469146"/>
                </a:cubicBezTo>
                <a:cubicBezTo>
                  <a:pt x="5717534" y="6480548"/>
                  <a:pt x="5719290" y="6490438"/>
                  <a:pt x="5722801" y="6498815"/>
                </a:cubicBezTo>
                <a:cubicBezTo>
                  <a:pt x="5726313" y="6507192"/>
                  <a:pt x="5730824" y="6513277"/>
                  <a:pt x="5736335" y="6517070"/>
                </a:cubicBezTo>
                <a:cubicBezTo>
                  <a:pt x="5741847" y="6520863"/>
                  <a:pt x="5748486" y="6522759"/>
                  <a:pt x="5756253" y="6522759"/>
                </a:cubicBezTo>
                <a:cubicBezTo>
                  <a:pt x="5765090" y="6522759"/>
                  <a:pt x="5772590" y="6519934"/>
                  <a:pt x="5778751" y="6514283"/>
                </a:cubicBezTo>
                <a:cubicBezTo>
                  <a:pt x="5784914" y="6508632"/>
                  <a:pt x="5789228" y="6500063"/>
                  <a:pt x="5791693" y="6488575"/>
                </a:cubicBezTo>
                <a:lnTo>
                  <a:pt x="5780530" y="6485157"/>
                </a:lnTo>
                <a:cubicBezTo>
                  <a:pt x="5779042" y="6493901"/>
                  <a:pt x="5776101" y="6500423"/>
                  <a:pt x="5771705" y="6504726"/>
                </a:cubicBezTo>
                <a:cubicBezTo>
                  <a:pt x="5767311" y="6509028"/>
                  <a:pt x="5762090" y="6511179"/>
                  <a:pt x="5756044" y="6511179"/>
                </a:cubicBezTo>
                <a:cubicBezTo>
                  <a:pt x="5747858" y="6511179"/>
                  <a:pt x="5741300" y="6507676"/>
                  <a:pt x="5736370" y="6500671"/>
                </a:cubicBezTo>
                <a:cubicBezTo>
                  <a:pt x="5731441" y="6493665"/>
                  <a:pt x="5728975" y="6483157"/>
                  <a:pt x="5728975" y="6469145"/>
                </a:cubicBezTo>
                <a:cubicBezTo>
                  <a:pt x="5728975" y="6459883"/>
                  <a:pt x="5730198" y="6452226"/>
                  <a:pt x="5732643" y="6446175"/>
                </a:cubicBezTo>
                <a:cubicBezTo>
                  <a:pt x="5735088" y="6440123"/>
                  <a:pt x="5738360" y="6435666"/>
                  <a:pt x="5742458" y="6432804"/>
                </a:cubicBezTo>
                <a:cubicBezTo>
                  <a:pt x="5746557" y="6429941"/>
                  <a:pt x="5751401" y="6428509"/>
                  <a:pt x="5756990" y="6428509"/>
                </a:cubicBezTo>
                <a:cubicBezTo>
                  <a:pt x="5768214" y="6428509"/>
                  <a:pt x="5775688" y="6435602"/>
                  <a:pt x="5779414" y="6449787"/>
                </a:cubicBezTo>
                <a:lnTo>
                  <a:pt x="5790297" y="6446648"/>
                </a:lnTo>
                <a:cubicBezTo>
                  <a:pt x="5787970" y="6436903"/>
                  <a:pt x="5783896" y="6429514"/>
                  <a:pt x="5778077" y="6424480"/>
                </a:cubicBezTo>
                <a:cubicBezTo>
                  <a:pt x="5772258" y="6419446"/>
                  <a:pt x="5765298" y="6416929"/>
                  <a:pt x="5757198" y="6416929"/>
                </a:cubicBezTo>
                <a:close/>
                <a:moveTo>
                  <a:pt x="10831507" y="6415085"/>
                </a:moveTo>
                <a:lnTo>
                  <a:pt x="10872790" y="6415085"/>
                </a:lnTo>
                <a:cubicBezTo>
                  <a:pt x="10892893" y="6415085"/>
                  <a:pt x="10902944" y="6418073"/>
                  <a:pt x="10902944" y="6430773"/>
                </a:cubicBezTo>
                <a:cubicBezTo>
                  <a:pt x="10902944" y="6443473"/>
                  <a:pt x="10892893" y="6446835"/>
                  <a:pt x="10872790" y="6446835"/>
                </a:cubicBezTo>
                <a:lnTo>
                  <a:pt x="10831507" y="6446835"/>
                </a:lnTo>
                <a:close/>
                <a:moveTo>
                  <a:pt x="11105169" y="6411910"/>
                </a:moveTo>
                <a:cubicBezTo>
                  <a:pt x="11135239" y="6411910"/>
                  <a:pt x="11149006" y="6426089"/>
                  <a:pt x="11149006" y="6455567"/>
                </a:cubicBezTo>
                <a:cubicBezTo>
                  <a:pt x="11149006" y="6485044"/>
                  <a:pt x="11135239" y="6499223"/>
                  <a:pt x="11105169" y="6499223"/>
                </a:cubicBezTo>
                <a:cubicBezTo>
                  <a:pt x="11074736" y="6499223"/>
                  <a:pt x="11061694" y="6485044"/>
                  <a:pt x="11061694" y="6454447"/>
                </a:cubicBezTo>
                <a:cubicBezTo>
                  <a:pt x="11061694" y="6426089"/>
                  <a:pt x="11075823" y="6411910"/>
                  <a:pt x="11105169" y="6411910"/>
                </a:cubicBezTo>
                <a:close/>
                <a:moveTo>
                  <a:pt x="11209332" y="6394447"/>
                </a:moveTo>
                <a:lnTo>
                  <a:pt x="11209332" y="6518272"/>
                </a:lnTo>
                <a:lnTo>
                  <a:pt x="11244507" y="6518272"/>
                </a:lnTo>
                <a:lnTo>
                  <a:pt x="11242694" y="6424387"/>
                </a:lnTo>
                <a:lnTo>
                  <a:pt x="11312681" y="6518272"/>
                </a:lnTo>
                <a:lnTo>
                  <a:pt x="11352207" y="6518272"/>
                </a:lnTo>
                <a:lnTo>
                  <a:pt x="11352207" y="6394447"/>
                </a:lnTo>
                <a:lnTo>
                  <a:pt x="11317395" y="6394447"/>
                </a:lnTo>
                <a:lnTo>
                  <a:pt x="11318845" y="6483527"/>
                </a:lnTo>
                <a:lnTo>
                  <a:pt x="11252485" y="6394447"/>
                </a:lnTo>
                <a:close/>
                <a:moveTo>
                  <a:pt x="10966444" y="6394447"/>
                </a:moveTo>
                <a:lnTo>
                  <a:pt x="10966444" y="6518272"/>
                </a:lnTo>
                <a:lnTo>
                  <a:pt x="11001369" y="6518272"/>
                </a:lnTo>
                <a:lnTo>
                  <a:pt x="11001369" y="6394447"/>
                </a:lnTo>
                <a:close/>
                <a:moveTo>
                  <a:pt x="10796582" y="6394447"/>
                </a:moveTo>
                <a:lnTo>
                  <a:pt x="10796582" y="6518272"/>
                </a:lnTo>
                <a:lnTo>
                  <a:pt x="10830878" y="6518272"/>
                </a:lnTo>
                <a:lnTo>
                  <a:pt x="10830878" y="6469481"/>
                </a:lnTo>
                <a:lnTo>
                  <a:pt x="10871377" y="6469481"/>
                </a:lnTo>
                <a:lnTo>
                  <a:pt x="10907133" y="6518272"/>
                </a:lnTo>
                <a:lnTo>
                  <a:pt x="10945807" y="6518272"/>
                </a:lnTo>
                <a:lnTo>
                  <a:pt x="10905308" y="6466524"/>
                </a:lnTo>
                <a:cubicBezTo>
                  <a:pt x="10926470" y="6462828"/>
                  <a:pt x="10938145" y="6450631"/>
                  <a:pt x="10938145" y="6431410"/>
                </a:cubicBezTo>
                <a:cubicBezTo>
                  <a:pt x="10938145" y="6405536"/>
                  <a:pt x="10919902" y="6394447"/>
                  <a:pt x="10881228" y="6394447"/>
                </a:cubicBezTo>
                <a:close/>
                <a:moveTo>
                  <a:pt x="10728319" y="6394447"/>
                </a:moveTo>
                <a:lnTo>
                  <a:pt x="10728319" y="6518272"/>
                </a:lnTo>
                <a:lnTo>
                  <a:pt x="10763244" y="6518272"/>
                </a:lnTo>
                <a:lnTo>
                  <a:pt x="10763244" y="6394447"/>
                </a:lnTo>
                <a:close/>
                <a:moveTo>
                  <a:pt x="10605817" y="6394447"/>
                </a:moveTo>
                <a:cubicBezTo>
                  <a:pt x="10567410" y="6394447"/>
                  <a:pt x="10548932" y="6405166"/>
                  <a:pt x="10548932" y="6432149"/>
                </a:cubicBezTo>
                <a:cubicBezTo>
                  <a:pt x="10548932" y="6457284"/>
                  <a:pt x="10565961" y="6468003"/>
                  <a:pt x="10602918" y="6468003"/>
                </a:cubicBezTo>
                <a:lnTo>
                  <a:pt x="10643136" y="6468003"/>
                </a:lnTo>
                <a:cubicBezTo>
                  <a:pt x="10659803" y="6468003"/>
                  <a:pt x="10667411" y="6470960"/>
                  <a:pt x="10667411" y="6482049"/>
                </a:cubicBezTo>
                <a:cubicBezTo>
                  <a:pt x="10667411" y="6492768"/>
                  <a:pt x="10659078" y="6496095"/>
                  <a:pt x="10640962" y="6496095"/>
                </a:cubicBezTo>
                <a:lnTo>
                  <a:pt x="10555454" y="6496095"/>
                </a:lnTo>
                <a:lnTo>
                  <a:pt x="10555454" y="6518272"/>
                </a:lnTo>
                <a:lnTo>
                  <a:pt x="10646397" y="6518272"/>
                </a:lnTo>
                <a:cubicBezTo>
                  <a:pt x="10684803" y="6518272"/>
                  <a:pt x="10702919" y="6507183"/>
                  <a:pt x="10702919" y="6480940"/>
                </a:cubicBezTo>
                <a:cubicBezTo>
                  <a:pt x="10702919" y="6455066"/>
                  <a:pt x="10687339" y="6446195"/>
                  <a:pt x="10651469" y="6446195"/>
                </a:cubicBezTo>
                <a:lnTo>
                  <a:pt x="10606179" y="6446195"/>
                </a:lnTo>
                <a:cubicBezTo>
                  <a:pt x="10592048" y="6446195"/>
                  <a:pt x="10584802" y="6441759"/>
                  <a:pt x="10584802" y="6432519"/>
                </a:cubicBezTo>
                <a:cubicBezTo>
                  <a:pt x="10584802" y="6421060"/>
                  <a:pt x="10593135" y="6416255"/>
                  <a:pt x="10610889" y="6416255"/>
                </a:cubicBezTo>
                <a:lnTo>
                  <a:pt x="10694948" y="6416255"/>
                </a:lnTo>
                <a:lnTo>
                  <a:pt x="10694948" y="6394447"/>
                </a:lnTo>
                <a:close/>
                <a:moveTo>
                  <a:pt x="10382244" y="6394447"/>
                </a:moveTo>
                <a:lnTo>
                  <a:pt x="10382244" y="6518272"/>
                </a:lnTo>
                <a:lnTo>
                  <a:pt x="10417145" y="6518272"/>
                </a:lnTo>
                <a:lnTo>
                  <a:pt x="10415691" y="6424387"/>
                </a:lnTo>
                <a:lnTo>
                  <a:pt x="10485856" y="6518272"/>
                </a:lnTo>
                <a:lnTo>
                  <a:pt x="10525119" y="6518272"/>
                </a:lnTo>
                <a:lnTo>
                  <a:pt x="10525119" y="6394447"/>
                </a:lnTo>
                <a:lnTo>
                  <a:pt x="10490582" y="6394447"/>
                </a:lnTo>
                <a:lnTo>
                  <a:pt x="10492036" y="6483527"/>
                </a:lnTo>
                <a:lnTo>
                  <a:pt x="10425506" y="6394447"/>
                </a:lnTo>
                <a:close/>
                <a:moveTo>
                  <a:pt x="10295714" y="6394447"/>
                </a:moveTo>
                <a:cubicBezTo>
                  <a:pt x="10244374" y="6394447"/>
                  <a:pt x="10220319" y="6414777"/>
                  <a:pt x="10220319" y="6458393"/>
                </a:cubicBezTo>
                <a:cubicBezTo>
                  <a:pt x="10220319" y="6480940"/>
                  <a:pt x="10228218" y="6497204"/>
                  <a:pt x="10245092" y="6507183"/>
                </a:cubicBezTo>
                <a:cubicBezTo>
                  <a:pt x="10260530" y="6517163"/>
                  <a:pt x="10275609" y="6518272"/>
                  <a:pt x="10294996" y="6518272"/>
                </a:cubicBezTo>
                <a:lnTo>
                  <a:pt x="10352081" y="6518272"/>
                </a:lnTo>
                <a:lnTo>
                  <a:pt x="10352081" y="6496464"/>
                </a:lnTo>
                <a:lnTo>
                  <a:pt x="10296432" y="6496464"/>
                </a:lnTo>
                <a:cubicBezTo>
                  <a:pt x="10269864" y="6496464"/>
                  <a:pt x="10258376" y="6488702"/>
                  <a:pt x="10258376" y="6466155"/>
                </a:cubicBezTo>
                <a:lnTo>
                  <a:pt x="10352081" y="6466155"/>
                </a:lnTo>
                <a:lnTo>
                  <a:pt x="10352081" y="6444717"/>
                </a:lnTo>
                <a:lnTo>
                  <a:pt x="10258376" y="6444717"/>
                </a:lnTo>
                <a:cubicBezTo>
                  <a:pt x="10259812" y="6425126"/>
                  <a:pt x="10272019" y="6415886"/>
                  <a:pt x="10296432" y="6415886"/>
                </a:cubicBezTo>
                <a:lnTo>
                  <a:pt x="10352081" y="6415886"/>
                </a:lnTo>
                <a:lnTo>
                  <a:pt x="10352081" y="6394447"/>
                </a:lnTo>
                <a:close/>
                <a:moveTo>
                  <a:pt x="10107342" y="6394447"/>
                </a:moveTo>
                <a:cubicBezTo>
                  <a:pt x="10068573" y="6394447"/>
                  <a:pt x="10050457" y="6405166"/>
                  <a:pt x="10050457" y="6432149"/>
                </a:cubicBezTo>
                <a:cubicBezTo>
                  <a:pt x="10050457" y="6457284"/>
                  <a:pt x="10067486" y="6468003"/>
                  <a:pt x="10104443" y="6468003"/>
                </a:cubicBezTo>
                <a:lnTo>
                  <a:pt x="10144661" y="6468003"/>
                </a:lnTo>
                <a:cubicBezTo>
                  <a:pt x="10160965" y="6468003"/>
                  <a:pt x="10168574" y="6470960"/>
                  <a:pt x="10168574" y="6482049"/>
                </a:cubicBezTo>
                <a:cubicBezTo>
                  <a:pt x="10168574" y="6492768"/>
                  <a:pt x="10160241" y="6496095"/>
                  <a:pt x="10142125" y="6496095"/>
                </a:cubicBezTo>
                <a:lnTo>
                  <a:pt x="10056979" y="6496095"/>
                </a:lnTo>
                <a:lnTo>
                  <a:pt x="10056979" y="6518272"/>
                </a:lnTo>
                <a:lnTo>
                  <a:pt x="10147559" y="6518272"/>
                </a:lnTo>
                <a:cubicBezTo>
                  <a:pt x="10185966" y="6518272"/>
                  <a:pt x="10204444" y="6507183"/>
                  <a:pt x="10204444" y="6480940"/>
                </a:cubicBezTo>
                <a:cubicBezTo>
                  <a:pt x="10204444" y="6455066"/>
                  <a:pt x="10188864" y="6446195"/>
                  <a:pt x="10152632" y="6446195"/>
                </a:cubicBezTo>
                <a:lnTo>
                  <a:pt x="10107704" y="6446195"/>
                </a:lnTo>
                <a:cubicBezTo>
                  <a:pt x="10093211" y="6446195"/>
                  <a:pt x="10085965" y="6441759"/>
                  <a:pt x="10085965" y="6432519"/>
                </a:cubicBezTo>
                <a:cubicBezTo>
                  <a:pt x="10085965" y="6421060"/>
                  <a:pt x="10094298" y="6416255"/>
                  <a:pt x="10112414" y="6416255"/>
                </a:cubicBezTo>
                <a:lnTo>
                  <a:pt x="10196473" y="6416255"/>
                </a:lnTo>
                <a:lnTo>
                  <a:pt x="10196473" y="6394447"/>
                </a:lnTo>
                <a:close/>
                <a:moveTo>
                  <a:pt x="11106144" y="6391272"/>
                </a:moveTo>
                <a:cubicBezTo>
                  <a:pt x="11051685" y="6391272"/>
                  <a:pt x="11025182" y="6411905"/>
                  <a:pt x="11025182" y="6454277"/>
                </a:cubicBezTo>
                <a:cubicBezTo>
                  <a:pt x="11025182" y="6499227"/>
                  <a:pt x="11050233" y="6519860"/>
                  <a:pt x="11106144" y="6519860"/>
                </a:cubicBezTo>
                <a:cubicBezTo>
                  <a:pt x="11161330" y="6519860"/>
                  <a:pt x="11187107" y="6499227"/>
                  <a:pt x="11187107" y="6455382"/>
                </a:cubicBezTo>
                <a:cubicBezTo>
                  <a:pt x="11187107" y="6411905"/>
                  <a:pt x="11161330" y="6391272"/>
                  <a:pt x="11106144" y="6391272"/>
                </a:cubicBezTo>
                <a:close/>
                <a:moveTo>
                  <a:pt x="0" y="0"/>
                </a:moveTo>
                <a:lnTo>
                  <a:pt x="12188819" y="0"/>
                </a:lnTo>
                <a:lnTo>
                  <a:pt x="12188819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8931" y="914398"/>
            <a:ext cx="5148000" cy="5328000"/>
          </a:xfrm>
        </p:spPr>
        <p:txBody>
          <a:bodyPr/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 b="0"/>
            </a:lvl1pPr>
            <a:lvl2pPr marL="216000" indent="-216000">
              <a:buSzPct val="100000"/>
              <a:defRPr/>
            </a:lvl2pPr>
            <a:lvl3pPr marL="720000" indent="-216000">
              <a:spcBef>
                <a:spcPts val="900"/>
              </a:spcBef>
              <a:buSzPct val="90000"/>
              <a:defRPr/>
            </a:lvl3pPr>
            <a:lvl4pPr marL="1080000">
              <a:spcBef>
                <a:spcPts val="900"/>
              </a:spcBef>
              <a:buSzPct val="80000"/>
              <a:defRPr/>
            </a:lvl4pPr>
            <a:lvl5pPr marL="1440000" indent="-216000">
              <a:lnSpc>
                <a:spcPct val="100000"/>
              </a:lnSpc>
              <a:spcBef>
                <a:spcPts val="900"/>
              </a:spcBef>
              <a:buSzPct val="70000"/>
              <a:defRPr/>
            </a:lvl5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 smtClean="0"/>
              <a:t>Add text (make this text bold if it should be a subtitle)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9787" y="283464"/>
            <a:ext cx="10512000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Add 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7086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26D79EF-D20D-4F5F-9B11-35DBA96BE23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45" y="6355559"/>
            <a:ext cx="1380445" cy="3048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908049"/>
            <a:ext cx="10512425" cy="53280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noProof="0" dirty="0" smtClean="0"/>
              <a:t>Add text (make this text bold if it should be a subtitle) / </a:t>
            </a:r>
            <a:r>
              <a:rPr lang="de-CH" noProof="0" dirty="0" smtClean="0"/>
              <a:t>Text hinzufügen (bei einem Untertitel kann der Text fett gemacht werden)</a:t>
            </a:r>
          </a:p>
          <a:p>
            <a:pPr lvl="1"/>
            <a:r>
              <a:rPr lang="en-US" noProof="0" dirty="0" smtClean="0"/>
              <a:t>First </a:t>
            </a:r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Second bullet</a:t>
            </a:r>
          </a:p>
          <a:p>
            <a:pPr lvl="3"/>
            <a:r>
              <a:rPr lang="en-US" noProof="0" dirty="0"/>
              <a:t>Third bullet</a:t>
            </a:r>
          </a:p>
          <a:p>
            <a:pPr lvl="4"/>
            <a:r>
              <a:rPr lang="en-US" noProof="0" dirty="0"/>
              <a:t>Fourth bullet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283464"/>
            <a:ext cx="10512426" cy="5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Add </a:t>
            </a:r>
            <a:r>
              <a:rPr lang="en-US" noProof="0" dirty="0" smtClean="0"/>
              <a:t>Title / </a:t>
            </a:r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hinzufügen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839769" y="6387669"/>
            <a:ext cx="7608907" cy="235359"/>
            <a:chOff x="839769" y="6369739"/>
            <a:chExt cx="7608907" cy="235359"/>
          </a:xfrm>
        </p:grpSpPr>
        <p:sp>
          <p:nvSpPr>
            <p:cNvPr id="10" name="Fußzeilenplatzhalter 4"/>
            <p:cNvSpPr txBox="1">
              <a:spLocks/>
            </p:cNvSpPr>
            <p:nvPr/>
          </p:nvSpPr>
          <p:spPr bwMode="auto">
            <a:xfrm>
              <a:off x="839769" y="6369739"/>
              <a:ext cx="2736717" cy="23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 anchorCtr="0"/>
            <a:lstStyle>
              <a:lvl1pPr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© Copyright </a:t>
              </a:r>
              <a:r>
                <a:rPr lang="en-US" sz="1100" dirty="0" err="1">
                  <a:solidFill>
                    <a:schemeClr val="tx1"/>
                  </a:solidFill>
                </a:rPr>
                <a:t>Sensirion</a:t>
              </a:r>
              <a:r>
                <a:rPr lang="en-US" sz="1100" dirty="0">
                  <a:solidFill>
                    <a:schemeClr val="tx1"/>
                  </a:solidFill>
                </a:rPr>
                <a:t> AG, </a:t>
              </a:r>
              <a:r>
                <a:rPr lang="en-US" sz="1100" noProof="0" dirty="0">
                  <a:solidFill>
                    <a:schemeClr val="tx1"/>
                  </a:solidFill>
                </a:rPr>
                <a:t>Switzerland</a:t>
              </a:r>
            </a:p>
          </p:txBody>
        </p:sp>
        <p:sp>
          <p:nvSpPr>
            <p:cNvPr id="11" name="Fußzeilenplatzhalter 4"/>
            <p:cNvSpPr txBox="1">
              <a:spLocks/>
            </p:cNvSpPr>
            <p:nvPr userDrawn="1"/>
          </p:nvSpPr>
          <p:spPr bwMode="auto">
            <a:xfrm>
              <a:off x="5711959" y="6369739"/>
              <a:ext cx="2736717" cy="23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 anchorCtr="0"/>
            <a:lstStyle>
              <a:lvl1pPr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Confidential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9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54" r:id="rId2"/>
    <p:sldLayoutId id="2147484065" r:id="rId3"/>
    <p:sldLayoutId id="2147484050" r:id="rId4"/>
    <p:sldLayoutId id="2147484051" r:id="rId5"/>
    <p:sldLayoutId id="2147484062" r:id="rId6"/>
    <p:sldLayoutId id="2147484063" r:id="rId7"/>
    <p:sldLayoutId id="2147484067" r:id="rId8"/>
    <p:sldLayoutId id="2147484066" r:id="rId9"/>
    <p:sldLayoutId id="2147484058" r:id="rId10"/>
    <p:sldLayoutId id="2147484052" r:id="rId11"/>
    <p:sldLayoutId id="2147484059" r:id="rId12"/>
    <p:sldLayoutId id="21474840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6CC33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marR="0" indent="0" algn="l" defTabSz="9000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5000"/>
        <a:buFontTx/>
        <a:buNone/>
        <a:tabLst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900"/>
        </a:spcBef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900"/>
        </a:spcBef>
        <a:buSzPct val="90000"/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80000" indent="-216000" algn="l" defTabSz="9144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440000" indent="-216000" algn="l" defTabSz="9144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151" userDrawn="1">
          <p15:clr>
            <a:srgbClr val="000000"/>
          </p15:clr>
        </p15:guide>
        <p15:guide id="2" orient="horz" pos="2160" userDrawn="1">
          <p15:clr>
            <a:srgbClr val="000000"/>
          </p15:clr>
        </p15:guide>
        <p15:guide id="4" orient="horz" pos="3929" userDrawn="1">
          <p15:clr>
            <a:srgbClr val="000000"/>
          </p15:clr>
        </p15:guide>
        <p15:guide id="5" pos="529" userDrawn="1">
          <p15:clr>
            <a:srgbClr val="000000"/>
          </p15:clr>
        </p15:guide>
        <p15:guide id="6" orient="horz" pos="1979" userDrawn="1">
          <p15:clr>
            <a:srgbClr val="9FCC3B"/>
          </p15:clr>
        </p15:guide>
        <p15:guide id="7" orient="horz" pos="2341" userDrawn="1">
          <p15:clr>
            <a:srgbClr val="9FCC3B"/>
          </p15:clr>
        </p15:guide>
        <p15:guide id="8" pos="3840" userDrawn="1">
          <p15:clr>
            <a:srgbClr val="000000"/>
          </p15:clr>
        </p15:guide>
        <p15:guide id="9" orient="horz" pos="572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7" y="789403"/>
            <a:ext cx="5364089" cy="532288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Who: </a:t>
            </a:r>
            <a:r>
              <a:rPr lang="en-US" sz="1800" dirty="0" smtClean="0">
                <a:solidFill>
                  <a:srgbClr val="EB871E"/>
                </a:solidFill>
              </a:rPr>
              <a:t>Distributor </a:t>
            </a:r>
          </a:p>
          <a:p>
            <a:r>
              <a:rPr lang="en-US" sz="1800" dirty="0" smtClean="0">
                <a:solidFill>
                  <a:srgbClr val="EB871E"/>
                </a:solidFill>
              </a:rPr>
              <a:t>	FAE:</a:t>
            </a:r>
          </a:p>
          <a:p>
            <a:r>
              <a:rPr lang="en-US" sz="1800" dirty="0">
                <a:solidFill>
                  <a:srgbClr val="EB871E"/>
                </a:solidFill>
              </a:rPr>
              <a:t>	</a:t>
            </a:r>
            <a:r>
              <a:rPr lang="en-US" sz="1800" dirty="0" smtClean="0">
                <a:solidFill>
                  <a:srgbClr val="EB871E"/>
                </a:solidFill>
              </a:rPr>
              <a:t>ADR / Sales Person:</a:t>
            </a:r>
          </a:p>
          <a:p>
            <a:r>
              <a:rPr lang="en-US" sz="1800" dirty="0">
                <a:solidFill>
                  <a:srgbClr val="EB871E"/>
                </a:solidFill>
              </a:rPr>
              <a:t>	</a:t>
            </a:r>
            <a:r>
              <a:rPr lang="en-US" sz="1800" dirty="0" smtClean="0">
                <a:solidFill>
                  <a:srgbClr val="EB871E"/>
                </a:solidFill>
              </a:rPr>
              <a:t>Your Rep Firm: Sales Rep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 smtClean="0"/>
              <a:t>Sensirion</a:t>
            </a:r>
            <a:r>
              <a:rPr lang="en-US" sz="1800" dirty="0" smtClean="0"/>
              <a:t> Product of Interest:</a:t>
            </a:r>
            <a:endParaRPr lang="en-US" sz="1800" dirty="0" smtClean="0">
              <a:solidFill>
                <a:srgbClr val="EB871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Use case: </a:t>
            </a:r>
            <a:endParaRPr lang="en-US" sz="1800" dirty="0" smtClean="0">
              <a:solidFill>
                <a:srgbClr val="EB871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Competition: </a:t>
            </a:r>
            <a:r>
              <a:rPr lang="en-US" sz="1800" dirty="0" smtClean="0">
                <a:solidFill>
                  <a:srgbClr val="EB871E"/>
                </a:solidFill>
              </a:rPr>
              <a:t>Competitor Name: Product </a:t>
            </a:r>
            <a:endParaRPr lang="en-US" sz="1800" dirty="0"/>
          </a:p>
          <a:p>
            <a:r>
              <a:rPr lang="en-US" dirty="0" smtClean="0"/>
              <a:t>Situation (overview of project):</a:t>
            </a:r>
          </a:p>
          <a:p>
            <a:endParaRPr lang="en-US" dirty="0" smtClean="0"/>
          </a:p>
          <a:p>
            <a:r>
              <a:rPr lang="en-US" dirty="0" smtClean="0"/>
              <a:t>Solution (why we won?):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Name : Location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7312" y="1150380"/>
            <a:ext cx="357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Customer Logo </a:t>
            </a:r>
            <a:endParaRPr lang="en-US" b="1" dirty="0"/>
          </a:p>
        </p:txBody>
      </p:sp>
      <p:pic>
        <p:nvPicPr>
          <p:cNvPr id="1026" name="Picture 2" descr="Image result for cardboard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15" y="1916408"/>
            <a:ext cx="3181674" cy="31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2296" y="4563142"/>
            <a:ext cx="357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Customer product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0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sirion PowerPoint Template">
  <a:themeElements>
    <a:clrScheme name="Sensiri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CC33"/>
      </a:accent1>
      <a:accent2>
        <a:srgbClr val="BCB0A7"/>
      </a:accent2>
      <a:accent3>
        <a:srgbClr val="E9E4E0"/>
      </a:accent3>
      <a:accent4>
        <a:srgbClr val="66CC33"/>
      </a:accent4>
      <a:accent5>
        <a:srgbClr val="BCB0A7"/>
      </a:accent5>
      <a:accent6>
        <a:srgbClr val="E9E4E0"/>
      </a:accent6>
      <a:hlink>
        <a:srgbClr val="000000"/>
      </a:hlink>
      <a:folHlink>
        <a:srgbClr val="000000"/>
      </a:folHlink>
    </a:clrScheme>
    <a:fontScheme name="Sensirion_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CC3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6CC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nsiri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CC33"/>
        </a:accent1>
        <a:accent2>
          <a:srgbClr val="BCB0A7"/>
        </a:accent2>
        <a:accent3>
          <a:srgbClr val="E9E4E0"/>
        </a:accent3>
        <a:accent4>
          <a:srgbClr val="66CC33"/>
        </a:accent4>
        <a:accent5>
          <a:srgbClr val="BCB0A7"/>
        </a:accent5>
        <a:accent6>
          <a:srgbClr val="E9E4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een">
      <a:srgbClr val="66CC33"/>
    </a:custClr>
    <a:custClr name="Yellow">
      <a:srgbClr val="FAFA00"/>
    </a:custClr>
    <a:custClr name="Orange">
      <a:srgbClr val="EB871E"/>
    </a:custClr>
    <a:custClr name="Red">
      <a:srgbClr val="B41937"/>
    </a:custClr>
    <a:custClr name="Purple">
      <a:srgbClr val="5A2364"/>
    </a:custClr>
    <a:custClr name="Blue">
      <a:srgbClr val="2D3787"/>
    </a:custClr>
    <a:custClr name="Brown">
      <a:srgbClr val="872828"/>
    </a:custClr>
    <a:custClr name="Dark grey">
      <a:srgbClr val="BCB0A7"/>
    </a:custClr>
    <a:custClr name="Clear grey">
      <a:srgbClr val="E9E4E0"/>
    </a:custClr>
    <a:custClr name="Weiss">
      <a:srgbClr val="FFFFFF"/>
    </a:custClr>
    <a:custClr name="Green 80%">
      <a:srgbClr val="85D65C"/>
    </a:custClr>
    <a:custClr name="Yellow 80%">
      <a:srgbClr val="FBFB33"/>
    </a:custClr>
    <a:custClr name="Orange 80%">
      <a:srgbClr val="EF9F4B"/>
    </a:custClr>
    <a:custClr name="Red 80%">
      <a:srgbClr val="C3475F"/>
    </a:custClr>
    <a:custClr name="Purple 80%">
      <a:srgbClr val="7B4F83"/>
    </a:custClr>
    <a:custClr name="Blue 80%">
      <a:srgbClr val="575F9F"/>
    </a:custClr>
    <a:custClr name="Brown 80%">
      <a:srgbClr val="9F5353"/>
    </a:custClr>
    <a:custClr name="Dark grey 80%">
      <a:srgbClr val="C9C0B9"/>
    </a:custClr>
    <a:custClr name="Clear grey 80%">
      <a:srgbClr val="EDE9E6"/>
    </a:custClr>
    <a:custClr name="Weiss">
      <a:srgbClr val="FFFFFF"/>
    </a:custClr>
    <a:custClr name="Green 60%">
      <a:srgbClr val="A3E085"/>
    </a:custClr>
    <a:custClr name="Yellow 60%">
      <a:srgbClr val="FCFC66"/>
    </a:custClr>
    <a:custClr name="Orange 60%">
      <a:srgbClr val="F3B778"/>
    </a:custClr>
    <a:custClr name="Red 60%">
      <a:srgbClr val="D27587"/>
    </a:custClr>
    <a:custClr name="Purple 60%">
      <a:srgbClr val="9C7BA2"/>
    </a:custClr>
    <a:custClr name="Blue 60%">
      <a:srgbClr val="8187B7"/>
    </a:custClr>
    <a:custClr name="Brown 60%">
      <a:srgbClr val="B77E7E"/>
    </a:custClr>
    <a:custClr name="Dark grey 60%">
      <a:srgbClr val="D7D0CA"/>
    </a:custClr>
    <a:custClr name="Clear grey 60%">
      <a:srgbClr val="F2EFEC"/>
    </a:custClr>
    <a:custClr name="Weiss">
      <a:srgbClr val="FFFFFF"/>
    </a:custClr>
    <a:custClr name="Green 40%">
      <a:srgbClr val="C2EBAD"/>
    </a:custClr>
    <a:custClr name="Yellow 40%">
      <a:srgbClr val="FDFD99"/>
    </a:custClr>
    <a:custClr name="Orange 40%">
      <a:srgbClr val="F7CFA5"/>
    </a:custClr>
    <a:custClr name="Red 40%">
      <a:srgbClr val="E1A3AF"/>
    </a:custClr>
    <a:custClr name="Purple 40%">
      <a:srgbClr val="BDA7C1"/>
    </a:custClr>
    <a:custClr name="Blue 40%">
      <a:srgbClr val="ABAFCF"/>
    </a:custClr>
    <a:custClr name="Brown 40%">
      <a:srgbClr val="CFA9A9"/>
    </a:custClr>
    <a:custClr name="Dark grey 40%">
      <a:srgbClr val="E4DFDC"/>
    </a:custClr>
    <a:custClr name="Clear grey 40%">
      <a:srgbClr val="F6F4F3"/>
    </a:custClr>
    <a:custClr name="Weiss">
      <a:srgbClr val="FFFFFF"/>
    </a:custClr>
    <a:custClr name="Green 20%">
      <a:srgbClr val="E0F5D6"/>
    </a:custClr>
    <a:custClr name="Yellow 20%">
      <a:srgbClr val="FEFECC"/>
    </a:custClr>
    <a:custClr name="Orange 20%">
      <a:srgbClr val="FBE7D2"/>
    </a:custClr>
    <a:custClr name="Red 20%">
      <a:srgbClr val="F0D1D7"/>
    </a:custClr>
    <a:custClr name="Purple 20%">
      <a:srgbClr val="DED3E0"/>
    </a:custClr>
    <a:custClr name="Blue 20%">
      <a:srgbClr val="D5D7E7"/>
    </a:custClr>
    <a:custClr name="Brown 20%">
      <a:srgbClr val="E7D4D4"/>
    </a:custClr>
    <a:custClr name="Dark grey 20%">
      <a:srgbClr val="F2EFED"/>
    </a:custClr>
    <a:custClr name="Clear grey 20%">
      <a:srgbClr val="FBFAF9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Sensirion PowerPoint Template.potx" id="{FCBC89B4-07BA-4C79-87AE-DF8F49B04654}" vid="{8345B864-4005-4AA5-9576-102B88061C5F}"/>
    </a:ext>
  </a:extLst>
</a:theme>
</file>

<file path=ppt/theme/theme2.xml><?xml version="1.0" encoding="utf-8"?>
<a:theme xmlns:a="http://schemas.openxmlformats.org/drawingml/2006/main" name="Larissa-Design">
  <a:themeElements>
    <a:clrScheme name="Gr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E0E0"/>
      </a:accent1>
      <a:accent2>
        <a:srgbClr val="C0C0C0"/>
      </a:accent2>
      <a:accent3>
        <a:srgbClr val="A0A0A0"/>
      </a:accent3>
      <a:accent4>
        <a:srgbClr val="808080"/>
      </a:accent4>
      <a:accent5>
        <a:srgbClr val="606060"/>
      </a:accent5>
      <a:accent6>
        <a:srgbClr val="404040"/>
      </a:accent6>
      <a:hlink>
        <a:srgbClr val="000000"/>
      </a:hlink>
      <a:folHlink>
        <a:srgbClr val="000000"/>
      </a:folHlink>
    </a:clrScheme>
    <a:fontScheme name="Sensirion_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r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E0E0"/>
      </a:accent1>
      <a:accent2>
        <a:srgbClr val="C0C0C0"/>
      </a:accent2>
      <a:accent3>
        <a:srgbClr val="A0A0A0"/>
      </a:accent3>
      <a:accent4>
        <a:srgbClr val="808080"/>
      </a:accent4>
      <a:accent5>
        <a:srgbClr val="606060"/>
      </a:accent5>
      <a:accent6>
        <a:srgbClr val="404040"/>
      </a:accent6>
      <a:hlink>
        <a:srgbClr val="000000"/>
      </a:hlink>
      <a:folHlink>
        <a:srgbClr val="000000"/>
      </a:folHlink>
    </a:clrScheme>
    <a:fontScheme name="Sensirion_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7FCC4D680A84388BB6BDCCCD3F8C2" ma:contentTypeVersion="15" ma:contentTypeDescription="Create a new document." ma:contentTypeScope="" ma:versionID="5292927c6db3867810f05b610f106470">
  <xsd:schema xmlns:xsd="http://www.w3.org/2001/XMLSchema" xmlns:xs="http://www.w3.org/2001/XMLSchema" xmlns:p="http://schemas.microsoft.com/office/2006/metadata/properties" xmlns:ns2="9b096da1-55ae-40f0-828e-d96caf0055d1" xmlns:ns3="dd18e9c4-b958-4bca-9283-eb4783d04f1a" xmlns:ns4="e0a8a23e-255e-4b78-950b-9496fe63517d" targetNamespace="http://schemas.microsoft.com/office/2006/metadata/properties" ma:root="true" ma:fieldsID="6df71acb3b4b6257276db196181bf2c5" ns2:_="" ns3:_="" ns4:_="">
    <xsd:import namespace="9b096da1-55ae-40f0-828e-d96caf0055d1"/>
    <xsd:import namespace="dd18e9c4-b958-4bca-9283-eb4783d04f1a"/>
    <xsd:import namespace="e0a8a23e-255e-4b78-950b-9496fe6351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96da1-55ae-40f0-828e-d96caf0055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e9c4-b958-4bca-9283-eb4783d04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8de631-2c85-4ba1-af09-54e0ec8ee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8a23e-255e-4b78-950b-9496fe6351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05c04-f3cd-424c-a986-64eeb62f5627}" ma:internalName="TaxCatchAll" ma:showField="CatchAllData" ma:web="e0a8a23e-255e-4b78-950b-9496fe635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18e9c4-b958-4bca-9283-eb4783d04f1a">
      <Terms xmlns="http://schemas.microsoft.com/office/infopath/2007/PartnerControls"/>
    </lcf76f155ced4ddcb4097134ff3c332f>
    <TaxCatchAll xmlns="e0a8a23e-255e-4b78-950b-9496fe6351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9A8D4-8D13-4AF7-89D2-3B39EC2BBDE0}"/>
</file>

<file path=customXml/itemProps2.xml><?xml version="1.0" encoding="utf-8"?>
<ds:datastoreItem xmlns:ds="http://schemas.openxmlformats.org/officeDocument/2006/customXml" ds:itemID="{CC7577B2-1345-4359-8783-067E84C42306}"/>
</file>

<file path=customXml/itemProps3.xml><?xml version="1.0" encoding="utf-8"?>
<ds:datastoreItem xmlns:ds="http://schemas.openxmlformats.org/officeDocument/2006/customXml" ds:itemID="{308BB5E3-C955-4245-AB26-E5E40A3BCBF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Wingdings</vt:lpstr>
      <vt:lpstr>Sensirion PowerPoint Template</vt:lpstr>
      <vt:lpstr>Customer Name : Location</vt:lpstr>
    </vt:vector>
  </TitlesOfParts>
  <Company>Sensirion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Name : Location</dc:title>
  <dc:creator>Katherine Lee</dc:creator>
  <cp:keywords/>
  <cp:lastModifiedBy>Katherine Lee</cp:lastModifiedBy>
  <cp:revision>4</cp:revision>
  <dcterms:created xsi:type="dcterms:W3CDTF">2018-11-26T20:31:10Z</dcterms:created>
  <dcterms:modified xsi:type="dcterms:W3CDTF">2018-11-27T22:06:09Z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CKnowledgeTag">
    <vt:lpwstr/>
  </property>
  <property fmtid="{D5CDD505-2E9C-101B-9397-08002B2CF9AE}" pid="4" name="ContentTypeId">
    <vt:lpwstr>0x010100E437FCC4D680A84388BB6BDCCCD3F8C2</vt:lpwstr>
  </property>
  <property fmtid="{D5CDD505-2E9C-101B-9397-08002B2CF9AE}" pid="5" name="Order">
    <vt:r8>201700</vt:r8>
  </property>
</Properties>
</file>