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handoutMasterIdLst>
    <p:handoutMasterId r:id="rId11"/>
  </p:handoutMasterIdLst>
  <p:sldIdLst>
    <p:sldId id="283" r:id="rId5"/>
    <p:sldId id="284" r:id="rId6"/>
    <p:sldId id="285" r:id="rId7"/>
    <p:sldId id="280" r:id="rId8"/>
    <p:sldId id="275" r:id="rId9"/>
  </p:sldIdLst>
  <p:sldSz cx="12192000" cy="6858000"/>
  <p:notesSz cx="6858000" cy="9144000"/>
  <p:custDataLst>
    <p:tags r:id="rId1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AE064F-75D5-98AB-966F-5436E9984DBE}" name="Katharina Jacobi" initials="KJ" userId="S::katharina.jacobi@sensirion.com::76f3eb18-7ccc-4302-b788-668f75c1b81d" providerId="AD"/>
  <p188:author id="{AC8CD95C-0FC8-E873-1AF1-C8D5E22667D1}" name="Christian Ebneter" initials="CE" userId="S::christian.ebneter@sensirion.com::0f90a118-f951-494e-b761-2499bd9f2b76" providerId="AD"/>
  <p188:author id="{6D10F889-EC19-54D0-1C66-F3692EC08252}" name="Kaitlin Howell" initials="KH" userId="S::kaitlin.howell@sensirion.com::f2d8a676-ee0b-4f40-8538-127748faa483" providerId="AD"/>
  <p188:author id="{71591EFD-4DE3-9826-5F05-860E4A5E1F07}" name="Laura Prioli" initials="LP" userId="S::laura.prioli@sensirion.com::1eaa7cfd-4053-43b2-b3b1-0bf2e13065d2"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33"/>
    <a:srgbClr val="FFFFFF"/>
    <a:srgbClr val="BDBDBD"/>
    <a:srgbClr val="004494"/>
    <a:srgbClr val="EEEEEE"/>
    <a:srgbClr val="2F4A68"/>
    <a:srgbClr val="7F9CB6"/>
    <a:srgbClr val="666666"/>
    <a:srgbClr val="A3E08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780D9-90FA-4D12-BF19-A20A5B6FF567}" v="71" dt="2024-06-13T13:39:35.15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090" autoAdjust="0"/>
  </p:normalViewPr>
  <p:slideViewPr>
    <p:cSldViewPr snapToGrid="0">
      <p:cViewPr varScale="1">
        <p:scale>
          <a:sx n="75" d="100"/>
          <a:sy n="75" d="100"/>
        </p:scale>
        <p:origin x="1914"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in Howell" userId="f2d8a676-ee0b-4f40-8538-127748faa483" providerId="ADAL" clId="{AD64EA5A-8474-4CBF-9A2B-C0312FD28B14}"/>
    <pc:docChg chg="undo custSel modSld">
      <pc:chgData name="Kaitlin Howell" userId="f2d8a676-ee0b-4f40-8538-127748faa483" providerId="ADAL" clId="{AD64EA5A-8474-4CBF-9A2B-C0312FD28B14}" dt="2024-06-05T14:44:22.398" v="81" actId="20577"/>
      <pc:docMkLst>
        <pc:docMk/>
      </pc:docMkLst>
      <pc:sldChg chg="modSp mod">
        <pc:chgData name="Kaitlin Howell" userId="f2d8a676-ee0b-4f40-8538-127748faa483" providerId="ADAL" clId="{AD64EA5A-8474-4CBF-9A2B-C0312FD28B14}" dt="2024-06-05T14:44:22.398" v="81" actId="20577"/>
        <pc:sldMkLst>
          <pc:docMk/>
          <pc:sldMk cId="1286054565" sldId="284"/>
        </pc:sldMkLst>
        <pc:spChg chg="mod">
          <ac:chgData name="Kaitlin Howell" userId="f2d8a676-ee0b-4f40-8538-127748faa483" providerId="ADAL" clId="{AD64EA5A-8474-4CBF-9A2B-C0312FD28B14}" dt="2024-06-05T14:44:05.467" v="77" actId="20577"/>
          <ac:spMkLst>
            <pc:docMk/>
            <pc:sldMk cId="1286054565" sldId="284"/>
            <ac:spMk id="5" creationId="{85772CF5-FD42-A961-DD66-CF39952B3334}"/>
          </ac:spMkLst>
        </pc:spChg>
        <pc:spChg chg="mod">
          <ac:chgData name="Kaitlin Howell" userId="f2d8a676-ee0b-4f40-8538-127748faa483" providerId="ADAL" clId="{AD64EA5A-8474-4CBF-9A2B-C0312FD28B14}" dt="2024-06-05T14:41:02.333" v="7" actId="20577"/>
          <ac:spMkLst>
            <pc:docMk/>
            <pc:sldMk cId="1286054565" sldId="284"/>
            <ac:spMk id="18" creationId="{CCC38A5D-7ABE-91B1-CAE7-2951BD9AFA03}"/>
          </ac:spMkLst>
        </pc:spChg>
        <pc:spChg chg="mod">
          <ac:chgData name="Kaitlin Howell" userId="f2d8a676-ee0b-4f40-8538-127748faa483" providerId="ADAL" clId="{AD64EA5A-8474-4CBF-9A2B-C0312FD28B14}" dt="2024-06-05T14:44:22.398" v="81" actId="20577"/>
          <ac:spMkLst>
            <pc:docMk/>
            <pc:sldMk cId="1286054565" sldId="284"/>
            <ac:spMk id="20" creationId="{F654AE79-24E2-C190-602E-1CBFCEE47868}"/>
          </ac:spMkLst>
        </pc:spChg>
        <pc:spChg chg="mod">
          <ac:chgData name="Kaitlin Howell" userId="f2d8a676-ee0b-4f40-8538-127748faa483" providerId="ADAL" clId="{AD64EA5A-8474-4CBF-9A2B-C0312FD28B14}" dt="2024-06-05T14:39:34.077" v="4" actId="20577"/>
          <ac:spMkLst>
            <pc:docMk/>
            <pc:sldMk cId="1286054565" sldId="284"/>
            <ac:spMk id="22" creationId="{2D154497-EE33-4AD1-D3B2-044306DDF3D6}"/>
          </ac:spMkLst>
        </pc:spChg>
      </pc:sldChg>
      <pc:sldChg chg="modSp mod">
        <pc:chgData name="Kaitlin Howell" userId="f2d8a676-ee0b-4f40-8538-127748faa483" providerId="ADAL" clId="{AD64EA5A-8474-4CBF-9A2B-C0312FD28B14}" dt="2024-06-05T14:42:35.267" v="53" actId="6549"/>
        <pc:sldMkLst>
          <pc:docMk/>
          <pc:sldMk cId="3160681989" sldId="285"/>
        </pc:sldMkLst>
        <pc:spChg chg="mod">
          <ac:chgData name="Kaitlin Howell" userId="f2d8a676-ee0b-4f40-8538-127748faa483" providerId="ADAL" clId="{AD64EA5A-8474-4CBF-9A2B-C0312FD28B14}" dt="2024-06-05T14:42:35.267" v="53" actId="6549"/>
          <ac:spMkLst>
            <pc:docMk/>
            <pc:sldMk cId="3160681989" sldId="285"/>
            <ac:spMk id="3" creationId="{38A0B555-FCDB-9F44-57AE-74F840E1BB45}"/>
          </ac:spMkLst>
        </pc:spChg>
        <pc:spChg chg="mod">
          <ac:chgData name="Kaitlin Howell" userId="f2d8a676-ee0b-4f40-8538-127748faa483" providerId="ADAL" clId="{AD64EA5A-8474-4CBF-9A2B-C0312FD28B14}" dt="2024-06-05T14:42:04.665" v="34" actId="20577"/>
          <ac:spMkLst>
            <pc:docMk/>
            <pc:sldMk cId="3160681989" sldId="285"/>
            <ac:spMk id="18" creationId="{CCC38A5D-7ABE-91B1-CAE7-2951BD9AFA03}"/>
          </ac:spMkLst>
        </pc:spChg>
        <pc:spChg chg="mod">
          <ac:chgData name="Kaitlin Howell" userId="f2d8a676-ee0b-4f40-8538-127748faa483" providerId="ADAL" clId="{AD64EA5A-8474-4CBF-9A2B-C0312FD28B14}" dt="2024-06-05T14:42:05.315" v="35" actId="20577"/>
          <ac:spMkLst>
            <pc:docMk/>
            <pc:sldMk cId="3160681989" sldId="285"/>
            <ac:spMk id="19" creationId="{BDBC8E07-38AF-5DDD-37A8-26A870BBA251}"/>
          </ac:spMkLst>
        </pc:spChg>
        <pc:spChg chg="mod">
          <ac:chgData name="Kaitlin Howell" userId="f2d8a676-ee0b-4f40-8538-127748faa483" providerId="ADAL" clId="{AD64EA5A-8474-4CBF-9A2B-C0312FD28B14}" dt="2024-06-05T14:42:06.274" v="36" actId="20577"/>
          <ac:spMkLst>
            <pc:docMk/>
            <pc:sldMk cId="3160681989" sldId="285"/>
            <ac:spMk id="20" creationId="{F654AE79-24E2-C190-602E-1CBFCEE47868}"/>
          </ac:spMkLst>
        </pc:spChg>
      </pc:sldChg>
    </pc:docChg>
  </pc:docChgLst>
  <pc:docChgLst>
    <pc:chgData name="Jonas Horn" userId="d5dabb62-83eb-4fb8-a6aa-5ebad375ca87" providerId="ADAL" clId="{358780D9-90FA-4D12-BF19-A20A5B6FF567}"/>
    <pc:docChg chg="undo custSel delSld modSld">
      <pc:chgData name="Jonas Horn" userId="d5dabb62-83eb-4fb8-a6aa-5ebad375ca87" providerId="ADAL" clId="{358780D9-90FA-4D12-BF19-A20A5B6FF567}" dt="2024-06-13T13:29:17.234" v="4143"/>
      <pc:docMkLst>
        <pc:docMk/>
      </pc:docMkLst>
      <pc:sldChg chg="addSp delSp modSp mod modTransition modAnim">
        <pc:chgData name="Jonas Horn" userId="d5dabb62-83eb-4fb8-a6aa-5ebad375ca87" providerId="ADAL" clId="{358780D9-90FA-4D12-BF19-A20A5B6FF567}" dt="2024-06-13T13:01:55.783" v="4116" actId="1440"/>
        <pc:sldMkLst>
          <pc:docMk/>
          <pc:sldMk cId="2720951551" sldId="275"/>
        </pc:sldMkLst>
        <pc:picChg chg="add del mod">
          <ac:chgData name="Jonas Horn" userId="d5dabb62-83eb-4fb8-a6aa-5ebad375ca87" providerId="ADAL" clId="{358780D9-90FA-4D12-BF19-A20A5B6FF567}" dt="2024-06-13T12:59:22.141" v="4107"/>
          <ac:picMkLst>
            <pc:docMk/>
            <pc:sldMk cId="2720951551" sldId="275"/>
            <ac:picMk id="2" creationId="{25DD4ACA-6ED4-8CC8-59F1-A969EBA357DA}"/>
          </ac:picMkLst>
        </pc:picChg>
        <pc:picChg chg="add del mod">
          <ac:chgData name="Jonas Horn" userId="d5dabb62-83eb-4fb8-a6aa-5ebad375ca87" providerId="ADAL" clId="{358780D9-90FA-4D12-BF19-A20A5B6FF567}" dt="2024-06-13T12:59:24.852" v="4109"/>
          <ac:picMkLst>
            <pc:docMk/>
            <pc:sldMk cId="2720951551" sldId="275"/>
            <ac:picMk id="3" creationId="{CDD749DC-5038-8F8B-E514-03C40999F5C0}"/>
          </ac:picMkLst>
        </pc:picChg>
        <pc:picChg chg="add del mod ord">
          <ac:chgData name="Jonas Horn" userId="d5dabb62-83eb-4fb8-a6aa-5ebad375ca87" providerId="ADAL" clId="{358780D9-90FA-4D12-BF19-A20A5B6FF567}" dt="2024-06-13T12:59:32.666" v="4110"/>
          <ac:picMkLst>
            <pc:docMk/>
            <pc:sldMk cId="2720951551" sldId="275"/>
            <ac:picMk id="6" creationId="{12BCC554-421E-6A21-5BDC-9BA85D1A88A8}"/>
          </ac:picMkLst>
        </pc:picChg>
        <pc:picChg chg="add mod">
          <ac:chgData name="Jonas Horn" userId="d5dabb62-83eb-4fb8-a6aa-5ebad375ca87" providerId="ADAL" clId="{358780D9-90FA-4D12-BF19-A20A5B6FF567}" dt="2024-06-13T13:01:55.783" v="4116" actId="1440"/>
          <ac:picMkLst>
            <pc:docMk/>
            <pc:sldMk cId="2720951551" sldId="275"/>
            <ac:picMk id="7" creationId="{74F8DB0E-F13E-B3ED-7DCD-EEB64EAD096E}"/>
          </ac:picMkLst>
        </pc:picChg>
      </pc:sldChg>
      <pc:sldChg chg="addSp delSp modSp mod modTransition modAnim modNotesTx">
        <pc:chgData name="Jonas Horn" userId="d5dabb62-83eb-4fb8-a6aa-5ebad375ca87" providerId="ADAL" clId="{358780D9-90FA-4D12-BF19-A20A5B6FF567}" dt="2024-06-13T13:29:17.234" v="4143"/>
        <pc:sldMkLst>
          <pc:docMk/>
          <pc:sldMk cId="2322438971" sldId="280"/>
        </pc:sldMkLst>
        <pc:spChg chg="mod">
          <ac:chgData name="Jonas Horn" userId="d5dabb62-83eb-4fb8-a6aa-5ebad375ca87" providerId="ADAL" clId="{358780D9-90FA-4D12-BF19-A20A5B6FF567}" dt="2024-06-05T14:41:47.924" v="2780" actId="20577"/>
          <ac:spMkLst>
            <pc:docMk/>
            <pc:sldMk cId="2322438971" sldId="280"/>
            <ac:spMk id="14" creationId="{E0173743-F9BE-0F4E-D2DF-98DDA8104D89}"/>
          </ac:spMkLst>
        </pc:spChg>
        <pc:picChg chg="add del mod ord">
          <ac:chgData name="Jonas Horn" userId="d5dabb62-83eb-4fb8-a6aa-5ebad375ca87" providerId="ADAL" clId="{358780D9-90FA-4D12-BF19-A20A5B6FF567}" dt="2024-06-13T13:28:15.682" v="4140"/>
          <ac:picMkLst>
            <pc:docMk/>
            <pc:sldMk cId="2322438971" sldId="280"/>
            <ac:picMk id="5" creationId="{D54E8CF4-1463-D000-580D-0F5B7A90A731}"/>
          </ac:picMkLst>
        </pc:picChg>
        <pc:picChg chg="add del mod ord">
          <ac:chgData name="Jonas Horn" userId="d5dabb62-83eb-4fb8-a6aa-5ebad375ca87" providerId="ADAL" clId="{358780D9-90FA-4D12-BF19-A20A5B6FF567}" dt="2024-06-13T12:57:31.166" v="4100"/>
          <ac:picMkLst>
            <pc:docMk/>
            <pc:sldMk cId="2322438971" sldId="280"/>
            <ac:picMk id="5" creationId="{F9B5BE0C-7302-8FFE-70D8-B9B67F845036}"/>
          </ac:picMkLst>
        </pc:picChg>
        <pc:picChg chg="add del mod">
          <ac:chgData name="Jonas Horn" userId="d5dabb62-83eb-4fb8-a6aa-5ebad375ca87" providerId="ADAL" clId="{358780D9-90FA-4D12-BF19-A20A5B6FF567}" dt="2024-06-13T12:57:47.118" v="4102"/>
          <ac:picMkLst>
            <pc:docMk/>
            <pc:sldMk cId="2322438971" sldId="280"/>
            <ac:picMk id="6" creationId="{9F25718C-A8CE-A814-6E80-A1E7CF20E680}"/>
          </ac:picMkLst>
        </pc:picChg>
        <pc:picChg chg="add del mod">
          <ac:chgData name="Jonas Horn" userId="d5dabb62-83eb-4fb8-a6aa-5ebad375ca87" providerId="ADAL" clId="{358780D9-90FA-4D12-BF19-A20A5B6FF567}" dt="2024-06-13T13:28:20.905" v="4142"/>
          <ac:picMkLst>
            <pc:docMk/>
            <pc:sldMk cId="2322438971" sldId="280"/>
            <ac:picMk id="6" creationId="{F05626B4-60AC-AF9D-7AC7-8CBCFB458875}"/>
          </ac:picMkLst>
        </pc:picChg>
        <pc:picChg chg="add del mod ord">
          <ac:chgData name="Jonas Horn" userId="d5dabb62-83eb-4fb8-a6aa-5ebad375ca87" providerId="ADAL" clId="{358780D9-90FA-4D12-BF19-A20A5B6FF567}" dt="2024-06-13T13:29:17.234" v="4143"/>
          <ac:picMkLst>
            <pc:docMk/>
            <pc:sldMk cId="2322438971" sldId="280"/>
            <ac:picMk id="10" creationId="{0961B285-519E-0166-A6BE-44786D0E7C5B}"/>
          </ac:picMkLst>
        </pc:picChg>
        <pc:picChg chg="add del mod ord">
          <ac:chgData name="Jonas Horn" userId="d5dabb62-83eb-4fb8-a6aa-5ebad375ca87" providerId="ADAL" clId="{358780D9-90FA-4D12-BF19-A20A5B6FF567}" dt="2024-06-13T12:58:06.258" v="4103"/>
          <ac:picMkLst>
            <pc:docMk/>
            <pc:sldMk cId="2322438971" sldId="280"/>
            <ac:picMk id="10" creationId="{7E089922-B784-FF9E-9E29-A2576351D4E4}"/>
          </ac:picMkLst>
        </pc:picChg>
        <pc:picChg chg="add del mod">
          <ac:chgData name="Jonas Horn" userId="d5dabb62-83eb-4fb8-a6aa-5ebad375ca87" providerId="ADAL" clId="{358780D9-90FA-4D12-BF19-A20A5B6FF567}" dt="2024-06-13T12:58:08.836" v="4105"/>
          <ac:picMkLst>
            <pc:docMk/>
            <pc:sldMk cId="2322438971" sldId="280"/>
            <ac:picMk id="12" creationId="{5AE76F71-7A35-492B-6004-BADF420503FC}"/>
          </ac:picMkLst>
        </pc:picChg>
        <pc:picChg chg="add mod">
          <ac:chgData name="Jonas Horn" userId="d5dabb62-83eb-4fb8-a6aa-5ebad375ca87" providerId="ADAL" clId="{358780D9-90FA-4D12-BF19-A20A5B6FF567}" dt="2024-06-13T13:29:17.234" v="4143"/>
          <ac:picMkLst>
            <pc:docMk/>
            <pc:sldMk cId="2322438971" sldId="280"/>
            <ac:picMk id="12" creationId="{5C51744E-E021-74AA-38E1-564670388FD3}"/>
          </ac:picMkLst>
        </pc:picChg>
        <pc:picChg chg="add del mod ord">
          <ac:chgData name="Jonas Horn" userId="d5dabb62-83eb-4fb8-a6aa-5ebad375ca87" providerId="ADAL" clId="{358780D9-90FA-4D12-BF19-A20A5B6FF567}" dt="2024-06-13T12:59:05.552" v="4106"/>
          <ac:picMkLst>
            <pc:docMk/>
            <pc:sldMk cId="2322438971" sldId="280"/>
            <ac:picMk id="20" creationId="{7303AA4E-E0AA-755F-743C-CC7FD9ABB09C}"/>
          </ac:picMkLst>
        </pc:picChg>
        <pc:picChg chg="add del mod">
          <ac:chgData name="Jonas Horn" userId="d5dabb62-83eb-4fb8-a6aa-5ebad375ca87" providerId="ADAL" clId="{358780D9-90FA-4D12-BF19-A20A5B6FF567}" dt="2024-06-05T15:21:59.272" v="3986"/>
          <ac:picMkLst>
            <pc:docMk/>
            <pc:sldMk cId="2322438971" sldId="280"/>
            <ac:picMk id="21" creationId="{08A8E84E-3B28-F1BC-0C63-907465A82C5A}"/>
          </ac:picMkLst>
        </pc:picChg>
        <pc:picChg chg="add del mod">
          <ac:chgData name="Jonas Horn" userId="d5dabb62-83eb-4fb8-a6aa-5ebad375ca87" providerId="ADAL" clId="{358780D9-90FA-4D12-BF19-A20A5B6FF567}" dt="2024-06-13T13:27:34.452" v="4139"/>
          <ac:picMkLst>
            <pc:docMk/>
            <pc:sldMk cId="2322438971" sldId="280"/>
            <ac:picMk id="21" creationId="{A5E97727-8DBB-331A-E749-F1BD91329051}"/>
          </ac:picMkLst>
        </pc:picChg>
        <pc:picChg chg="add del mod">
          <ac:chgData name="Jonas Horn" userId="d5dabb62-83eb-4fb8-a6aa-5ebad375ca87" providerId="ADAL" clId="{358780D9-90FA-4D12-BF19-A20A5B6FF567}" dt="2024-06-13T12:57:01.998" v="4099"/>
          <ac:picMkLst>
            <pc:docMk/>
            <pc:sldMk cId="2322438971" sldId="280"/>
            <ac:picMk id="22" creationId="{6865AF2D-E997-EAE5-6175-E3DE6915DF2C}"/>
          </ac:picMkLst>
        </pc:picChg>
      </pc:sldChg>
      <pc:sldChg chg="addSp delSp modSp mod modTransition modAnim modNotesTx">
        <pc:chgData name="Jonas Horn" userId="d5dabb62-83eb-4fb8-a6aa-5ebad375ca87" providerId="ADAL" clId="{358780D9-90FA-4D12-BF19-A20A5B6FF567}" dt="2024-06-13T12:39:48.200" v="4051"/>
        <pc:sldMkLst>
          <pc:docMk/>
          <pc:sldMk cId="651351223" sldId="283"/>
        </pc:sldMkLst>
        <pc:picChg chg="add del mod">
          <ac:chgData name="Jonas Horn" userId="d5dabb62-83eb-4fb8-a6aa-5ebad375ca87" providerId="ADAL" clId="{358780D9-90FA-4D12-BF19-A20A5B6FF567}" dt="2024-06-05T15:21:59.272" v="3986"/>
          <ac:picMkLst>
            <pc:docMk/>
            <pc:sldMk cId="651351223" sldId="283"/>
            <ac:picMk id="2" creationId="{E8125056-CA5D-1080-5AE8-0E4960F3801F}"/>
          </ac:picMkLst>
        </pc:picChg>
        <pc:picChg chg="add del mod">
          <ac:chgData name="Jonas Horn" userId="d5dabb62-83eb-4fb8-a6aa-5ebad375ca87" providerId="ADAL" clId="{358780D9-90FA-4D12-BF19-A20A5B6FF567}" dt="2024-06-05T15:29:15.234" v="3992"/>
          <ac:picMkLst>
            <pc:docMk/>
            <pc:sldMk cId="651351223" sldId="283"/>
            <ac:picMk id="4" creationId="{28E63D4D-39D4-F5EB-919E-92CCE2EB620D}"/>
          </ac:picMkLst>
        </pc:picChg>
        <pc:picChg chg="add del mod ord">
          <ac:chgData name="Jonas Horn" userId="d5dabb62-83eb-4fb8-a6aa-5ebad375ca87" providerId="ADAL" clId="{358780D9-90FA-4D12-BF19-A20A5B6FF567}" dt="2024-06-13T12:39:48.200" v="4051"/>
          <ac:picMkLst>
            <pc:docMk/>
            <pc:sldMk cId="651351223" sldId="283"/>
            <ac:picMk id="5" creationId="{291B150D-1C5F-38BB-346B-054800F2A9E4}"/>
          </ac:picMkLst>
        </pc:picChg>
        <pc:picChg chg="add del mod ord">
          <ac:chgData name="Jonas Horn" userId="d5dabb62-83eb-4fb8-a6aa-5ebad375ca87" providerId="ADAL" clId="{358780D9-90FA-4D12-BF19-A20A5B6FF567}" dt="2024-06-05T15:29:34.497" v="3993"/>
          <ac:picMkLst>
            <pc:docMk/>
            <pc:sldMk cId="651351223" sldId="283"/>
            <ac:picMk id="6" creationId="{70234744-EAD6-00DC-B1A6-695C74173C0B}"/>
          </ac:picMkLst>
        </pc:picChg>
        <pc:picChg chg="add mod">
          <ac:chgData name="Jonas Horn" userId="d5dabb62-83eb-4fb8-a6aa-5ebad375ca87" providerId="ADAL" clId="{358780D9-90FA-4D12-BF19-A20A5B6FF567}" dt="2024-06-13T12:39:48.200" v="4051"/>
          <ac:picMkLst>
            <pc:docMk/>
            <pc:sldMk cId="651351223" sldId="283"/>
            <ac:picMk id="6" creationId="{CF03809F-6771-0E5A-38D6-59B7407A23F7}"/>
          </ac:picMkLst>
        </pc:picChg>
        <pc:picChg chg="add del mod">
          <ac:chgData name="Jonas Horn" userId="d5dabb62-83eb-4fb8-a6aa-5ebad375ca87" providerId="ADAL" clId="{358780D9-90FA-4D12-BF19-A20A5B6FF567}" dt="2024-06-05T15:29:42.381" v="3995"/>
          <ac:picMkLst>
            <pc:docMk/>
            <pc:sldMk cId="651351223" sldId="283"/>
            <ac:picMk id="7" creationId="{261FDA6F-C353-A71F-1981-B1B203816FED}"/>
          </ac:picMkLst>
        </pc:picChg>
        <pc:picChg chg="add del mod ord">
          <ac:chgData name="Jonas Horn" userId="d5dabb62-83eb-4fb8-a6aa-5ebad375ca87" providerId="ADAL" clId="{358780D9-90FA-4D12-BF19-A20A5B6FF567}" dt="2024-06-05T15:30:07.007" v="3996"/>
          <ac:picMkLst>
            <pc:docMk/>
            <pc:sldMk cId="651351223" sldId="283"/>
            <ac:picMk id="12" creationId="{8E512147-650B-3518-8135-3DCF0EBF36EA}"/>
          </ac:picMkLst>
        </pc:picChg>
        <pc:picChg chg="add del mod">
          <ac:chgData name="Jonas Horn" userId="d5dabb62-83eb-4fb8-a6aa-5ebad375ca87" providerId="ADAL" clId="{358780D9-90FA-4D12-BF19-A20A5B6FF567}" dt="2024-06-13T12:39:23.019" v="4050"/>
          <ac:picMkLst>
            <pc:docMk/>
            <pc:sldMk cId="651351223" sldId="283"/>
            <ac:picMk id="13" creationId="{BA0B6A87-C69B-E329-9055-611B9474EF40}"/>
          </ac:picMkLst>
        </pc:picChg>
      </pc:sldChg>
      <pc:sldChg chg="addSp delSp modSp mod modTransition modAnim modNotesTx">
        <pc:chgData name="Jonas Horn" userId="d5dabb62-83eb-4fb8-a6aa-5ebad375ca87" providerId="ADAL" clId="{358780D9-90FA-4D12-BF19-A20A5B6FF567}" dt="2024-06-13T13:01:38.825" v="4113" actId="1440"/>
        <pc:sldMkLst>
          <pc:docMk/>
          <pc:sldMk cId="1286054565" sldId="284"/>
        </pc:sldMkLst>
        <pc:spChg chg="mod">
          <ac:chgData name="Jonas Horn" userId="d5dabb62-83eb-4fb8-a6aa-5ebad375ca87" providerId="ADAL" clId="{358780D9-90FA-4D12-BF19-A20A5B6FF567}" dt="2024-06-05T13:42:38.386" v="10" actId="14100"/>
          <ac:spMkLst>
            <pc:docMk/>
            <pc:sldMk cId="1286054565" sldId="284"/>
            <ac:spMk id="2" creationId="{2A95BD4B-62CD-74A7-4830-9CC7A3774597}"/>
          </ac:spMkLst>
        </pc:spChg>
        <pc:spChg chg="mod">
          <ac:chgData name="Jonas Horn" userId="d5dabb62-83eb-4fb8-a6aa-5ebad375ca87" providerId="ADAL" clId="{358780D9-90FA-4D12-BF19-A20A5B6FF567}" dt="2024-06-05T13:46:28.251" v="46" actId="1076"/>
          <ac:spMkLst>
            <pc:docMk/>
            <pc:sldMk cId="1286054565" sldId="284"/>
            <ac:spMk id="5" creationId="{85772CF5-FD42-A961-DD66-CF39952B3334}"/>
          </ac:spMkLst>
        </pc:spChg>
        <pc:spChg chg="del">
          <ac:chgData name="Jonas Horn" userId="d5dabb62-83eb-4fb8-a6aa-5ebad375ca87" providerId="ADAL" clId="{358780D9-90FA-4D12-BF19-A20A5B6FF567}" dt="2024-06-05T13:41:52.454" v="5" actId="478"/>
          <ac:spMkLst>
            <pc:docMk/>
            <pc:sldMk cId="1286054565" sldId="284"/>
            <ac:spMk id="8" creationId="{A7086F93-F99E-F649-3276-DEB23AA302AF}"/>
          </ac:spMkLst>
        </pc:spChg>
        <pc:spChg chg="mod">
          <ac:chgData name="Jonas Horn" userId="d5dabb62-83eb-4fb8-a6aa-5ebad375ca87" providerId="ADAL" clId="{358780D9-90FA-4D12-BF19-A20A5B6FF567}" dt="2024-06-05T14:02:35.959" v="664" actId="108"/>
          <ac:spMkLst>
            <pc:docMk/>
            <pc:sldMk cId="1286054565" sldId="284"/>
            <ac:spMk id="18" creationId="{CCC38A5D-7ABE-91B1-CAE7-2951BD9AFA03}"/>
          </ac:spMkLst>
        </pc:spChg>
        <pc:spChg chg="mod">
          <ac:chgData name="Jonas Horn" userId="d5dabb62-83eb-4fb8-a6aa-5ebad375ca87" providerId="ADAL" clId="{358780D9-90FA-4D12-BF19-A20A5B6FF567}" dt="2024-06-05T13:46:34.511" v="48" actId="1076"/>
          <ac:spMkLst>
            <pc:docMk/>
            <pc:sldMk cId="1286054565" sldId="284"/>
            <ac:spMk id="19" creationId="{BDBC8E07-38AF-5DDD-37A8-26A870BBA251}"/>
          </ac:spMkLst>
        </pc:spChg>
        <pc:spChg chg="mod">
          <ac:chgData name="Jonas Horn" userId="d5dabb62-83eb-4fb8-a6aa-5ebad375ca87" providerId="ADAL" clId="{358780D9-90FA-4D12-BF19-A20A5B6FF567}" dt="2024-06-05T13:45:54.601" v="44" actId="20577"/>
          <ac:spMkLst>
            <pc:docMk/>
            <pc:sldMk cId="1286054565" sldId="284"/>
            <ac:spMk id="20" creationId="{F654AE79-24E2-C190-602E-1CBFCEE47868}"/>
          </ac:spMkLst>
        </pc:spChg>
        <pc:spChg chg="mod">
          <ac:chgData name="Jonas Horn" userId="d5dabb62-83eb-4fb8-a6aa-5ebad375ca87" providerId="ADAL" clId="{358780D9-90FA-4D12-BF19-A20A5B6FF567}" dt="2024-06-05T15:06:32.858" v="3718" actId="20577"/>
          <ac:spMkLst>
            <pc:docMk/>
            <pc:sldMk cId="1286054565" sldId="284"/>
            <ac:spMk id="22" creationId="{2D154497-EE33-4AD1-D3B2-044306DDF3D6}"/>
          </ac:spMkLst>
        </pc:spChg>
        <pc:grpChg chg="del">
          <ac:chgData name="Jonas Horn" userId="d5dabb62-83eb-4fb8-a6aa-5ebad375ca87" providerId="ADAL" clId="{358780D9-90FA-4D12-BF19-A20A5B6FF567}" dt="2024-06-05T13:42:01.255" v="6" actId="165"/>
          <ac:grpSpMkLst>
            <pc:docMk/>
            <pc:sldMk cId="1286054565" sldId="284"/>
            <ac:grpSpMk id="16" creationId="{F85E2D22-28EB-2662-149C-4E82F75B6C33}"/>
          </ac:grpSpMkLst>
        </pc:grpChg>
        <pc:picChg chg="add del mod">
          <ac:chgData name="Jonas Horn" userId="d5dabb62-83eb-4fb8-a6aa-5ebad375ca87" providerId="ADAL" clId="{358780D9-90FA-4D12-BF19-A20A5B6FF567}" dt="2024-06-05T15:21:59.272" v="3986"/>
          <ac:picMkLst>
            <pc:docMk/>
            <pc:sldMk cId="1286054565" sldId="284"/>
            <ac:picMk id="3" creationId="{8E2B60E4-C8E4-9AEA-8638-E3382BD362E0}"/>
          </ac:picMkLst>
        </pc:picChg>
        <pc:picChg chg="add del mod">
          <ac:chgData name="Jonas Horn" userId="d5dabb62-83eb-4fb8-a6aa-5ebad375ca87" providerId="ADAL" clId="{358780D9-90FA-4D12-BF19-A20A5B6FF567}" dt="2024-06-13T12:41:36.497" v="4053"/>
          <ac:picMkLst>
            <pc:docMk/>
            <pc:sldMk cId="1286054565" sldId="284"/>
            <ac:picMk id="6" creationId="{1ADB8947-7E78-1EA0-2B8F-AB8F08429D98}"/>
          </ac:picMkLst>
        </pc:picChg>
        <pc:picChg chg="add del mod ord">
          <ac:chgData name="Jonas Horn" userId="d5dabb62-83eb-4fb8-a6aa-5ebad375ca87" providerId="ADAL" clId="{358780D9-90FA-4D12-BF19-A20A5B6FF567}" dt="2024-06-13T12:42:12.835" v="4054"/>
          <ac:picMkLst>
            <pc:docMk/>
            <pc:sldMk cId="1286054565" sldId="284"/>
            <ac:picMk id="10" creationId="{F46B3901-2A48-CF3E-535F-7390B6C6384D}"/>
          </ac:picMkLst>
        </pc:picChg>
        <pc:picChg chg="mod topLvl">
          <ac:chgData name="Jonas Horn" userId="d5dabb62-83eb-4fb8-a6aa-5ebad375ca87" providerId="ADAL" clId="{358780D9-90FA-4D12-BF19-A20A5B6FF567}" dt="2024-06-05T13:42:01.255" v="6" actId="165"/>
          <ac:picMkLst>
            <pc:docMk/>
            <pc:sldMk cId="1286054565" sldId="284"/>
            <ac:picMk id="11" creationId="{1B69FB4D-EFC0-5426-B196-9F6092E4E10E}"/>
          </ac:picMkLst>
        </pc:picChg>
        <pc:picChg chg="del mod topLvl">
          <ac:chgData name="Jonas Horn" userId="d5dabb62-83eb-4fb8-a6aa-5ebad375ca87" providerId="ADAL" clId="{358780D9-90FA-4D12-BF19-A20A5B6FF567}" dt="2024-06-05T13:42:03.161" v="7" actId="478"/>
          <ac:picMkLst>
            <pc:docMk/>
            <pc:sldMk cId="1286054565" sldId="284"/>
            <ac:picMk id="12" creationId="{CF06A4A0-0DB8-5E0B-7C52-23BFCDA1EFD8}"/>
          </ac:picMkLst>
        </pc:picChg>
        <pc:picChg chg="add del mod">
          <ac:chgData name="Jonas Horn" userId="d5dabb62-83eb-4fb8-a6aa-5ebad375ca87" providerId="ADAL" clId="{358780D9-90FA-4D12-BF19-A20A5B6FF567}" dt="2024-06-13T12:42:18.916" v="4056"/>
          <ac:picMkLst>
            <pc:docMk/>
            <pc:sldMk cId="1286054565" sldId="284"/>
            <ac:picMk id="12" creationId="{FB565461-1C8B-1129-0CF6-898E4CF80536}"/>
          </ac:picMkLst>
        </pc:picChg>
        <pc:picChg chg="mod topLvl">
          <ac:chgData name="Jonas Horn" userId="d5dabb62-83eb-4fb8-a6aa-5ebad375ca87" providerId="ADAL" clId="{358780D9-90FA-4D12-BF19-A20A5B6FF567}" dt="2024-06-05T13:42:01.255" v="6" actId="165"/>
          <ac:picMkLst>
            <pc:docMk/>
            <pc:sldMk cId="1286054565" sldId="284"/>
            <ac:picMk id="14" creationId="{C1ECC30D-06D9-EC01-54EA-9A93116F7166}"/>
          </ac:picMkLst>
        </pc:picChg>
        <pc:picChg chg="mod topLvl">
          <ac:chgData name="Jonas Horn" userId="d5dabb62-83eb-4fb8-a6aa-5ebad375ca87" providerId="ADAL" clId="{358780D9-90FA-4D12-BF19-A20A5B6FF567}" dt="2024-06-05T13:42:01.255" v="6" actId="165"/>
          <ac:picMkLst>
            <pc:docMk/>
            <pc:sldMk cId="1286054565" sldId="284"/>
            <ac:picMk id="15" creationId="{B3C95DD2-5413-9B66-A196-4D24BD65F409}"/>
          </ac:picMkLst>
        </pc:picChg>
        <pc:picChg chg="add del mod ord">
          <ac:chgData name="Jonas Horn" userId="d5dabb62-83eb-4fb8-a6aa-5ebad375ca87" providerId="ADAL" clId="{358780D9-90FA-4D12-BF19-A20A5B6FF567}" dt="2024-06-13T12:42:24.520" v="4057"/>
          <ac:picMkLst>
            <pc:docMk/>
            <pc:sldMk cId="1286054565" sldId="284"/>
            <ac:picMk id="23" creationId="{6E6D36F2-4BEB-C1E0-96C3-18955F087E08}"/>
          </ac:picMkLst>
        </pc:picChg>
        <pc:picChg chg="add del mod">
          <ac:chgData name="Jonas Horn" userId="d5dabb62-83eb-4fb8-a6aa-5ebad375ca87" providerId="ADAL" clId="{358780D9-90FA-4D12-BF19-A20A5B6FF567}" dt="2024-06-13T12:43:27.601" v="4059"/>
          <ac:picMkLst>
            <pc:docMk/>
            <pc:sldMk cId="1286054565" sldId="284"/>
            <ac:picMk id="24" creationId="{F4EDEBA1-D0DB-6711-F21E-24AF7CCB1A47}"/>
          </ac:picMkLst>
        </pc:picChg>
        <pc:picChg chg="add del mod ord">
          <ac:chgData name="Jonas Horn" userId="d5dabb62-83eb-4fb8-a6aa-5ebad375ca87" providerId="ADAL" clId="{358780D9-90FA-4D12-BF19-A20A5B6FF567}" dt="2024-06-13T12:44:12.362" v="4060"/>
          <ac:picMkLst>
            <pc:docMk/>
            <pc:sldMk cId="1286054565" sldId="284"/>
            <ac:picMk id="27" creationId="{93DF0916-F9E8-8906-3B74-1FC43083744F}"/>
          </ac:picMkLst>
        </pc:picChg>
        <pc:picChg chg="add del mod">
          <ac:chgData name="Jonas Horn" userId="d5dabb62-83eb-4fb8-a6aa-5ebad375ca87" providerId="ADAL" clId="{358780D9-90FA-4D12-BF19-A20A5B6FF567}" dt="2024-06-13T12:44:24.626" v="4062"/>
          <ac:picMkLst>
            <pc:docMk/>
            <pc:sldMk cId="1286054565" sldId="284"/>
            <ac:picMk id="28" creationId="{470506EC-C644-1557-9CDD-10002AA5ABFC}"/>
          </ac:picMkLst>
        </pc:picChg>
        <pc:picChg chg="add del mod ord">
          <ac:chgData name="Jonas Horn" userId="d5dabb62-83eb-4fb8-a6aa-5ebad375ca87" providerId="ADAL" clId="{358780D9-90FA-4D12-BF19-A20A5B6FF567}" dt="2024-06-13T12:46:04.229" v="4063"/>
          <ac:picMkLst>
            <pc:docMk/>
            <pc:sldMk cId="1286054565" sldId="284"/>
            <ac:picMk id="31" creationId="{A9EBF474-230A-90DF-AC57-281F2D2A8B9E}"/>
          </ac:picMkLst>
        </pc:picChg>
        <pc:picChg chg="add del mod">
          <ac:chgData name="Jonas Horn" userId="d5dabb62-83eb-4fb8-a6aa-5ebad375ca87" providerId="ADAL" clId="{358780D9-90FA-4D12-BF19-A20A5B6FF567}" dt="2024-06-13T12:46:27.073" v="4069"/>
          <ac:picMkLst>
            <pc:docMk/>
            <pc:sldMk cId="1286054565" sldId="284"/>
            <ac:picMk id="32" creationId="{723B5557-6510-BAB8-3870-931B239CCE0E}"/>
          </ac:picMkLst>
        </pc:picChg>
        <pc:picChg chg="add del mod ord">
          <ac:chgData name="Jonas Horn" userId="d5dabb62-83eb-4fb8-a6aa-5ebad375ca87" providerId="ADAL" clId="{358780D9-90FA-4D12-BF19-A20A5B6FF567}" dt="2024-06-13T12:46:43.608" v="4070"/>
          <ac:picMkLst>
            <pc:docMk/>
            <pc:sldMk cId="1286054565" sldId="284"/>
            <ac:picMk id="35" creationId="{ED647E34-0C4B-9811-20AF-D7DAB7CF3C3C}"/>
          </ac:picMkLst>
        </pc:picChg>
        <pc:picChg chg="add del mod">
          <ac:chgData name="Jonas Horn" userId="d5dabb62-83eb-4fb8-a6aa-5ebad375ca87" providerId="ADAL" clId="{358780D9-90FA-4D12-BF19-A20A5B6FF567}" dt="2024-06-13T12:50:25.333" v="4072"/>
          <ac:picMkLst>
            <pc:docMk/>
            <pc:sldMk cId="1286054565" sldId="284"/>
            <ac:picMk id="36" creationId="{83D6AB64-8747-70E4-13A8-D4301FAD66DF}"/>
          </ac:picMkLst>
        </pc:picChg>
        <pc:picChg chg="add del mod ord">
          <ac:chgData name="Jonas Horn" userId="d5dabb62-83eb-4fb8-a6aa-5ebad375ca87" providerId="ADAL" clId="{358780D9-90FA-4D12-BF19-A20A5B6FF567}" dt="2024-06-13T12:51:24.264" v="4073"/>
          <ac:picMkLst>
            <pc:docMk/>
            <pc:sldMk cId="1286054565" sldId="284"/>
            <ac:picMk id="39" creationId="{DD8D964A-233A-0E04-D68D-1C55528BF15D}"/>
          </ac:picMkLst>
        </pc:picChg>
        <pc:picChg chg="add del mod">
          <ac:chgData name="Jonas Horn" userId="d5dabb62-83eb-4fb8-a6aa-5ebad375ca87" providerId="ADAL" clId="{358780D9-90FA-4D12-BF19-A20A5B6FF567}" dt="2024-06-13T12:51:35.181" v="4075"/>
          <ac:picMkLst>
            <pc:docMk/>
            <pc:sldMk cId="1286054565" sldId="284"/>
            <ac:picMk id="40" creationId="{2AD9DB07-1CD5-D676-1C6B-244F3F18B480}"/>
          </ac:picMkLst>
        </pc:picChg>
        <pc:picChg chg="add del mod ord">
          <ac:chgData name="Jonas Horn" userId="d5dabb62-83eb-4fb8-a6aa-5ebad375ca87" providerId="ADAL" clId="{358780D9-90FA-4D12-BF19-A20A5B6FF567}" dt="2024-06-13T12:51:54.124" v="4076"/>
          <ac:picMkLst>
            <pc:docMk/>
            <pc:sldMk cId="1286054565" sldId="284"/>
            <ac:picMk id="43" creationId="{E1CEAB5C-6838-2EE1-7EF9-3CDB7502B7DC}"/>
          </ac:picMkLst>
        </pc:picChg>
        <pc:picChg chg="add del mod">
          <ac:chgData name="Jonas Horn" userId="d5dabb62-83eb-4fb8-a6aa-5ebad375ca87" providerId="ADAL" clId="{358780D9-90FA-4D12-BF19-A20A5B6FF567}" dt="2024-06-13T12:51:57.162" v="4078"/>
          <ac:picMkLst>
            <pc:docMk/>
            <pc:sldMk cId="1286054565" sldId="284"/>
            <ac:picMk id="44" creationId="{6D7D7148-B546-807B-B561-0A21D5CF68E8}"/>
          </ac:picMkLst>
        </pc:picChg>
        <pc:picChg chg="add del mod ord">
          <ac:chgData name="Jonas Horn" userId="d5dabb62-83eb-4fb8-a6aa-5ebad375ca87" providerId="ADAL" clId="{358780D9-90FA-4D12-BF19-A20A5B6FF567}" dt="2024-06-13T12:52:16.021" v="4079"/>
          <ac:picMkLst>
            <pc:docMk/>
            <pc:sldMk cId="1286054565" sldId="284"/>
            <ac:picMk id="47" creationId="{C8661188-D308-D0C9-2D85-258DE79A027F}"/>
          </ac:picMkLst>
        </pc:picChg>
        <pc:picChg chg="add del mod">
          <ac:chgData name="Jonas Horn" userId="d5dabb62-83eb-4fb8-a6aa-5ebad375ca87" providerId="ADAL" clId="{358780D9-90FA-4D12-BF19-A20A5B6FF567}" dt="2024-06-13T12:52:20.014" v="4081"/>
          <ac:picMkLst>
            <pc:docMk/>
            <pc:sldMk cId="1286054565" sldId="284"/>
            <ac:picMk id="48" creationId="{B123911C-9B21-8963-36DD-EE71A559DB4C}"/>
          </ac:picMkLst>
        </pc:picChg>
        <pc:picChg chg="add del mod ord">
          <ac:chgData name="Jonas Horn" userId="d5dabb62-83eb-4fb8-a6aa-5ebad375ca87" providerId="ADAL" clId="{358780D9-90FA-4D12-BF19-A20A5B6FF567}" dt="2024-06-13T12:53:41.116" v="4082"/>
          <ac:picMkLst>
            <pc:docMk/>
            <pc:sldMk cId="1286054565" sldId="284"/>
            <ac:picMk id="51" creationId="{B7CE0B67-7FA6-465A-7192-AE3A604AC90E}"/>
          </ac:picMkLst>
        </pc:picChg>
        <pc:picChg chg="add mod modCrop">
          <ac:chgData name="Jonas Horn" userId="d5dabb62-83eb-4fb8-a6aa-5ebad375ca87" providerId="ADAL" clId="{358780D9-90FA-4D12-BF19-A20A5B6FF567}" dt="2024-06-13T13:01:38.825" v="4113" actId="1440"/>
          <ac:picMkLst>
            <pc:docMk/>
            <pc:sldMk cId="1286054565" sldId="284"/>
            <ac:picMk id="52" creationId="{B50C1A18-7DDA-F0F6-D22D-76FE74941A7A}"/>
          </ac:picMkLst>
        </pc:picChg>
      </pc:sldChg>
      <pc:sldChg chg="addSp delSp modSp mod modTransition modAnim modNotesTx">
        <pc:chgData name="Jonas Horn" userId="d5dabb62-83eb-4fb8-a6aa-5ebad375ca87" providerId="ADAL" clId="{358780D9-90FA-4D12-BF19-A20A5B6FF567}" dt="2024-06-13T13:09:38.404" v="4137"/>
        <pc:sldMkLst>
          <pc:docMk/>
          <pc:sldMk cId="3160681989" sldId="285"/>
        </pc:sldMkLst>
        <pc:spChg chg="mod">
          <ac:chgData name="Jonas Horn" userId="d5dabb62-83eb-4fb8-a6aa-5ebad375ca87" providerId="ADAL" clId="{358780D9-90FA-4D12-BF19-A20A5B6FF567}" dt="2024-06-13T12:33:57.407" v="4035" actId="1035"/>
          <ac:spMkLst>
            <pc:docMk/>
            <pc:sldMk cId="3160681989" sldId="285"/>
            <ac:spMk id="3" creationId="{38A0B555-FCDB-9F44-57AE-74F840E1BB45}"/>
          </ac:spMkLst>
        </pc:spChg>
        <pc:spChg chg="mod">
          <ac:chgData name="Jonas Horn" userId="d5dabb62-83eb-4fb8-a6aa-5ebad375ca87" providerId="ADAL" clId="{358780D9-90FA-4D12-BF19-A20A5B6FF567}" dt="2024-06-05T14:54:42.188" v="2990" actId="1076"/>
          <ac:spMkLst>
            <pc:docMk/>
            <pc:sldMk cId="3160681989" sldId="285"/>
            <ac:spMk id="18" creationId="{CCC38A5D-7ABE-91B1-CAE7-2951BD9AFA03}"/>
          </ac:spMkLst>
        </pc:spChg>
        <pc:spChg chg="mod">
          <ac:chgData name="Jonas Horn" userId="d5dabb62-83eb-4fb8-a6aa-5ebad375ca87" providerId="ADAL" clId="{358780D9-90FA-4D12-BF19-A20A5B6FF567}" dt="2024-06-13T12:33:47.636" v="4026" actId="1035"/>
          <ac:spMkLst>
            <pc:docMk/>
            <pc:sldMk cId="3160681989" sldId="285"/>
            <ac:spMk id="19" creationId="{BDBC8E07-38AF-5DDD-37A8-26A870BBA251}"/>
          </ac:spMkLst>
        </pc:spChg>
        <pc:spChg chg="mod">
          <ac:chgData name="Jonas Horn" userId="d5dabb62-83eb-4fb8-a6aa-5ebad375ca87" providerId="ADAL" clId="{358780D9-90FA-4D12-BF19-A20A5B6FF567}" dt="2024-06-13T12:33:54.030" v="4030" actId="1035"/>
          <ac:spMkLst>
            <pc:docMk/>
            <pc:sldMk cId="3160681989" sldId="285"/>
            <ac:spMk id="20" creationId="{F654AE79-24E2-C190-602E-1CBFCEE47868}"/>
          </ac:spMkLst>
        </pc:spChg>
        <pc:picChg chg="mod">
          <ac:chgData name="Jonas Horn" userId="d5dabb62-83eb-4fb8-a6aa-5ebad375ca87" providerId="ADAL" clId="{358780D9-90FA-4D12-BF19-A20A5B6FF567}" dt="2024-06-05T14:54:56.934" v="2993" actId="1076"/>
          <ac:picMkLst>
            <pc:docMk/>
            <pc:sldMk cId="3160681989" sldId="285"/>
            <ac:picMk id="2" creationId="{C9C9C0CC-2BD0-61AA-0912-A3F514EE3420}"/>
          </ac:picMkLst>
        </pc:picChg>
        <pc:picChg chg="add del mod">
          <ac:chgData name="Jonas Horn" userId="d5dabb62-83eb-4fb8-a6aa-5ebad375ca87" providerId="ADAL" clId="{358780D9-90FA-4D12-BF19-A20A5B6FF567}" dt="2024-06-05T15:21:59.272" v="3986"/>
          <ac:picMkLst>
            <pc:docMk/>
            <pc:sldMk cId="3160681989" sldId="285"/>
            <ac:picMk id="4" creationId="{E1B042C0-4665-FD45-DA18-2887B941F118}"/>
          </ac:picMkLst>
        </pc:picChg>
        <pc:picChg chg="mod">
          <ac:chgData name="Jonas Horn" userId="d5dabb62-83eb-4fb8-a6aa-5ebad375ca87" providerId="ADAL" clId="{358780D9-90FA-4D12-BF19-A20A5B6FF567}" dt="2024-06-05T14:53:45.900" v="2978" actId="1076"/>
          <ac:picMkLst>
            <pc:docMk/>
            <pc:sldMk cId="3160681989" sldId="285"/>
            <ac:picMk id="5" creationId="{67E13FB1-8BBE-B19A-2072-B53F423002B1}"/>
          </ac:picMkLst>
        </pc:picChg>
        <pc:picChg chg="add del mod">
          <ac:chgData name="Jonas Horn" userId="d5dabb62-83eb-4fb8-a6aa-5ebad375ca87" providerId="ADAL" clId="{358780D9-90FA-4D12-BF19-A20A5B6FF567}" dt="2024-06-13T12:54:11.635" v="4084"/>
          <ac:picMkLst>
            <pc:docMk/>
            <pc:sldMk cId="3160681989" sldId="285"/>
            <ac:picMk id="6" creationId="{B0465C7A-39DF-425E-12D2-763068F0DFCA}"/>
          </ac:picMkLst>
        </pc:picChg>
        <pc:picChg chg="add del mod ord">
          <ac:chgData name="Jonas Horn" userId="d5dabb62-83eb-4fb8-a6aa-5ebad375ca87" providerId="ADAL" clId="{358780D9-90FA-4D12-BF19-A20A5B6FF567}" dt="2024-06-13T12:54:21.450" v="4085"/>
          <ac:picMkLst>
            <pc:docMk/>
            <pc:sldMk cId="3160681989" sldId="285"/>
            <ac:picMk id="8" creationId="{0E9473C7-CD2E-1006-7B1D-1665B6C101AD}"/>
          </ac:picMkLst>
        </pc:picChg>
        <pc:picChg chg="add del mod">
          <ac:chgData name="Jonas Horn" userId="d5dabb62-83eb-4fb8-a6aa-5ebad375ca87" providerId="ADAL" clId="{358780D9-90FA-4D12-BF19-A20A5B6FF567}" dt="2024-06-13T12:54:23.125" v="4087"/>
          <ac:picMkLst>
            <pc:docMk/>
            <pc:sldMk cId="3160681989" sldId="285"/>
            <ac:picMk id="9" creationId="{9257DECE-256A-6DBB-F03C-179290F188DA}"/>
          </ac:picMkLst>
        </pc:picChg>
        <pc:picChg chg="add del mod ord">
          <ac:chgData name="Jonas Horn" userId="d5dabb62-83eb-4fb8-a6aa-5ebad375ca87" providerId="ADAL" clId="{358780D9-90FA-4D12-BF19-A20A5B6FF567}" dt="2024-06-13T12:55:09.568" v="4088"/>
          <ac:picMkLst>
            <pc:docMk/>
            <pc:sldMk cId="3160681989" sldId="285"/>
            <ac:picMk id="12" creationId="{4DC2A0B4-F7B6-77D5-A91B-24E233FBF476}"/>
          </ac:picMkLst>
        </pc:picChg>
        <pc:picChg chg="add del mod">
          <ac:chgData name="Jonas Horn" userId="d5dabb62-83eb-4fb8-a6aa-5ebad375ca87" providerId="ADAL" clId="{358780D9-90FA-4D12-BF19-A20A5B6FF567}" dt="2024-06-13T12:55:18.164" v="4090"/>
          <ac:picMkLst>
            <pc:docMk/>
            <pc:sldMk cId="3160681989" sldId="285"/>
            <ac:picMk id="13" creationId="{7E436910-1BDF-C30F-EA52-9B6FEA185091}"/>
          </ac:picMkLst>
        </pc:picChg>
        <pc:picChg chg="add del mod ord">
          <ac:chgData name="Jonas Horn" userId="d5dabb62-83eb-4fb8-a6aa-5ebad375ca87" providerId="ADAL" clId="{358780D9-90FA-4D12-BF19-A20A5B6FF567}" dt="2024-06-13T12:55:26.437" v="4091"/>
          <ac:picMkLst>
            <pc:docMk/>
            <pc:sldMk cId="3160681989" sldId="285"/>
            <ac:picMk id="16" creationId="{E86A3D43-8D23-B7FE-F857-EB1EC3540642}"/>
          </ac:picMkLst>
        </pc:picChg>
        <pc:picChg chg="mod">
          <ac:chgData name="Jonas Horn" userId="d5dabb62-83eb-4fb8-a6aa-5ebad375ca87" providerId="ADAL" clId="{358780D9-90FA-4D12-BF19-A20A5B6FF567}" dt="2024-06-05T14:53:43.753" v="2977" actId="1076"/>
          <ac:picMkLst>
            <pc:docMk/>
            <pc:sldMk cId="3160681989" sldId="285"/>
            <ac:picMk id="22" creationId="{8F11FD23-FF23-600A-95D3-529BF75ED2C1}"/>
          </ac:picMkLst>
        </pc:picChg>
        <pc:picChg chg="add del mod">
          <ac:chgData name="Jonas Horn" userId="d5dabb62-83eb-4fb8-a6aa-5ebad375ca87" providerId="ADAL" clId="{358780D9-90FA-4D12-BF19-A20A5B6FF567}" dt="2024-06-13T12:55:27.977" v="4093"/>
          <ac:picMkLst>
            <pc:docMk/>
            <pc:sldMk cId="3160681989" sldId="285"/>
            <ac:picMk id="23" creationId="{1430E88F-7E60-57AA-4A5F-40AF38CE234F}"/>
          </ac:picMkLst>
        </pc:picChg>
        <pc:picChg chg="add del mod ord">
          <ac:chgData name="Jonas Horn" userId="d5dabb62-83eb-4fb8-a6aa-5ebad375ca87" providerId="ADAL" clId="{358780D9-90FA-4D12-BF19-A20A5B6FF567}" dt="2024-06-13T12:55:59.762" v="4094"/>
          <ac:picMkLst>
            <pc:docMk/>
            <pc:sldMk cId="3160681989" sldId="285"/>
            <ac:picMk id="26" creationId="{61D8E4C9-9CD2-E024-FD44-BC83A4C542EA}"/>
          </ac:picMkLst>
        </pc:picChg>
        <pc:picChg chg="add del mod">
          <ac:chgData name="Jonas Horn" userId="d5dabb62-83eb-4fb8-a6aa-5ebad375ca87" providerId="ADAL" clId="{358780D9-90FA-4D12-BF19-A20A5B6FF567}" dt="2024-06-13T12:56:01.592" v="4096"/>
          <ac:picMkLst>
            <pc:docMk/>
            <pc:sldMk cId="3160681989" sldId="285"/>
            <ac:picMk id="27" creationId="{9DE90FE2-BD40-6516-CE49-9A874B9209BD}"/>
          </ac:picMkLst>
        </pc:picChg>
        <pc:picChg chg="mod">
          <ac:chgData name="Jonas Horn" userId="d5dabb62-83eb-4fb8-a6aa-5ebad375ca87" providerId="ADAL" clId="{358780D9-90FA-4D12-BF19-A20A5B6FF567}" dt="2024-06-05T14:54:33.530" v="2989" actId="1076"/>
          <ac:picMkLst>
            <pc:docMk/>
            <pc:sldMk cId="3160681989" sldId="285"/>
            <ac:picMk id="28" creationId="{3DAF971E-1754-2D60-0FBB-C6C9A3BAB4BE}"/>
          </ac:picMkLst>
        </pc:picChg>
        <pc:picChg chg="add del mod ord">
          <ac:chgData name="Jonas Horn" userId="d5dabb62-83eb-4fb8-a6aa-5ebad375ca87" providerId="ADAL" clId="{358780D9-90FA-4D12-BF19-A20A5B6FF567}" dt="2024-06-13T12:56:45.234" v="4097"/>
          <ac:picMkLst>
            <pc:docMk/>
            <pc:sldMk cId="3160681989" sldId="285"/>
            <ac:picMk id="31" creationId="{4B425A6F-B06D-D75A-682D-FCEBFD8FC1B3}"/>
          </ac:picMkLst>
        </pc:picChg>
        <pc:picChg chg="add del mod">
          <ac:chgData name="Jonas Horn" userId="d5dabb62-83eb-4fb8-a6aa-5ebad375ca87" providerId="ADAL" clId="{358780D9-90FA-4D12-BF19-A20A5B6FF567}" dt="2024-06-13T13:07:13.805" v="4130"/>
          <ac:picMkLst>
            <pc:docMk/>
            <pc:sldMk cId="3160681989" sldId="285"/>
            <ac:picMk id="32" creationId="{66B664F4-6767-0D32-CFEC-608F7846C254}"/>
          </ac:picMkLst>
        </pc:picChg>
        <pc:picChg chg="add del mod ord">
          <ac:chgData name="Jonas Horn" userId="d5dabb62-83eb-4fb8-a6aa-5ebad375ca87" providerId="ADAL" clId="{358780D9-90FA-4D12-BF19-A20A5B6FF567}" dt="2024-06-13T13:07:39.575" v="4131"/>
          <ac:picMkLst>
            <pc:docMk/>
            <pc:sldMk cId="3160681989" sldId="285"/>
            <ac:picMk id="36" creationId="{3FB2CDEB-D90F-CDF2-84B1-3254E64087F5}"/>
          </ac:picMkLst>
        </pc:picChg>
        <pc:picChg chg="add del mod">
          <ac:chgData name="Jonas Horn" userId="d5dabb62-83eb-4fb8-a6aa-5ebad375ca87" providerId="ADAL" clId="{358780D9-90FA-4D12-BF19-A20A5B6FF567}" dt="2024-06-13T13:07:43.696" v="4133"/>
          <ac:picMkLst>
            <pc:docMk/>
            <pc:sldMk cId="3160681989" sldId="285"/>
            <ac:picMk id="37" creationId="{FE5089E4-4691-58BD-A8C3-E97571EA082E}"/>
          </ac:picMkLst>
        </pc:picChg>
        <pc:picChg chg="add del mod ord">
          <ac:chgData name="Jonas Horn" userId="d5dabb62-83eb-4fb8-a6aa-5ebad375ca87" providerId="ADAL" clId="{358780D9-90FA-4D12-BF19-A20A5B6FF567}" dt="2024-06-13T13:08:27.755" v="4134"/>
          <ac:picMkLst>
            <pc:docMk/>
            <pc:sldMk cId="3160681989" sldId="285"/>
            <ac:picMk id="40" creationId="{2A66895D-D153-CA8F-A048-30C9A1DECAD4}"/>
          </ac:picMkLst>
        </pc:picChg>
        <pc:picChg chg="add del mod">
          <ac:chgData name="Jonas Horn" userId="d5dabb62-83eb-4fb8-a6aa-5ebad375ca87" providerId="ADAL" clId="{358780D9-90FA-4D12-BF19-A20A5B6FF567}" dt="2024-06-13T13:08:53.867" v="4136"/>
          <ac:picMkLst>
            <pc:docMk/>
            <pc:sldMk cId="3160681989" sldId="285"/>
            <ac:picMk id="41" creationId="{3868D126-CCA6-F3AB-846D-5898CD87BB11}"/>
          </ac:picMkLst>
        </pc:picChg>
        <pc:picChg chg="add del mod ord">
          <ac:chgData name="Jonas Horn" userId="d5dabb62-83eb-4fb8-a6aa-5ebad375ca87" providerId="ADAL" clId="{358780D9-90FA-4D12-BF19-A20A5B6FF567}" dt="2024-06-13T13:09:38.404" v="4137"/>
          <ac:picMkLst>
            <pc:docMk/>
            <pc:sldMk cId="3160681989" sldId="285"/>
            <ac:picMk id="44" creationId="{E75B3FD4-1B03-3EC4-12F6-791F54A99FBF}"/>
          </ac:picMkLst>
        </pc:picChg>
        <pc:picChg chg="add mod">
          <ac:chgData name="Jonas Horn" userId="d5dabb62-83eb-4fb8-a6aa-5ebad375ca87" providerId="ADAL" clId="{358780D9-90FA-4D12-BF19-A20A5B6FF567}" dt="2024-06-13T13:09:38.404" v="4137"/>
          <ac:picMkLst>
            <pc:docMk/>
            <pc:sldMk cId="3160681989" sldId="285"/>
            <ac:picMk id="45" creationId="{AA31BE6C-10E2-9B38-F453-479AD53C9514}"/>
          </ac:picMkLst>
        </pc:picChg>
      </pc:sldChg>
      <pc:sldChg chg="del">
        <pc:chgData name="Jonas Horn" userId="d5dabb62-83eb-4fb8-a6aa-5ebad375ca87" providerId="ADAL" clId="{358780D9-90FA-4D12-BF19-A20A5B6FF567}" dt="2024-06-05T13:37:01.998" v="0" actId="47"/>
        <pc:sldMkLst>
          <pc:docMk/>
          <pc:sldMk cId="4175687606"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F2D97-14DC-3D68-F695-73A2E8626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432E61-330F-A25F-0EB6-75FB4F260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EF22F-4601-480B-AFDB-0EDCF7C2442C}" type="datetimeFigureOut">
              <a:rPr lang="en-US" smtClean="0"/>
              <a:t>6/13/2024</a:t>
            </a:fld>
            <a:endParaRPr lang="en-US"/>
          </a:p>
        </p:txBody>
      </p:sp>
      <p:sp>
        <p:nvSpPr>
          <p:cNvPr id="4" name="Footer Placeholder 3">
            <a:extLst>
              <a:ext uri="{FF2B5EF4-FFF2-40B4-BE49-F238E27FC236}">
                <a16:creationId xmlns:a16="http://schemas.microsoft.com/office/drawing/2014/main" id="{89441705-911E-87F8-95DF-E1272933A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DA9F20-F66F-1B8A-DB3A-299D371895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387CF-09AA-4FE6-9F5A-B60CE63E1F12}" type="slidenum">
              <a:rPr lang="en-US" smtClean="0"/>
              <a:t>‹Nr.›</a:t>
            </a:fld>
            <a:endParaRPr lang="en-US"/>
          </a:p>
        </p:txBody>
      </p:sp>
    </p:spTree>
    <p:extLst>
      <p:ext uri="{BB962C8B-B14F-4D97-AF65-F5344CB8AC3E}">
        <p14:creationId xmlns:p14="http://schemas.microsoft.com/office/powerpoint/2010/main" val="6046629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792A3-2C7B-47A0-80C9-DAA1E1046924}" type="datetimeFigureOut">
              <a:rPr lang="de-DE" smtClean="0"/>
              <a:t>13.06.2024</a:t>
            </a:fld>
            <a:endParaRPr lang="de-DE"/>
          </a:p>
        </p:txBody>
      </p:sp>
      <p:sp>
        <p:nvSpPr>
          <p:cNvPr id="4" name="Folienbildplatzhalter 3"/>
          <p:cNvSpPr>
            <a:spLocks noGrp="1" noRot="1" noChangeAspect="1"/>
          </p:cNvSpPr>
          <p:nvPr>
            <p:ph type="sldImg" idx="2"/>
          </p:nvPr>
        </p:nvSpPr>
        <p:spPr>
          <a:xfrm>
            <a:off x="1359568" y="932447"/>
            <a:ext cx="4138864" cy="23281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3561347"/>
            <a:ext cx="5486400" cy="4439653"/>
          </a:xfrm>
          <a:prstGeom prst="rect">
            <a:avLst/>
          </a:prstGeom>
        </p:spPr>
        <p:txBody>
          <a:bodyPr vert="horz" lIns="0" tIns="0" rIns="0" bIns="0" rtlCol="0"/>
          <a:lstStyle/>
          <a:p>
            <a:pPr lvl="0"/>
            <a:r>
              <a:rPr lang="en-US" noProof="0"/>
              <a:t>First level</a:t>
            </a:r>
          </a:p>
          <a:p>
            <a:pPr lvl="1"/>
            <a:r>
              <a:rPr lang="en-US" noProof="0"/>
              <a:t>Second level</a:t>
            </a:r>
          </a:p>
          <a:p>
            <a:pPr lvl="2"/>
            <a:r>
              <a:rPr lang="en-US" noProof="0"/>
              <a:t>Third level</a:t>
            </a:r>
          </a:p>
          <a:p>
            <a:pPr lvl="3"/>
            <a:r>
              <a:rPr lang="en-US" noProof="0"/>
              <a:t>Fourth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377EE-D37B-49B0-B274-FAC640F68D07}" type="slidenum">
              <a:rPr lang="de-DE" smtClean="0"/>
              <a:t>‹Nr.›</a:t>
            </a:fld>
            <a:endParaRPr lang="de-DE"/>
          </a:p>
        </p:txBody>
      </p:sp>
    </p:spTree>
    <p:extLst>
      <p:ext uri="{BB962C8B-B14F-4D97-AF65-F5344CB8AC3E}">
        <p14:creationId xmlns:p14="http://schemas.microsoft.com/office/powerpoint/2010/main" val="787129825"/>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58900" y="931863"/>
            <a:ext cx="4140200" cy="2328862"/>
          </a:xfrm>
        </p:spPr>
      </p:sp>
      <p:sp>
        <p:nvSpPr>
          <p:cNvPr id="3" name="Notizenplatzhalter 2"/>
          <p:cNvSpPr>
            <a:spLocks noGrp="1"/>
          </p:cNvSpPr>
          <p:nvPr>
            <p:ph type="body" idx="1"/>
          </p:nvPr>
        </p:nvSpPr>
        <p:spPr/>
        <p:txBody>
          <a:bodyPr/>
          <a:lstStyle/>
          <a:p>
            <a:r>
              <a:rPr lang="en-US" dirty="0"/>
              <a:t>We are pleased to announce Sensirion’s latest CO2 sensor, the STC31-C. It is replacing its predecessor, the STC31 with a breathtaking package of the same minimal size, new features and a new interesting price point to enable new applications for our partners and customers.</a:t>
            </a:r>
          </a:p>
        </p:txBody>
      </p:sp>
      <p:sp>
        <p:nvSpPr>
          <p:cNvPr id="4" name="Foliennummernplatzhalter 3"/>
          <p:cNvSpPr>
            <a:spLocks noGrp="1"/>
          </p:cNvSpPr>
          <p:nvPr>
            <p:ph type="sldNum" sz="quarter" idx="5"/>
          </p:nvPr>
        </p:nvSpPr>
        <p:spPr/>
        <p:txBody>
          <a:bodyPr/>
          <a:lstStyle/>
          <a:p>
            <a:fld id="{98A377EE-D37B-49B0-B274-FAC640F68D07}" type="slidenum">
              <a:rPr lang="de-DE" smtClean="0"/>
              <a:t>1</a:t>
            </a:fld>
            <a:endParaRPr lang="de-DE"/>
          </a:p>
        </p:txBody>
      </p:sp>
    </p:spTree>
    <p:extLst>
      <p:ext uri="{BB962C8B-B14F-4D97-AF65-F5344CB8AC3E}">
        <p14:creationId xmlns:p14="http://schemas.microsoft.com/office/powerpoint/2010/main" val="177429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58900" y="931863"/>
            <a:ext cx="4140200" cy="2328862"/>
          </a:xfrm>
        </p:spPr>
      </p:sp>
      <p:sp>
        <p:nvSpPr>
          <p:cNvPr id="3" name="Notizenplatzhalter 2"/>
          <p:cNvSpPr>
            <a:spLocks noGrp="1"/>
          </p:cNvSpPr>
          <p:nvPr>
            <p:ph type="body" idx="1"/>
          </p:nvPr>
        </p:nvSpPr>
        <p:spPr/>
        <p:txBody>
          <a:bodyPr/>
          <a:lstStyle/>
          <a:p>
            <a:pPr marL="0" indent="0">
              <a:buNone/>
            </a:pPr>
            <a:r>
              <a:rPr lang="en-US" dirty="0"/>
              <a:t>The STC31-C is the successor to the currently available STC31. The full backward compatibility allows easy transition for existing customers. The lower price point and the new low-cross-sensitivity measurement mode are sure to enable new applications and expanding in established applications.</a:t>
            </a:r>
          </a:p>
          <a:p>
            <a:pPr marL="0" indent="0">
              <a:buNone/>
            </a:pPr>
            <a:r>
              <a:rPr lang="en-US" dirty="0"/>
              <a:t>Human breath measurement as well as storage and transportation of fresh produce and grain are key applications for this new sensor.</a:t>
            </a:r>
          </a:p>
          <a:p>
            <a:pPr marL="0" indent="0">
              <a:buNone/>
            </a:pPr>
            <a:endParaRPr lang="en-US" dirty="0"/>
          </a:p>
          <a:p>
            <a:pPr marL="0" indent="0">
              <a:buNone/>
            </a:pPr>
            <a:r>
              <a:rPr lang="en-US" dirty="0"/>
              <a:t>The STC31-C is based on the thermal conductivity sensing principal and has the following features: </a:t>
            </a:r>
          </a:p>
          <a:p>
            <a:pPr lvl="0"/>
            <a:r>
              <a:rPr lang="en-US" dirty="0"/>
              <a:t>It is </a:t>
            </a:r>
            <a:r>
              <a:rPr lang="en-US" sz="1400" dirty="0"/>
              <a:t>more than </a:t>
            </a:r>
            <a:r>
              <a:rPr lang="en-US" sz="2000" dirty="0"/>
              <a:t>100x </a:t>
            </a:r>
            <a:r>
              <a:rPr lang="en-US" sz="1400" dirty="0"/>
              <a:t>smaller than common NDIR sensors</a:t>
            </a:r>
          </a:p>
          <a:p>
            <a:pPr lvl="0"/>
            <a:r>
              <a:rPr lang="en-US" sz="1400" dirty="0"/>
              <a:t>It measure over the full range from 0 – 100% CO2 in air or nitrogen.</a:t>
            </a:r>
          </a:p>
          <a:p>
            <a:pPr lvl="0"/>
            <a:r>
              <a:rPr lang="en-US" sz="1400" dirty="0"/>
              <a:t>With an achievable accuracy of down to 0.2 vol% in well controlled application and up to 2 vol% in more demanding applications.</a:t>
            </a:r>
          </a:p>
          <a:p>
            <a:pPr lvl="0"/>
            <a:r>
              <a:rPr lang="en-US" sz="1400" dirty="0"/>
              <a:t>Especially interesting is the new low-cross-sensitivity measurement mode. It reduces the sensitivity to changes of the sample gas like relative humidity, pressure and oxygen concentration. This not only enables applications like breath measurements for the first time but also provides our customers with a very robust measurement mode for many applications.</a:t>
            </a:r>
            <a:endParaRPr lang="en-US" sz="2000" dirty="0"/>
          </a:p>
          <a:p>
            <a:pPr lvl="1"/>
            <a:endParaRPr lang="en-US" dirty="0"/>
          </a:p>
        </p:txBody>
      </p:sp>
      <p:sp>
        <p:nvSpPr>
          <p:cNvPr id="4" name="Foliennummernplatzhalter 3"/>
          <p:cNvSpPr>
            <a:spLocks noGrp="1"/>
          </p:cNvSpPr>
          <p:nvPr>
            <p:ph type="sldNum" sz="quarter" idx="5"/>
          </p:nvPr>
        </p:nvSpPr>
        <p:spPr/>
        <p:txBody>
          <a:bodyPr/>
          <a:lstStyle/>
          <a:p>
            <a:fld id="{98A377EE-D37B-49B0-B274-FAC640F68D07}" type="slidenum">
              <a:rPr lang="de-DE" smtClean="0"/>
              <a:t>2</a:t>
            </a:fld>
            <a:endParaRPr lang="de-DE"/>
          </a:p>
        </p:txBody>
      </p:sp>
    </p:spTree>
    <p:extLst>
      <p:ext uri="{BB962C8B-B14F-4D97-AF65-F5344CB8AC3E}">
        <p14:creationId xmlns:p14="http://schemas.microsoft.com/office/powerpoint/2010/main" val="389405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58900" y="931863"/>
            <a:ext cx="4140200" cy="2328862"/>
          </a:xfrm>
        </p:spPr>
      </p:sp>
      <p:sp>
        <p:nvSpPr>
          <p:cNvPr id="3" name="Notizenplatzhalter 2"/>
          <p:cNvSpPr>
            <a:spLocks noGrp="1"/>
          </p:cNvSpPr>
          <p:nvPr>
            <p:ph type="body" idx="1"/>
          </p:nvPr>
        </p:nvSpPr>
        <p:spPr/>
        <p:txBody>
          <a:bodyPr/>
          <a:lstStyle/>
          <a:p>
            <a:r>
              <a:rPr lang="en-US" dirty="0"/>
              <a:t>The introduction of the STC31-C to Sensirion’s CO2 sensing portfolio extends the possibilities for high concentration measurements in breath, produce storage and other industrial applications. </a:t>
            </a:r>
          </a:p>
          <a:p>
            <a:r>
              <a:rPr lang="en-US" dirty="0"/>
              <a:t>While the SCD30, the SCD4x and the STCC4 cover indoor air quality applications with many options the STC31-C rounds off the CO2 sensing portfolio for applications that need high CO2 sensing, offering the same strength our customers are used to: innovation, miniaturization and industrialization for mass production.</a:t>
            </a:r>
          </a:p>
        </p:txBody>
      </p:sp>
      <p:sp>
        <p:nvSpPr>
          <p:cNvPr id="4" name="Foliennummernplatzhalter 3"/>
          <p:cNvSpPr>
            <a:spLocks noGrp="1"/>
          </p:cNvSpPr>
          <p:nvPr>
            <p:ph type="sldNum" sz="quarter" idx="5"/>
          </p:nvPr>
        </p:nvSpPr>
        <p:spPr/>
        <p:txBody>
          <a:bodyPr/>
          <a:lstStyle/>
          <a:p>
            <a:fld id="{98A377EE-D37B-49B0-B274-FAC640F68D07}" type="slidenum">
              <a:rPr lang="de-DE" smtClean="0"/>
              <a:t>3</a:t>
            </a:fld>
            <a:endParaRPr lang="de-DE"/>
          </a:p>
        </p:txBody>
      </p:sp>
    </p:spTree>
    <p:extLst>
      <p:ext uri="{BB962C8B-B14F-4D97-AF65-F5344CB8AC3E}">
        <p14:creationId xmlns:p14="http://schemas.microsoft.com/office/powerpoint/2010/main" val="328240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58900" y="931863"/>
            <a:ext cx="4140200" cy="2328862"/>
          </a:xfrm>
        </p:spPr>
      </p:sp>
      <p:sp>
        <p:nvSpPr>
          <p:cNvPr id="3" name="Notizenplatzhalter 2"/>
          <p:cNvSpPr>
            <a:spLocks noGrp="1"/>
          </p:cNvSpPr>
          <p:nvPr>
            <p:ph type="body" idx="1"/>
          </p:nvPr>
        </p:nvSpPr>
        <p:spPr/>
        <p:txBody>
          <a:bodyPr/>
          <a:lstStyle/>
          <a:p>
            <a:r>
              <a:rPr lang="en-US" dirty="0"/>
              <a:t>Other features that add to the value proposition of STC31-C:</a:t>
            </a:r>
          </a:p>
          <a:p>
            <a:pPr lvl="1"/>
            <a:r>
              <a:rPr lang="en-US" dirty="0"/>
              <a:t>Swiss Engineering and manufacturing</a:t>
            </a:r>
          </a:p>
          <a:p>
            <a:pPr lvl="1">
              <a:spcAft>
                <a:spcPts val="1800"/>
              </a:spcAft>
            </a:pPr>
            <a:r>
              <a:rPr lang="en-US" sz="1400" dirty="0"/>
              <a:t>Small form factor for cost- and space-effective integration</a:t>
            </a:r>
          </a:p>
          <a:p>
            <a:pPr lvl="1">
              <a:spcAft>
                <a:spcPts val="1800"/>
              </a:spcAft>
            </a:pPr>
            <a:r>
              <a:rPr lang="en-US" sz="1400" dirty="0"/>
              <a:t>SMD assembly and tape &amp; reel packaging, enabling high-volume applications</a:t>
            </a:r>
          </a:p>
          <a:p>
            <a:pPr lvl="1">
              <a:spcAft>
                <a:spcPts val="1800"/>
              </a:spcAft>
            </a:pPr>
            <a:r>
              <a:rPr lang="en-US" sz="1400" dirty="0"/>
              <a:t>And a digital I</a:t>
            </a:r>
            <a:r>
              <a:rPr lang="en-US" sz="1400" baseline="30000" dirty="0"/>
              <a:t>2</a:t>
            </a:r>
            <a:r>
              <a:rPr lang="en-US" sz="1400" dirty="0"/>
              <a:t>C interface for straight-forward sensor communication</a:t>
            </a:r>
          </a:p>
          <a:p>
            <a:pPr marL="180000" lvl="1" indent="0">
              <a:spcAft>
                <a:spcPts val="1800"/>
              </a:spcAft>
              <a:buNone/>
            </a:pPr>
            <a:endParaRPr lang="en-US" sz="1400" dirty="0"/>
          </a:p>
          <a:p>
            <a:pPr lvl="1">
              <a:spcAft>
                <a:spcPts val="1800"/>
              </a:spcAft>
            </a:pPr>
            <a:r>
              <a:rPr lang="en-US" sz="1400" dirty="0"/>
              <a:t>The evaluation kit is available as of now for testing and development and the sensors can be ordered in volume on reel.</a:t>
            </a:r>
          </a:p>
          <a:p>
            <a:pPr lvl="1">
              <a:spcAft>
                <a:spcPts val="1800"/>
              </a:spcAft>
            </a:pPr>
            <a:r>
              <a:rPr lang="en-US" sz="1400" dirty="0"/>
              <a:t>Besides the standard datasheet, the Design Guide provides insides into our extensive integration knowhow and guides the customer through testing, optimization and development.</a:t>
            </a:r>
          </a:p>
          <a:p>
            <a:pPr lvl="1">
              <a:spcAft>
                <a:spcPts val="1800"/>
              </a:spcAft>
            </a:pPr>
            <a:endParaRPr lang="en-US" dirty="0"/>
          </a:p>
          <a:p>
            <a:r>
              <a:rPr lang="en-US" dirty="0"/>
              <a:t>We at Sensirion look forward to finding opportunities for STC31-C in high CO2 sensing applications together with our channel partners. </a:t>
            </a:r>
          </a:p>
        </p:txBody>
      </p:sp>
      <p:sp>
        <p:nvSpPr>
          <p:cNvPr id="4" name="Foliennummernplatzhalter 3"/>
          <p:cNvSpPr>
            <a:spLocks noGrp="1"/>
          </p:cNvSpPr>
          <p:nvPr>
            <p:ph type="sldNum" sz="quarter" idx="5"/>
          </p:nvPr>
        </p:nvSpPr>
        <p:spPr/>
        <p:txBody>
          <a:bodyPr/>
          <a:lstStyle/>
          <a:p>
            <a:fld id="{98A377EE-D37B-49B0-B274-FAC640F68D07}" type="slidenum">
              <a:rPr lang="de-DE" smtClean="0"/>
              <a:t>4</a:t>
            </a:fld>
            <a:endParaRPr lang="de-DE"/>
          </a:p>
        </p:txBody>
      </p:sp>
    </p:spTree>
    <p:extLst>
      <p:ext uri="{BB962C8B-B14F-4D97-AF65-F5344CB8AC3E}">
        <p14:creationId xmlns:p14="http://schemas.microsoft.com/office/powerpoint/2010/main" val="2878463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97752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964959"/>
            <a:ext cx="9144000" cy="738664"/>
          </a:xfrm>
          <a:prstGeom prst="rect">
            <a:avLst/>
          </a:prstGeom>
        </p:spPr>
        <p:txBody>
          <a:bodyPr vert="horz" anchor="b"/>
          <a:lstStyle>
            <a:lvl1pPr algn="l">
              <a:lnSpc>
                <a:spcPct val="100000"/>
              </a:lnSpc>
              <a:defRPr sz="4800" cap="all" baseline="0"/>
            </a:lvl1pPr>
          </a:lstStyle>
          <a:p>
            <a:r>
              <a:rPr lang="en-US" noProof="0"/>
              <a:t>overhead</a:t>
            </a:r>
          </a:p>
        </p:txBody>
      </p:sp>
      <p:sp>
        <p:nvSpPr>
          <p:cNvPr id="6" name="Text Placeholder 5">
            <a:extLst>
              <a:ext uri="{FF2B5EF4-FFF2-40B4-BE49-F238E27FC236}">
                <a16:creationId xmlns:a16="http://schemas.microsoft.com/office/drawing/2014/main" id="{1A4D2577-167E-69EB-1162-5BBAC4F82FD4}"/>
              </a:ext>
            </a:extLst>
          </p:cNvPr>
          <p:cNvSpPr>
            <a:spLocks noGrp="1"/>
          </p:cNvSpPr>
          <p:nvPr>
            <p:ph type="body" sz="quarter" idx="10" hasCustomPrompt="1"/>
          </p:nvPr>
        </p:nvSpPr>
        <p:spPr bwMode="gray">
          <a:xfrm>
            <a:off x="1189036" y="3063969"/>
            <a:ext cx="9144000" cy="214312"/>
          </a:xfrm>
        </p:spPr>
        <p:txBody>
          <a:bodyPr wrap="square">
            <a:spAutoFit/>
          </a:bodyPr>
          <a:lstStyle>
            <a:lvl1pPr marL="0" indent="0">
              <a:lnSpc>
                <a:spcPct val="100000"/>
              </a:lnSpc>
              <a:buNone/>
              <a:defRPr/>
            </a:lvl1pPr>
          </a:lstStyle>
          <a:p>
            <a:pPr lvl="0"/>
            <a:r>
              <a:rPr lang="en-US" noProof="0"/>
              <a:t>Author | Date</a:t>
            </a:r>
          </a:p>
        </p:txBody>
      </p:sp>
      <p:sp>
        <p:nvSpPr>
          <p:cNvPr id="7" name="Text Placeholder 6">
            <a:extLst>
              <a:ext uri="{FF2B5EF4-FFF2-40B4-BE49-F238E27FC236}">
                <a16:creationId xmlns:a16="http://schemas.microsoft.com/office/drawing/2014/main" id="{87869E6D-0360-2933-8C4A-69CBE7710BF1}"/>
              </a:ext>
            </a:extLst>
          </p:cNvPr>
          <p:cNvSpPr>
            <a:spLocks noGrp="1"/>
          </p:cNvSpPr>
          <p:nvPr>
            <p:ph type="body" sz="quarter" idx="12" hasCustomPrompt="1"/>
          </p:nvPr>
        </p:nvSpPr>
        <p:spPr bwMode="gray">
          <a:xfrm>
            <a:off x="0" y="6057900"/>
            <a:ext cx="12192000" cy="800100"/>
          </a:xfrm>
          <a:gradFill>
            <a:gsLst>
              <a:gs pos="19000">
                <a:schemeClr val="bg1">
                  <a:alpha val="80000"/>
                </a:schemeClr>
              </a:gs>
              <a:gs pos="100000">
                <a:schemeClr val="bg1"/>
              </a:gs>
            </a:gsLst>
            <a:lin ang="0" scaled="1"/>
          </a:gradFill>
        </p:spPr>
        <p:txBody>
          <a:bodyPr/>
          <a:lstStyle>
            <a:lvl1pPr marL="0" indent="0">
              <a:buNone/>
              <a:defRPr/>
            </a:lvl1pPr>
          </a:lstStyle>
          <a:p>
            <a:pPr lvl="0"/>
            <a:r>
              <a:rPr lang="en-US"/>
              <a:t> </a:t>
            </a:r>
          </a:p>
        </p:txBody>
      </p:sp>
      <p:sp>
        <p:nvSpPr>
          <p:cNvPr id="20" name="Text Placeholder 19">
            <a:extLst>
              <a:ext uri="{FF2B5EF4-FFF2-40B4-BE49-F238E27FC236}">
                <a16:creationId xmlns:a16="http://schemas.microsoft.com/office/drawing/2014/main" id="{885E7427-45FF-59FD-D7C2-D246E3C50A76}"/>
              </a:ext>
            </a:extLst>
          </p:cNvPr>
          <p:cNvSpPr>
            <a:spLocks noGrp="1"/>
          </p:cNvSpPr>
          <p:nvPr>
            <p:ph type="body" sz="quarter" idx="13" hasCustomPrompt="1"/>
          </p:nvPr>
        </p:nvSpPr>
        <p:spPr bwMode="gray">
          <a:xfrm>
            <a:off x="9912063" y="6301582"/>
            <a:ext cx="1764000" cy="1764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a:t> </a:t>
            </a:r>
          </a:p>
        </p:txBody>
      </p:sp>
      <p:sp>
        <p:nvSpPr>
          <p:cNvPr id="9" name="Textplatzhalter 8">
            <a:extLst>
              <a:ext uri="{FF2B5EF4-FFF2-40B4-BE49-F238E27FC236}">
                <a16:creationId xmlns:a16="http://schemas.microsoft.com/office/drawing/2014/main" id="{64775200-1551-8488-CA6F-C4CF768DB1DB}"/>
              </a:ext>
            </a:extLst>
          </p:cNvPr>
          <p:cNvSpPr>
            <a:spLocks noGrp="1"/>
          </p:cNvSpPr>
          <p:nvPr>
            <p:ph type="body" sz="quarter" idx="14" hasCustomPrompt="1"/>
          </p:nvPr>
        </p:nvSpPr>
        <p:spPr>
          <a:xfrm>
            <a:off x="1189036" y="1703623"/>
            <a:ext cx="9144000" cy="1231106"/>
          </a:xfrm>
        </p:spPr>
        <p:txBody>
          <a:bodyPr>
            <a:spAutoFit/>
          </a:bodyPr>
          <a:lstStyle>
            <a:lvl1pPr marL="0" indent="0">
              <a:spcAft>
                <a:spcPts val="0"/>
              </a:spcAft>
              <a:buNone/>
              <a:defRPr sz="4000"/>
            </a:lvl1pPr>
          </a:lstStyle>
          <a:p>
            <a:pPr lvl="0"/>
            <a:r>
              <a:rPr lang="en-US"/>
              <a:t>Descriptive and more informative presentation header (position variable)</a:t>
            </a:r>
          </a:p>
        </p:txBody>
      </p:sp>
    </p:spTree>
    <p:extLst>
      <p:ext uri="{BB962C8B-B14F-4D97-AF65-F5344CB8AC3E}">
        <p14:creationId xmlns:p14="http://schemas.microsoft.com/office/powerpoint/2010/main" val="205424579"/>
      </p:ext>
    </p:extLst>
  </p:cSld>
  <p:clrMapOvr>
    <a:masterClrMapping/>
  </p:clrMapOvr>
  <p:extLst>
    <p:ext uri="{DCECCB84-F9BA-43D5-87BE-67443E8EF086}">
      <p15:sldGuideLst xmlns:p15="http://schemas.microsoft.com/office/powerpoint/2012/main">
        <p15:guide id="1" orient="horz" pos="3816"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66687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Tree>
    <p:extLst>
      <p:ext uri="{BB962C8B-B14F-4D97-AF65-F5344CB8AC3E}">
        <p14:creationId xmlns:p14="http://schemas.microsoft.com/office/powerpoint/2010/main" val="2920932642"/>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4067"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6096000" y="0"/>
            <a:ext cx="6096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10659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515938" y="921522"/>
            <a:ext cx="5219701" cy="276999"/>
          </a:xfrm>
        </p:spPr>
        <p:txBody>
          <a:bodyPr wrap="square">
            <a:spAutoFit/>
          </a:bodyPr>
          <a:lstStyle>
            <a:lvl1pPr marL="0" indent="0">
              <a:buNone/>
              <a:defRPr sz="1800"/>
            </a:lvl1pPr>
          </a:lstStyle>
          <a:p>
            <a:pPr lvl="0"/>
            <a:r>
              <a:rPr lang="en-US"/>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515937" y="1449388"/>
            <a:ext cx="5219701"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476250"/>
            <a:ext cx="5219701" cy="430887"/>
          </a:xfrm>
        </p:spPr>
        <p:txBody>
          <a:bodyPr vert="horz"/>
          <a:lstStyle/>
          <a:p>
            <a:r>
              <a:rPr lang="en-US"/>
              <a:t>Click to edit title</a:t>
            </a:r>
          </a:p>
        </p:txBody>
      </p:sp>
      <p:sp>
        <p:nvSpPr>
          <p:cNvPr id="2" name="Textfeld 1">
            <a:extLst>
              <a:ext uri="{FF2B5EF4-FFF2-40B4-BE49-F238E27FC236}">
                <a16:creationId xmlns:a16="http://schemas.microsoft.com/office/drawing/2014/main" id="{56437736-CFA1-CDD9-8686-D532BC412AAA}"/>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1249023530"/>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3613"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ollage and informa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1" y="2903025"/>
            <a:ext cx="4053600" cy="39564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848827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6456364" y="921522"/>
            <a:ext cx="5219701" cy="276999"/>
          </a:xfrm>
        </p:spPr>
        <p:txBody>
          <a:bodyPr wrap="square">
            <a:spAutoFit/>
          </a:bodyPr>
          <a:lstStyle>
            <a:lvl1pPr marL="0" indent="0">
              <a:buNone/>
              <a:defRPr sz="1800"/>
            </a:lvl1pPr>
          </a:lstStyle>
          <a:p>
            <a:pPr lvl="0"/>
            <a:r>
              <a:rPr lang="en-US"/>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6456363" y="1449388"/>
            <a:ext cx="5219701"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6456363" y="476250"/>
            <a:ext cx="5219701" cy="430887"/>
          </a:xfrm>
        </p:spPr>
        <p:txBody>
          <a:bodyPr vert="horz"/>
          <a:lstStyle/>
          <a:p>
            <a:r>
              <a:rPr lang="en-US"/>
              <a:t>Click to edit title</a:t>
            </a:r>
          </a:p>
        </p:txBody>
      </p:sp>
      <p:sp>
        <p:nvSpPr>
          <p:cNvPr id="2" name="Picture Placeholder 7">
            <a:extLst>
              <a:ext uri="{FF2B5EF4-FFF2-40B4-BE49-F238E27FC236}">
                <a16:creationId xmlns:a16="http://schemas.microsoft.com/office/drawing/2014/main" id="{070EB6FF-BDB8-BC57-43D8-64D1EFB9A77C}"/>
              </a:ext>
            </a:extLst>
          </p:cNvPr>
          <p:cNvSpPr>
            <a:spLocks noGrp="1"/>
          </p:cNvSpPr>
          <p:nvPr>
            <p:ph type="pic" sz="quarter" idx="18" hasCustomPrompt="1"/>
          </p:nvPr>
        </p:nvSpPr>
        <p:spPr bwMode="gray">
          <a:xfrm>
            <a:off x="2044799" y="0"/>
            <a:ext cx="2008800" cy="28656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sp>
        <p:nvSpPr>
          <p:cNvPr id="5" name="Picture Placeholder 7">
            <a:extLst>
              <a:ext uri="{FF2B5EF4-FFF2-40B4-BE49-F238E27FC236}">
                <a16:creationId xmlns:a16="http://schemas.microsoft.com/office/drawing/2014/main" id="{34A790C3-EB46-C493-10F9-1874E4BDD5AB}"/>
              </a:ext>
            </a:extLst>
          </p:cNvPr>
          <p:cNvSpPr>
            <a:spLocks noGrp="1"/>
          </p:cNvSpPr>
          <p:nvPr>
            <p:ph type="pic" sz="quarter" idx="19" hasCustomPrompt="1"/>
          </p:nvPr>
        </p:nvSpPr>
        <p:spPr bwMode="gray">
          <a:xfrm>
            <a:off x="4087999" y="0"/>
            <a:ext cx="2008800" cy="1764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4,9 c</a:t>
            </a:r>
          </a:p>
        </p:txBody>
      </p:sp>
      <p:sp>
        <p:nvSpPr>
          <p:cNvPr id="11" name="Picture Placeholder 7">
            <a:extLst>
              <a:ext uri="{FF2B5EF4-FFF2-40B4-BE49-F238E27FC236}">
                <a16:creationId xmlns:a16="http://schemas.microsoft.com/office/drawing/2014/main" id="{5604904C-2CE1-5025-AED5-7AD531C88649}"/>
              </a:ext>
            </a:extLst>
          </p:cNvPr>
          <p:cNvSpPr>
            <a:spLocks noGrp="1"/>
          </p:cNvSpPr>
          <p:nvPr>
            <p:ph type="pic" sz="quarter" idx="20" hasCustomPrompt="1"/>
          </p:nvPr>
        </p:nvSpPr>
        <p:spPr bwMode="gray">
          <a:xfrm>
            <a:off x="4087999" y="1798125"/>
            <a:ext cx="2008800" cy="29772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sp>
        <p:nvSpPr>
          <p:cNvPr id="12" name="Text Placeholder 6">
            <a:extLst>
              <a:ext uri="{FF2B5EF4-FFF2-40B4-BE49-F238E27FC236}">
                <a16:creationId xmlns:a16="http://schemas.microsoft.com/office/drawing/2014/main" id="{E12DF83D-A7E2-50CC-12C7-794751D711C6}"/>
              </a:ext>
            </a:extLst>
          </p:cNvPr>
          <p:cNvSpPr>
            <a:spLocks noGrp="1"/>
          </p:cNvSpPr>
          <p:nvPr>
            <p:ph type="body" sz="quarter" idx="12" hasCustomPrompt="1"/>
          </p:nvPr>
        </p:nvSpPr>
        <p:spPr bwMode="gray">
          <a:xfrm>
            <a:off x="-1" y="0"/>
            <a:ext cx="2008800" cy="2865600"/>
          </a:xfrm>
          <a:solidFill>
            <a:schemeClr val="bg2"/>
          </a:solidFill>
        </p:spPr>
        <p:txBody>
          <a:bodyPr lIns="216000" tIns="144000" rIns="216000" bIns="144000" anchor="ctr"/>
          <a:lstStyle>
            <a:lvl1pPr marL="0" indent="0" algn="ctr">
              <a:spcAft>
                <a:spcPts val="0"/>
              </a:spcAft>
              <a:buNone/>
              <a:defRPr b="0"/>
            </a:lvl1pPr>
          </a:lstStyle>
          <a:p>
            <a:pPr lvl="0"/>
            <a:r>
              <a:rPr lang="en-US"/>
              <a:t>Text</a:t>
            </a:r>
          </a:p>
        </p:txBody>
      </p:sp>
      <p:sp>
        <p:nvSpPr>
          <p:cNvPr id="13" name="Text Placeholder 6">
            <a:extLst>
              <a:ext uri="{FF2B5EF4-FFF2-40B4-BE49-F238E27FC236}">
                <a16:creationId xmlns:a16="http://schemas.microsoft.com/office/drawing/2014/main" id="{1B4CE3C8-260E-4092-DCF2-14AA83498B85}"/>
              </a:ext>
            </a:extLst>
          </p:cNvPr>
          <p:cNvSpPr>
            <a:spLocks noGrp="1"/>
          </p:cNvSpPr>
          <p:nvPr>
            <p:ph type="body" sz="quarter" idx="21" hasCustomPrompt="1"/>
          </p:nvPr>
        </p:nvSpPr>
        <p:spPr bwMode="gray">
          <a:xfrm>
            <a:off x="4087999" y="4811201"/>
            <a:ext cx="2008800" cy="2048400"/>
          </a:xfrm>
          <a:solidFill>
            <a:schemeClr val="accent1"/>
          </a:solidFill>
        </p:spPr>
        <p:txBody>
          <a:bodyPr lIns="216000" tIns="144000" rIns="216000" bIns="144000" anchor="ctr"/>
          <a:lstStyle>
            <a:lvl1pPr marL="0" indent="0" algn="ctr">
              <a:spcAft>
                <a:spcPts val="0"/>
              </a:spcAft>
              <a:buNone/>
              <a:defRPr sz="2800" b="1">
                <a:solidFill>
                  <a:schemeClr val="bg1"/>
                </a:solidFill>
              </a:defRPr>
            </a:lvl1pPr>
          </a:lstStyle>
          <a:p>
            <a:pPr lvl="0"/>
            <a:r>
              <a:rPr lang="en-US"/>
              <a:t>Text</a:t>
            </a:r>
          </a:p>
        </p:txBody>
      </p:sp>
    </p:spTree>
    <p:extLst>
      <p:ext uri="{BB962C8B-B14F-4D97-AF65-F5344CB8AC3E}">
        <p14:creationId xmlns:p14="http://schemas.microsoft.com/office/powerpoint/2010/main" val="970001423"/>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4067" userDrawn="1">
          <p15:clr>
            <a:srgbClr val="F26B43"/>
          </p15:clr>
        </p15:guide>
        <p15:guide id="7"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 short text">
    <p:spTree>
      <p:nvGrpSpPr>
        <p:cNvPr id="1" name=""/>
        <p:cNvGrpSpPr/>
        <p:nvPr/>
      </p:nvGrpSpPr>
      <p:grpSpPr>
        <a:xfrm>
          <a:off x="0" y="0"/>
          <a:ext cx="0" cy="0"/>
          <a:chOff x="0" y="0"/>
          <a:chExt cx="0" cy="0"/>
        </a:xfrm>
      </p:grpSpPr>
      <p:sp>
        <p:nvSpPr>
          <p:cNvPr id="4" name="Rechteck 16">
            <a:extLst>
              <a:ext uri="{FF2B5EF4-FFF2-40B4-BE49-F238E27FC236}">
                <a16:creationId xmlns:a16="http://schemas.microsoft.com/office/drawing/2014/main" id="{654104DA-6ABA-2977-3F0C-6ED439081925}"/>
              </a:ext>
            </a:extLst>
          </p:cNvPr>
          <p:cNvSpPr>
            <a:spLocks/>
          </p:cNvSpPr>
          <p:nvPr userDrawn="1"/>
        </p:nvSpPr>
        <p:spPr bwMode="gray">
          <a:xfrm>
            <a:off x="6095999" y="4262322"/>
            <a:ext cx="6096000" cy="2595678"/>
          </a:xfrm>
          <a:prstGeom prst="rect">
            <a:avLst/>
          </a:prstGeom>
          <a:solidFill>
            <a:srgbClr val="66CC3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Narrow"/>
              <a:ea typeface="+mn-ea"/>
              <a:cs typeface="+mn-cs"/>
            </a:endParaRPr>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50759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22590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grpSp>
        <p:nvGrpSpPr>
          <p:cNvPr id="6" name="Gruppieren 9">
            <a:extLst>
              <a:ext uri="{FF2B5EF4-FFF2-40B4-BE49-F238E27FC236}">
                <a16:creationId xmlns:a16="http://schemas.microsoft.com/office/drawing/2014/main" id="{77D196A1-72F4-4E77-D00E-CAC43B13229E}"/>
              </a:ext>
            </a:extLst>
          </p:cNvPr>
          <p:cNvGrpSpPr/>
          <p:nvPr userDrawn="1"/>
        </p:nvGrpSpPr>
        <p:grpSpPr bwMode="gray">
          <a:xfrm>
            <a:off x="10375900" y="6308725"/>
            <a:ext cx="1300163" cy="130175"/>
            <a:chOff x="10390188" y="6381750"/>
            <a:chExt cx="1300163" cy="130175"/>
          </a:xfrm>
          <a:solidFill>
            <a:schemeClr val="bg1"/>
          </a:solidFill>
        </p:grpSpPr>
        <p:sp>
          <p:nvSpPr>
            <p:cNvPr id="9" name="Freeform 5">
              <a:extLst>
                <a:ext uri="{FF2B5EF4-FFF2-40B4-BE49-F238E27FC236}">
                  <a16:creationId xmlns:a16="http://schemas.microsoft.com/office/drawing/2014/main" id="{842708C1-6BDF-B7DA-245B-7FED966C4D43}"/>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0" name="Freeform 6">
              <a:extLst>
                <a:ext uri="{FF2B5EF4-FFF2-40B4-BE49-F238E27FC236}">
                  <a16:creationId xmlns:a16="http://schemas.microsoft.com/office/drawing/2014/main" id="{8486788C-1B91-D9B0-03C0-6872DE49568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1" name="Freeform 7">
              <a:extLst>
                <a:ext uri="{FF2B5EF4-FFF2-40B4-BE49-F238E27FC236}">
                  <a16:creationId xmlns:a16="http://schemas.microsoft.com/office/drawing/2014/main" id="{EF30CC10-46A7-579D-925C-0F3140C7AEB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8">
              <a:extLst>
                <a:ext uri="{FF2B5EF4-FFF2-40B4-BE49-F238E27FC236}">
                  <a16:creationId xmlns:a16="http://schemas.microsoft.com/office/drawing/2014/main" id="{31D896FC-A4CF-6966-0929-21CE9AF9E7EE}"/>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Rectangle 9">
              <a:extLst>
                <a:ext uri="{FF2B5EF4-FFF2-40B4-BE49-F238E27FC236}">
                  <a16:creationId xmlns:a16="http://schemas.microsoft.com/office/drawing/2014/main" id="{989BD606-B1B7-9B25-CDC2-7984E9E5115F}"/>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10">
              <a:extLst>
                <a:ext uri="{FF2B5EF4-FFF2-40B4-BE49-F238E27FC236}">
                  <a16:creationId xmlns:a16="http://schemas.microsoft.com/office/drawing/2014/main" id="{FC58B466-965C-8B1B-08EC-E485C91DFAF8}"/>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11">
              <a:extLst>
                <a:ext uri="{FF2B5EF4-FFF2-40B4-BE49-F238E27FC236}">
                  <a16:creationId xmlns:a16="http://schemas.microsoft.com/office/drawing/2014/main" id="{87A0DC9C-BE52-1A5D-84E9-73AD0A681F1B}"/>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Freeform 12">
              <a:extLst>
                <a:ext uri="{FF2B5EF4-FFF2-40B4-BE49-F238E27FC236}">
                  <a16:creationId xmlns:a16="http://schemas.microsoft.com/office/drawing/2014/main" id="{32A56C7D-800E-90B4-234B-79671DC74A97}"/>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09C07526-4DC6-E3C3-3361-B7A9A66EE90F}"/>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22" name="Text Placeholder 21">
            <a:extLst>
              <a:ext uri="{FF2B5EF4-FFF2-40B4-BE49-F238E27FC236}">
                <a16:creationId xmlns:a16="http://schemas.microsoft.com/office/drawing/2014/main" id="{19F1BABE-ACD0-0AE7-DBC8-B7D3751D4D34}"/>
              </a:ext>
            </a:extLst>
          </p:cNvPr>
          <p:cNvSpPr>
            <a:spLocks noGrp="1"/>
          </p:cNvSpPr>
          <p:nvPr>
            <p:ph type="body" sz="quarter" idx="18" hasCustomPrompt="1"/>
          </p:nvPr>
        </p:nvSpPr>
        <p:spPr bwMode="gray">
          <a:xfrm>
            <a:off x="6456362" y="4553706"/>
            <a:ext cx="5219700" cy="1383544"/>
          </a:xfrm>
        </p:spPr>
        <p:txBody>
          <a:bodyPr/>
          <a:lstStyle>
            <a:lvl1pPr marL="0" indent="0">
              <a:buNone/>
              <a:defRPr sz="2800">
                <a:solidFill>
                  <a:schemeClr val="bg1"/>
                </a:solidFill>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noProof="0"/>
              <a:t>"Here could be a big quotation. Please write a short and meaningful text."</a:t>
            </a:r>
          </a:p>
        </p:txBody>
      </p:sp>
    </p:spTree>
    <p:extLst>
      <p:ext uri="{BB962C8B-B14F-4D97-AF65-F5344CB8AC3E}">
        <p14:creationId xmlns:p14="http://schemas.microsoft.com/office/powerpoint/2010/main" val="1675644209"/>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and highlighted text">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91D5211F-56ED-4CDB-97CF-483B92C7E91A}"/>
              </a:ext>
            </a:extLst>
          </p:cNvPr>
          <p:cNvSpPr>
            <a:spLocks/>
          </p:cNvSpPr>
          <p:nvPr userDrawn="1"/>
        </p:nvSpPr>
        <p:spPr bwMode="gray">
          <a:xfrm>
            <a:off x="6095999" y="2780387"/>
            <a:ext cx="6096000" cy="4077613"/>
          </a:xfrm>
          <a:prstGeom prst="rect">
            <a:avLst/>
          </a:prstGeom>
          <a:solidFill>
            <a:srgbClr val="EEEEE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9640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6456363" y="1449388"/>
            <a:ext cx="5219700" cy="892552"/>
          </a:xfrm>
        </p:spPr>
        <p:txBody>
          <a:bodyPr>
            <a:spAutoFit/>
          </a:bodyPr>
          <a:lstStyle>
            <a:lvl1pPr>
              <a:defRPr/>
            </a:lvl1pPr>
          </a:lstStyle>
          <a:p>
            <a:pPr lvl="0"/>
            <a:r>
              <a:rPr lang="en-US"/>
              <a:t>First level</a:t>
            </a:r>
          </a:p>
          <a:p>
            <a:pPr lvl="1"/>
            <a:r>
              <a:rPr lang="en-US"/>
              <a:t>Second level</a:t>
            </a:r>
          </a:p>
          <a:p>
            <a:pPr lvl="2"/>
            <a:r>
              <a:rPr lang="en-US"/>
              <a:t>Third level</a:t>
            </a:r>
          </a:p>
        </p:txBody>
      </p:sp>
      <p:grpSp>
        <p:nvGrpSpPr>
          <p:cNvPr id="24" name="Gruppieren 9">
            <a:extLst>
              <a:ext uri="{FF2B5EF4-FFF2-40B4-BE49-F238E27FC236}">
                <a16:creationId xmlns:a16="http://schemas.microsoft.com/office/drawing/2014/main" id="{0F44FDDE-CC04-474D-24D7-55C182638E86}"/>
              </a:ext>
            </a:extLst>
          </p:cNvPr>
          <p:cNvGrpSpPr/>
          <p:nvPr userDrawn="1"/>
        </p:nvGrpSpPr>
        <p:grpSpPr bwMode="gray">
          <a:xfrm>
            <a:off x="10375900" y="6308725"/>
            <a:ext cx="1300163" cy="130175"/>
            <a:chOff x="10390188" y="6381750"/>
            <a:chExt cx="1300163" cy="130175"/>
          </a:xfrm>
        </p:grpSpPr>
        <p:sp>
          <p:nvSpPr>
            <p:cNvPr id="25" name="Freeform 5">
              <a:extLst>
                <a:ext uri="{FF2B5EF4-FFF2-40B4-BE49-F238E27FC236}">
                  <a16:creationId xmlns:a16="http://schemas.microsoft.com/office/drawing/2014/main" id="{1A28078A-8714-93CE-BE26-2963BA47565E}"/>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6" name="Freeform 6">
              <a:extLst>
                <a:ext uri="{FF2B5EF4-FFF2-40B4-BE49-F238E27FC236}">
                  <a16:creationId xmlns:a16="http://schemas.microsoft.com/office/drawing/2014/main" id="{90788C78-3565-F69B-E358-3D82EE142E53}"/>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7" name="Freeform 7">
              <a:extLst>
                <a:ext uri="{FF2B5EF4-FFF2-40B4-BE49-F238E27FC236}">
                  <a16:creationId xmlns:a16="http://schemas.microsoft.com/office/drawing/2014/main" id="{E78A2A55-B9BB-12F1-4E0E-B27C0D226DE9}"/>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8" name="Freeform 8">
              <a:extLst>
                <a:ext uri="{FF2B5EF4-FFF2-40B4-BE49-F238E27FC236}">
                  <a16:creationId xmlns:a16="http://schemas.microsoft.com/office/drawing/2014/main" id="{327D1575-AE29-CF3A-427F-8917FCF8B397}"/>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9" name="Rectangle 9">
              <a:extLst>
                <a:ext uri="{FF2B5EF4-FFF2-40B4-BE49-F238E27FC236}">
                  <a16:creationId xmlns:a16="http://schemas.microsoft.com/office/drawing/2014/main" id="{374EC2BB-8E73-7D8C-2546-89E564A97973}"/>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0" name="Freeform 10">
              <a:extLst>
                <a:ext uri="{FF2B5EF4-FFF2-40B4-BE49-F238E27FC236}">
                  <a16:creationId xmlns:a16="http://schemas.microsoft.com/office/drawing/2014/main" id="{08981905-DDB7-CF12-44BE-C91ABAD26437}"/>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1" name="Rectangle 11">
              <a:extLst>
                <a:ext uri="{FF2B5EF4-FFF2-40B4-BE49-F238E27FC236}">
                  <a16:creationId xmlns:a16="http://schemas.microsoft.com/office/drawing/2014/main" id="{6FCAD919-4F93-86F1-EECF-938EDE1FBADC}"/>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2" name="Freeform 12">
              <a:extLst>
                <a:ext uri="{FF2B5EF4-FFF2-40B4-BE49-F238E27FC236}">
                  <a16:creationId xmlns:a16="http://schemas.microsoft.com/office/drawing/2014/main" id="{7A5264F1-7C86-CA50-C155-CAA2BD881D44}"/>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3" name="Freeform 13">
              <a:extLst>
                <a:ext uri="{FF2B5EF4-FFF2-40B4-BE49-F238E27FC236}">
                  <a16:creationId xmlns:a16="http://schemas.microsoft.com/office/drawing/2014/main" id="{86E6E369-7AC0-6A21-5058-7AD60DDE0255}"/>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35" name="Text Placeholder 34">
            <a:extLst>
              <a:ext uri="{FF2B5EF4-FFF2-40B4-BE49-F238E27FC236}">
                <a16:creationId xmlns:a16="http://schemas.microsoft.com/office/drawing/2014/main" id="{54F6975E-DC59-631E-F3F8-235D6AE75E66}"/>
              </a:ext>
            </a:extLst>
          </p:cNvPr>
          <p:cNvSpPr>
            <a:spLocks noGrp="1"/>
          </p:cNvSpPr>
          <p:nvPr>
            <p:ph type="body" sz="quarter" idx="19" hasCustomPrompt="1"/>
          </p:nvPr>
        </p:nvSpPr>
        <p:spPr bwMode="gray">
          <a:xfrm>
            <a:off x="6456363" y="3149600"/>
            <a:ext cx="5219700" cy="2908300"/>
          </a:xfrm>
        </p:spPr>
        <p:txBody>
          <a:bodyPr/>
          <a:lstStyle>
            <a:lvl1pPr>
              <a:defRPr/>
            </a:lvl1p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Tree>
    <p:extLst>
      <p:ext uri="{BB962C8B-B14F-4D97-AF65-F5344CB8AC3E}">
        <p14:creationId xmlns:p14="http://schemas.microsoft.com/office/powerpoint/2010/main" val="3615227027"/>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8256588"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379659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8616951" y="3067822"/>
            <a:ext cx="3059112" cy="276999"/>
          </a:xfrm>
        </p:spPr>
        <p:txBody>
          <a:bodyPr wrap="square">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8616950" y="2622550"/>
            <a:ext cx="3059112" cy="430887"/>
          </a:xfrm>
        </p:spPr>
        <p:txBody>
          <a:bodyPr vert="horz" anchor="b"/>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8616951" y="3595688"/>
            <a:ext cx="3059112" cy="892552"/>
          </a:xfrm>
        </p:spPr>
        <p:txBody>
          <a:bodyPr wrap="square">
            <a:spAutoFit/>
          </a:bodyPr>
          <a:lstStyle>
            <a:lvl1pPr>
              <a:defRPr/>
            </a:lvl1pPr>
          </a:lstStyle>
          <a:p>
            <a:pPr lvl="0"/>
            <a:r>
              <a:rPr lang="en-US"/>
              <a:t>First level</a:t>
            </a:r>
          </a:p>
          <a:p>
            <a:pPr lvl="1"/>
            <a:r>
              <a:rPr lang="en-US"/>
              <a:t>Second level</a:t>
            </a:r>
          </a:p>
          <a:p>
            <a:pPr lvl="2"/>
            <a:r>
              <a:rPr lang="en-US"/>
              <a:t>Third level</a:t>
            </a:r>
          </a:p>
        </p:txBody>
      </p:sp>
    </p:spTree>
    <p:extLst>
      <p:ext uri="{BB962C8B-B14F-4D97-AF65-F5344CB8AC3E}">
        <p14:creationId xmlns:p14="http://schemas.microsoft.com/office/powerpoint/2010/main" val="2945275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guide id="7" pos="5201" userDrawn="1">
          <p15:clr>
            <a:srgbClr val="F26B43"/>
          </p15:clr>
        </p15:guide>
        <p15:guide id="8" pos="5428"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85909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C433125-54EC-A604-9A0C-E54F6326E923}"/>
              </a:ext>
            </a:extLst>
          </p:cNvPr>
          <p:cNvSpPr>
            <a:spLocks noGrp="1"/>
          </p:cNvSpPr>
          <p:nvPr>
            <p:ph type="pic" sz="quarter" idx="11" hasCustomPrompt="1"/>
          </p:nvPr>
        </p:nvSpPr>
        <p:spPr bwMode="gray">
          <a:xfrm>
            <a:off x="0" y="0"/>
            <a:ext cx="12192000" cy="6858000"/>
          </a:xfrm>
          <a:prstGeom prst="rect">
            <a:avLst/>
          </a:prstGeom>
          <a:pattFill prst="wdUpDiag">
            <a:fgClr>
              <a:schemeClr val="bg1"/>
            </a:fgClr>
            <a:bgClr>
              <a:schemeClr val="bg2"/>
            </a:bgClr>
          </a:pattFill>
        </p:spPr>
        <p:txBody>
          <a:bodyPr wrap="square" anchor="ctr">
            <a:noAutofit/>
          </a:bodyPr>
          <a:lstStyle>
            <a:lvl1pPr marL="0" indent="0" algn="ctr">
              <a:lnSpc>
                <a:spcPct val="100000"/>
              </a:lnSpc>
              <a:buNone/>
              <a:defRPr sz="1000" b="1" i="1">
                <a:solidFill>
                  <a:srgbClr val="BDBDBD"/>
                </a:solidFill>
              </a:defRPr>
            </a:lvl1pPr>
          </a:lstStyle>
          <a:p>
            <a:r>
              <a:rPr lang="en-US" noProof="0"/>
              <a:t> Image placeholder</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
        <p:nvSpPr>
          <p:cNvPr id="53" name="Titel 1">
            <a:extLst>
              <a:ext uri="{FF2B5EF4-FFF2-40B4-BE49-F238E27FC236}">
                <a16:creationId xmlns:a16="http://schemas.microsoft.com/office/drawing/2014/main" id="{5C74850C-4D12-087B-508D-3C1B844F2A3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a:t>overhead</a:t>
            </a:r>
          </a:p>
        </p:txBody>
      </p:sp>
      <p:sp>
        <p:nvSpPr>
          <p:cNvPr id="42" name="Text Placeholder 19">
            <a:extLst>
              <a:ext uri="{FF2B5EF4-FFF2-40B4-BE49-F238E27FC236}">
                <a16:creationId xmlns:a16="http://schemas.microsoft.com/office/drawing/2014/main" id="{76C5E18E-2B9C-928E-C108-9EE58EFA0FA1}"/>
              </a:ext>
            </a:extLst>
          </p:cNvPr>
          <p:cNvSpPr>
            <a:spLocks noGrp="1"/>
          </p:cNvSpPr>
          <p:nvPr>
            <p:ph type="body" sz="quarter" idx="13" hasCustomPrompt="1"/>
          </p:nvPr>
        </p:nvSpPr>
        <p:spPr bwMode="gray">
          <a:xfrm>
            <a:off x="10377489" y="6302981"/>
            <a:ext cx="1300954" cy="139281"/>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a:t> </a:t>
            </a:r>
          </a:p>
        </p:txBody>
      </p:sp>
      <p:sp>
        <p:nvSpPr>
          <p:cNvPr id="2" name="Textplatzhalter 8">
            <a:extLst>
              <a:ext uri="{FF2B5EF4-FFF2-40B4-BE49-F238E27FC236}">
                <a16:creationId xmlns:a16="http://schemas.microsoft.com/office/drawing/2014/main" id="{2179DAAC-9178-39A5-E378-93A77FC91136}"/>
              </a:ext>
            </a:extLst>
          </p:cNvPr>
          <p:cNvSpPr>
            <a:spLocks noGrp="1"/>
          </p:cNvSpPr>
          <p:nvPr>
            <p:ph type="body" sz="quarter" idx="14" hasCustomPrompt="1"/>
          </p:nvPr>
        </p:nvSpPr>
        <p:spPr>
          <a:xfrm>
            <a:off x="515937" y="845582"/>
            <a:ext cx="11160126" cy="1231106"/>
          </a:xfrm>
        </p:spPr>
        <p:txBody>
          <a:bodyPr wrap="square">
            <a:spAutoFit/>
          </a:bodyPr>
          <a:lstStyle>
            <a:lvl1pPr marL="0" indent="0">
              <a:spcAft>
                <a:spcPts val="0"/>
              </a:spcAft>
              <a:buNone/>
              <a:defRPr sz="4000"/>
            </a:lvl1pPr>
          </a:lstStyle>
          <a:p>
            <a:pPr lvl="0"/>
            <a:r>
              <a:rPr lang="en-US"/>
              <a:t>Descriptive and more informative presentation header (position variable)</a:t>
            </a:r>
          </a:p>
        </p:txBody>
      </p:sp>
    </p:spTree>
    <p:extLst>
      <p:ext uri="{BB962C8B-B14F-4D97-AF65-F5344CB8AC3E}">
        <p14:creationId xmlns:p14="http://schemas.microsoft.com/office/powerpoint/2010/main" val="279778928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key numbe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321214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‹Nr.›</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a:t>overhead</a:t>
            </a:r>
          </a:p>
        </p:txBody>
      </p:sp>
      <p:sp>
        <p:nvSpPr>
          <p:cNvPr id="4" name="Text Placeholder 6">
            <a:extLst>
              <a:ext uri="{FF2B5EF4-FFF2-40B4-BE49-F238E27FC236}">
                <a16:creationId xmlns:a16="http://schemas.microsoft.com/office/drawing/2014/main" id="{783F72AC-0CBE-E186-9952-E60DB0E74486}"/>
              </a:ext>
            </a:extLst>
          </p:cNvPr>
          <p:cNvSpPr>
            <a:spLocks noGrp="1"/>
          </p:cNvSpPr>
          <p:nvPr>
            <p:ph type="body" sz="quarter" idx="12" hasCustomPrompt="1"/>
          </p:nvPr>
        </p:nvSpPr>
        <p:spPr bwMode="gray">
          <a:xfrm>
            <a:off x="515938"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a:t>00%</a:t>
            </a:r>
          </a:p>
        </p:txBody>
      </p:sp>
      <p:sp>
        <p:nvSpPr>
          <p:cNvPr id="6" name="Text Placeholder 6">
            <a:extLst>
              <a:ext uri="{FF2B5EF4-FFF2-40B4-BE49-F238E27FC236}">
                <a16:creationId xmlns:a16="http://schemas.microsoft.com/office/drawing/2014/main" id="{C8F2AC20-5F87-7AC3-8355-B5B96BFDB3F9}"/>
              </a:ext>
            </a:extLst>
          </p:cNvPr>
          <p:cNvSpPr>
            <a:spLocks noGrp="1"/>
          </p:cNvSpPr>
          <p:nvPr>
            <p:ph type="body" sz="quarter" idx="13" hasCustomPrompt="1"/>
          </p:nvPr>
        </p:nvSpPr>
        <p:spPr bwMode="gray">
          <a:xfrm>
            <a:off x="2405969"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a:t>0 Mio</a:t>
            </a:r>
          </a:p>
        </p:txBody>
      </p:sp>
      <p:sp>
        <p:nvSpPr>
          <p:cNvPr id="10" name="Text Placeholder 6">
            <a:extLst>
              <a:ext uri="{FF2B5EF4-FFF2-40B4-BE49-F238E27FC236}">
                <a16:creationId xmlns:a16="http://schemas.microsoft.com/office/drawing/2014/main" id="{CFA3BF58-70A4-801F-861A-566DC4A4E7E1}"/>
              </a:ext>
            </a:extLst>
          </p:cNvPr>
          <p:cNvSpPr>
            <a:spLocks noGrp="1"/>
          </p:cNvSpPr>
          <p:nvPr>
            <p:ph type="body" sz="quarter" idx="14" hasCustomPrompt="1"/>
          </p:nvPr>
        </p:nvSpPr>
        <p:spPr bwMode="gray">
          <a:xfrm>
            <a:off x="4296000"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a:t>20XY</a:t>
            </a:r>
          </a:p>
        </p:txBody>
      </p:sp>
      <p:sp>
        <p:nvSpPr>
          <p:cNvPr id="7" name="Textfeld 6">
            <a:extLst>
              <a:ext uri="{FF2B5EF4-FFF2-40B4-BE49-F238E27FC236}">
                <a16:creationId xmlns:a16="http://schemas.microsoft.com/office/drawing/2014/main" id="{BF627B82-BAE1-728D-079F-4BDC3D0385E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
        <p:nvSpPr>
          <p:cNvPr id="9" name="Textplatzhalter 8">
            <a:extLst>
              <a:ext uri="{FF2B5EF4-FFF2-40B4-BE49-F238E27FC236}">
                <a16:creationId xmlns:a16="http://schemas.microsoft.com/office/drawing/2014/main" id="{5AFF93A4-4D7F-2C80-AAC0-F02F1BA39CE4}"/>
              </a:ext>
            </a:extLst>
          </p:cNvPr>
          <p:cNvSpPr>
            <a:spLocks noGrp="1"/>
          </p:cNvSpPr>
          <p:nvPr>
            <p:ph type="body" sz="quarter" idx="22" hasCustomPrompt="1"/>
          </p:nvPr>
        </p:nvSpPr>
        <p:spPr>
          <a:xfrm>
            <a:off x="515937" y="845582"/>
            <a:ext cx="11160126" cy="615553"/>
          </a:xfrm>
        </p:spPr>
        <p:txBody>
          <a:bodyPr wrap="square">
            <a:spAutoFit/>
          </a:bodyPr>
          <a:lstStyle>
            <a:lvl1pPr marL="0" indent="0">
              <a:spcAft>
                <a:spcPts val="0"/>
              </a:spcAft>
              <a:buNone/>
              <a:defRPr sz="4000"/>
            </a:lvl1pPr>
          </a:lstStyle>
          <a:p>
            <a:pPr lvl="0"/>
            <a:r>
              <a:rPr lang="en-US"/>
              <a:t>Descriptive, informative presentation header</a:t>
            </a:r>
          </a:p>
        </p:txBody>
      </p:sp>
    </p:spTree>
    <p:extLst>
      <p:ext uri="{BB962C8B-B14F-4D97-AF65-F5344CB8AC3E}">
        <p14:creationId xmlns:p14="http://schemas.microsoft.com/office/powerpoint/2010/main" val="2572802073"/>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2288" userDrawn="1">
          <p15:clr>
            <a:srgbClr val="F26B43"/>
          </p15:clr>
        </p15:guide>
        <p15:guide id="3" orient="horz" pos="3465"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nd Fig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11F65-0243-C583-47AE-B8C1C1605595}"/>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64011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‹Nr.›</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5580063" cy="369332"/>
          </a:xfrm>
          <a:prstGeom prst="rect">
            <a:avLst/>
          </a:prstGeom>
        </p:spPr>
        <p:txBody>
          <a:bodyPr vert="horz" anchor="b"/>
          <a:lstStyle>
            <a:lvl1pPr algn="l">
              <a:lnSpc>
                <a:spcPct val="100000"/>
              </a:lnSpc>
              <a:defRPr sz="2400" cap="all" baseline="0"/>
            </a:lvl1pPr>
          </a:lstStyle>
          <a:p>
            <a:r>
              <a:rPr lang="en-US" noProof="0"/>
              <a:t>overhead</a:t>
            </a:r>
          </a:p>
        </p:txBody>
      </p:sp>
      <p:sp>
        <p:nvSpPr>
          <p:cNvPr id="6" name="Text Placeholder 6">
            <a:extLst>
              <a:ext uri="{FF2B5EF4-FFF2-40B4-BE49-F238E27FC236}">
                <a16:creationId xmlns:a16="http://schemas.microsoft.com/office/drawing/2014/main" id="{D96E3213-01DD-6CDB-B5B1-3441A96565B7}"/>
              </a:ext>
            </a:extLst>
          </p:cNvPr>
          <p:cNvSpPr>
            <a:spLocks noGrp="1"/>
          </p:cNvSpPr>
          <p:nvPr>
            <p:ph type="body" sz="quarter" idx="12" hasCustomPrompt="1"/>
          </p:nvPr>
        </p:nvSpPr>
        <p:spPr bwMode="gray">
          <a:xfrm>
            <a:off x="515938"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a:t>00%</a:t>
            </a:r>
          </a:p>
        </p:txBody>
      </p:sp>
      <p:sp>
        <p:nvSpPr>
          <p:cNvPr id="10" name="Text Placeholder 6">
            <a:extLst>
              <a:ext uri="{FF2B5EF4-FFF2-40B4-BE49-F238E27FC236}">
                <a16:creationId xmlns:a16="http://schemas.microsoft.com/office/drawing/2014/main" id="{C8772DF6-A6AE-7370-A35E-06C67B09DD20}"/>
              </a:ext>
            </a:extLst>
          </p:cNvPr>
          <p:cNvSpPr>
            <a:spLocks noGrp="1"/>
          </p:cNvSpPr>
          <p:nvPr>
            <p:ph type="body" sz="quarter" idx="13" hasCustomPrompt="1"/>
          </p:nvPr>
        </p:nvSpPr>
        <p:spPr bwMode="gray">
          <a:xfrm>
            <a:off x="2405969"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a:t>0 Mio</a:t>
            </a:r>
          </a:p>
        </p:txBody>
      </p:sp>
      <p:sp>
        <p:nvSpPr>
          <p:cNvPr id="11" name="Text Placeholder 6">
            <a:extLst>
              <a:ext uri="{FF2B5EF4-FFF2-40B4-BE49-F238E27FC236}">
                <a16:creationId xmlns:a16="http://schemas.microsoft.com/office/drawing/2014/main" id="{CE9D3FEE-C577-F74B-1629-DFFC856C6ECD}"/>
              </a:ext>
            </a:extLst>
          </p:cNvPr>
          <p:cNvSpPr>
            <a:spLocks noGrp="1"/>
          </p:cNvSpPr>
          <p:nvPr>
            <p:ph type="body" sz="quarter" idx="14" hasCustomPrompt="1"/>
          </p:nvPr>
        </p:nvSpPr>
        <p:spPr bwMode="gray">
          <a:xfrm>
            <a:off x="4296000"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a:t>20XY</a:t>
            </a:r>
          </a:p>
        </p:txBody>
      </p:sp>
      <p:sp>
        <p:nvSpPr>
          <p:cNvPr id="13" name="Text Placeholder 12">
            <a:extLst>
              <a:ext uri="{FF2B5EF4-FFF2-40B4-BE49-F238E27FC236}">
                <a16:creationId xmlns:a16="http://schemas.microsoft.com/office/drawing/2014/main" id="{F6886565-4CB8-E065-18D3-4742E7B0E0C3}"/>
              </a:ext>
            </a:extLst>
          </p:cNvPr>
          <p:cNvSpPr>
            <a:spLocks noGrp="1"/>
          </p:cNvSpPr>
          <p:nvPr>
            <p:ph type="body" sz="quarter" idx="23" hasCustomPrompt="1"/>
          </p:nvPr>
        </p:nvSpPr>
        <p:spPr bwMode="gray">
          <a:xfrm>
            <a:off x="515937" y="2351941"/>
            <a:ext cx="5539837" cy="984885"/>
          </a:xfrm>
        </p:spPr>
        <p:txBody>
          <a:bodyPr>
            <a:spAutoFit/>
          </a:bodyPr>
          <a:lstStyle>
            <a:lvl1pPr marL="0" indent="0">
              <a:buNone/>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a:t>Please insert your informative text here. Please insert your informative text here. Please insert your informative text here. Please insert your informative text here. Please insert your informative text here. Please insert your informative text here. </a:t>
            </a:r>
          </a:p>
        </p:txBody>
      </p:sp>
      <p:sp>
        <p:nvSpPr>
          <p:cNvPr id="18" name="Content Placeholder 17">
            <a:extLst>
              <a:ext uri="{FF2B5EF4-FFF2-40B4-BE49-F238E27FC236}">
                <a16:creationId xmlns:a16="http://schemas.microsoft.com/office/drawing/2014/main" id="{617CFD3D-B343-29AA-FD1F-47C1DE17260F}"/>
              </a:ext>
            </a:extLst>
          </p:cNvPr>
          <p:cNvSpPr>
            <a:spLocks noGrp="1"/>
          </p:cNvSpPr>
          <p:nvPr>
            <p:ph sz="quarter" idx="24" hasCustomPrompt="1"/>
          </p:nvPr>
        </p:nvSpPr>
        <p:spPr bwMode="gray">
          <a:xfrm>
            <a:off x="6456364" y="476250"/>
            <a:ext cx="5219700" cy="5026025"/>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7" name="Textfeld 6">
            <a:extLst>
              <a:ext uri="{FF2B5EF4-FFF2-40B4-BE49-F238E27FC236}">
                <a16:creationId xmlns:a16="http://schemas.microsoft.com/office/drawing/2014/main" id="{DCBBC41F-AA48-5A95-BD22-EDF913E79FCD}"/>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
        <p:nvSpPr>
          <p:cNvPr id="8" name="Textplatzhalter 8">
            <a:extLst>
              <a:ext uri="{FF2B5EF4-FFF2-40B4-BE49-F238E27FC236}">
                <a16:creationId xmlns:a16="http://schemas.microsoft.com/office/drawing/2014/main" id="{3F2B394E-FF4F-A13B-82E3-DC3EC336F9BA}"/>
              </a:ext>
            </a:extLst>
          </p:cNvPr>
          <p:cNvSpPr>
            <a:spLocks noGrp="1"/>
          </p:cNvSpPr>
          <p:nvPr>
            <p:ph type="body" sz="quarter" idx="22" hasCustomPrompt="1"/>
          </p:nvPr>
        </p:nvSpPr>
        <p:spPr>
          <a:xfrm>
            <a:off x="515937" y="845582"/>
            <a:ext cx="5580063" cy="1231106"/>
          </a:xfrm>
        </p:spPr>
        <p:txBody>
          <a:bodyPr wrap="square">
            <a:spAutoFit/>
          </a:bodyPr>
          <a:lstStyle>
            <a:lvl1pPr marL="0" indent="0">
              <a:spcAft>
                <a:spcPts val="0"/>
              </a:spcAft>
              <a:buNone/>
              <a:defRPr sz="4000"/>
            </a:lvl1pPr>
          </a:lstStyle>
          <a:p>
            <a:pPr lvl="0"/>
            <a:r>
              <a:rPr lang="en-US"/>
              <a:t>Headline</a:t>
            </a:r>
          </a:p>
          <a:p>
            <a:pPr lvl="0"/>
            <a:r>
              <a:rPr lang="en-US"/>
              <a:t>Second line</a:t>
            </a:r>
          </a:p>
        </p:txBody>
      </p:sp>
    </p:spTree>
    <p:extLst>
      <p:ext uri="{BB962C8B-B14F-4D97-AF65-F5344CB8AC3E}">
        <p14:creationId xmlns:p14="http://schemas.microsoft.com/office/powerpoint/2010/main" val="2989349200"/>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1480" userDrawn="1">
          <p15:clr>
            <a:srgbClr val="F26B43"/>
          </p15:clr>
        </p15:guide>
        <p15:guide id="3" orient="horz" pos="2286" userDrawn="1">
          <p15:clr>
            <a:srgbClr val="F26B43"/>
          </p15:clr>
        </p15:guide>
        <p15:guide id="4" pos="3840" userDrawn="1">
          <p15:clr>
            <a:srgbClr val="F26B43"/>
          </p15:clr>
        </p15:guide>
        <p15:guide id="5" orient="horz" pos="3465" userDrawn="1">
          <p15:clr>
            <a:srgbClr val="F26B43"/>
          </p15:clr>
        </p15:guide>
        <p15:guide id="6" pos="4067"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4369594" y="0"/>
            <a:ext cx="7822406"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29583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1449388"/>
            <a:ext cx="3484563" cy="615553"/>
          </a:xfrm>
        </p:spPr>
        <p:txBody>
          <a:bodyPr vert="horz"/>
          <a:lstStyle>
            <a:lvl1pPr>
              <a:defRPr sz="4000" cap="all" baseline="0"/>
            </a:lvl1pPr>
          </a:lstStyle>
          <a:p>
            <a:r>
              <a:rPr lang="en-US"/>
              <a:t>Contact</a:t>
            </a:r>
          </a:p>
        </p:txBody>
      </p:sp>
      <p:sp>
        <p:nvSpPr>
          <p:cNvPr id="12" name="Text Placeholder 11">
            <a:extLst>
              <a:ext uri="{FF2B5EF4-FFF2-40B4-BE49-F238E27FC236}">
                <a16:creationId xmlns:a16="http://schemas.microsoft.com/office/drawing/2014/main" id="{968A28B4-9AD6-D64F-46E1-2CD6D443217A}"/>
              </a:ext>
            </a:extLst>
          </p:cNvPr>
          <p:cNvSpPr>
            <a:spLocks noGrp="1"/>
          </p:cNvSpPr>
          <p:nvPr>
            <p:ph type="body" sz="quarter" idx="18" hasCustomPrompt="1"/>
          </p:nvPr>
        </p:nvSpPr>
        <p:spPr bwMode="gray">
          <a:xfrm>
            <a:off x="515938" y="2422525"/>
            <a:ext cx="1789112" cy="492443"/>
          </a:xfrm>
        </p:spPr>
        <p:txBody>
          <a:bodyPr wrap="square">
            <a:spAutoFit/>
          </a:bodyPr>
          <a:lstStyle>
            <a:lvl1pPr marL="0" indent="0">
              <a:spcAft>
                <a:spcPts val="0"/>
              </a:spcAft>
              <a:buNone/>
              <a:defRPr b="1"/>
            </a:lvl1pPr>
          </a:lstStyle>
          <a:p>
            <a:pPr lvl="0"/>
            <a:r>
              <a:rPr lang="en-US"/>
              <a:t>First name</a:t>
            </a:r>
          </a:p>
          <a:p>
            <a:pPr lvl="0"/>
            <a:r>
              <a:rPr lang="en-US"/>
              <a:t>Last name</a:t>
            </a:r>
          </a:p>
        </p:txBody>
      </p:sp>
      <p:sp>
        <p:nvSpPr>
          <p:cNvPr id="13" name="Text Placeholder 11">
            <a:extLst>
              <a:ext uri="{FF2B5EF4-FFF2-40B4-BE49-F238E27FC236}">
                <a16:creationId xmlns:a16="http://schemas.microsoft.com/office/drawing/2014/main" id="{0E2BC42F-49BB-5EC3-11AB-85D6295A0A2F}"/>
              </a:ext>
            </a:extLst>
          </p:cNvPr>
          <p:cNvSpPr>
            <a:spLocks noGrp="1"/>
          </p:cNvSpPr>
          <p:nvPr>
            <p:ph type="body" sz="quarter" idx="19" hasCustomPrompt="1"/>
          </p:nvPr>
        </p:nvSpPr>
        <p:spPr bwMode="gray">
          <a:xfrm>
            <a:off x="2390775" y="2422525"/>
            <a:ext cx="1609725" cy="615553"/>
          </a:xfrm>
        </p:spPr>
        <p:txBody>
          <a:bodyPr>
            <a:spAutoFit/>
          </a:bodyPr>
          <a:lstStyle>
            <a:lvl1pPr marL="0" indent="0">
              <a:spcAft>
                <a:spcPts val="600"/>
              </a:spcAft>
              <a:buNone/>
              <a:defRPr sz="1000" b="0"/>
            </a:lvl1pPr>
          </a:lstStyle>
          <a:p>
            <a:r>
              <a:rPr lang="en-US"/>
              <a:t>E-mail</a:t>
            </a:r>
          </a:p>
          <a:p>
            <a:pPr lvl="0"/>
            <a:r>
              <a:rPr lang="en-US"/>
              <a:t>Phone</a:t>
            </a:r>
          </a:p>
          <a:p>
            <a:pPr lvl="0"/>
            <a:r>
              <a:rPr lang="en-US"/>
              <a:t>Address</a:t>
            </a:r>
          </a:p>
        </p:txBody>
      </p:sp>
      <p:sp>
        <p:nvSpPr>
          <p:cNvPr id="14" name="Text Placeholder 11">
            <a:extLst>
              <a:ext uri="{FF2B5EF4-FFF2-40B4-BE49-F238E27FC236}">
                <a16:creationId xmlns:a16="http://schemas.microsoft.com/office/drawing/2014/main" id="{3935B3FD-4FD7-1142-C3FC-23D71F2A2105}"/>
              </a:ext>
            </a:extLst>
          </p:cNvPr>
          <p:cNvSpPr>
            <a:spLocks noGrp="1"/>
          </p:cNvSpPr>
          <p:nvPr>
            <p:ph type="body" sz="quarter" idx="20" hasCustomPrompt="1"/>
          </p:nvPr>
        </p:nvSpPr>
        <p:spPr bwMode="gray">
          <a:xfrm>
            <a:off x="515938" y="3422650"/>
            <a:ext cx="1789112" cy="492443"/>
          </a:xfrm>
        </p:spPr>
        <p:txBody>
          <a:bodyPr wrap="square">
            <a:spAutoFit/>
          </a:bodyPr>
          <a:lstStyle>
            <a:lvl1pPr marL="0" indent="0">
              <a:spcAft>
                <a:spcPts val="0"/>
              </a:spcAft>
              <a:buNone/>
              <a:defRPr b="1"/>
            </a:lvl1pPr>
          </a:lstStyle>
          <a:p>
            <a:pPr lvl="0"/>
            <a:r>
              <a:rPr lang="en-US"/>
              <a:t>First name</a:t>
            </a:r>
          </a:p>
          <a:p>
            <a:pPr lvl="0"/>
            <a:r>
              <a:rPr lang="en-US"/>
              <a:t>Last name</a:t>
            </a:r>
          </a:p>
        </p:txBody>
      </p:sp>
      <p:sp>
        <p:nvSpPr>
          <p:cNvPr id="15" name="Text Placeholder 11">
            <a:extLst>
              <a:ext uri="{FF2B5EF4-FFF2-40B4-BE49-F238E27FC236}">
                <a16:creationId xmlns:a16="http://schemas.microsoft.com/office/drawing/2014/main" id="{DFCFADD4-BDD7-C835-1085-0A971CE578AF}"/>
              </a:ext>
            </a:extLst>
          </p:cNvPr>
          <p:cNvSpPr>
            <a:spLocks noGrp="1"/>
          </p:cNvSpPr>
          <p:nvPr>
            <p:ph type="body" sz="quarter" idx="21" hasCustomPrompt="1"/>
          </p:nvPr>
        </p:nvSpPr>
        <p:spPr bwMode="gray">
          <a:xfrm>
            <a:off x="2390775" y="3422650"/>
            <a:ext cx="1609725" cy="615553"/>
          </a:xfrm>
        </p:spPr>
        <p:txBody>
          <a:bodyPr>
            <a:spAutoFit/>
          </a:bodyPr>
          <a:lstStyle>
            <a:lvl1pPr marL="0" indent="0">
              <a:spcAft>
                <a:spcPts val="600"/>
              </a:spcAft>
              <a:buNone/>
              <a:defRPr sz="1000" b="0"/>
            </a:lvl1pPr>
          </a:lstStyle>
          <a:p>
            <a:r>
              <a:rPr lang="en-US"/>
              <a:t>E-mail</a:t>
            </a:r>
          </a:p>
          <a:p>
            <a:pPr lvl="0"/>
            <a:r>
              <a:rPr lang="en-US"/>
              <a:t>Phone</a:t>
            </a:r>
          </a:p>
          <a:p>
            <a:pPr lvl="0"/>
            <a:r>
              <a:rPr lang="en-US"/>
              <a:t>Address</a:t>
            </a:r>
          </a:p>
        </p:txBody>
      </p:sp>
      <p:sp>
        <p:nvSpPr>
          <p:cNvPr id="16" name="Text Placeholder 11">
            <a:extLst>
              <a:ext uri="{FF2B5EF4-FFF2-40B4-BE49-F238E27FC236}">
                <a16:creationId xmlns:a16="http://schemas.microsoft.com/office/drawing/2014/main" id="{365E10C3-0988-8B7A-CEBD-ABE2BDA7F1D7}"/>
              </a:ext>
            </a:extLst>
          </p:cNvPr>
          <p:cNvSpPr>
            <a:spLocks noGrp="1"/>
          </p:cNvSpPr>
          <p:nvPr>
            <p:ph type="body" sz="quarter" idx="22" hasCustomPrompt="1"/>
          </p:nvPr>
        </p:nvSpPr>
        <p:spPr bwMode="gray">
          <a:xfrm>
            <a:off x="515938" y="4422775"/>
            <a:ext cx="1789112" cy="492443"/>
          </a:xfrm>
        </p:spPr>
        <p:txBody>
          <a:bodyPr wrap="square">
            <a:spAutoFit/>
          </a:bodyPr>
          <a:lstStyle>
            <a:lvl1pPr marL="0" indent="0">
              <a:spcAft>
                <a:spcPts val="0"/>
              </a:spcAft>
              <a:buNone/>
              <a:defRPr b="1"/>
            </a:lvl1pPr>
          </a:lstStyle>
          <a:p>
            <a:pPr lvl="0"/>
            <a:r>
              <a:rPr lang="en-US"/>
              <a:t>First name</a:t>
            </a:r>
          </a:p>
          <a:p>
            <a:pPr lvl="0"/>
            <a:r>
              <a:rPr lang="en-US"/>
              <a:t>Last name</a:t>
            </a:r>
          </a:p>
        </p:txBody>
      </p:sp>
      <p:sp>
        <p:nvSpPr>
          <p:cNvPr id="17" name="Text Placeholder 11">
            <a:extLst>
              <a:ext uri="{FF2B5EF4-FFF2-40B4-BE49-F238E27FC236}">
                <a16:creationId xmlns:a16="http://schemas.microsoft.com/office/drawing/2014/main" id="{D92315C8-74E3-7E7B-DA7E-6FFA0BBEBDFF}"/>
              </a:ext>
            </a:extLst>
          </p:cNvPr>
          <p:cNvSpPr>
            <a:spLocks noGrp="1"/>
          </p:cNvSpPr>
          <p:nvPr>
            <p:ph type="body" sz="quarter" idx="23" hasCustomPrompt="1"/>
          </p:nvPr>
        </p:nvSpPr>
        <p:spPr bwMode="gray">
          <a:xfrm>
            <a:off x="2390775" y="4422775"/>
            <a:ext cx="1609725" cy="615553"/>
          </a:xfrm>
        </p:spPr>
        <p:txBody>
          <a:bodyPr>
            <a:spAutoFit/>
          </a:bodyPr>
          <a:lstStyle>
            <a:lvl1pPr marL="0" indent="0">
              <a:spcAft>
                <a:spcPts val="600"/>
              </a:spcAft>
              <a:buNone/>
              <a:defRPr sz="1000" b="0"/>
            </a:lvl1pPr>
          </a:lstStyle>
          <a:p>
            <a:r>
              <a:rPr lang="en-US"/>
              <a:t>E-mail</a:t>
            </a:r>
          </a:p>
          <a:p>
            <a:pPr lvl="0"/>
            <a:r>
              <a:rPr lang="en-US"/>
              <a:t>Phone</a:t>
            </a:r>
          </a:p>
          <a:p>
            <a:pPr lvl="0"/>
            <a:r>
              <a:rPr lang="en-US"/>
              <a:t>Address</a:t>
            </a:r>
          </a:p>
        </p:txBody>
      </p:sp>
      <p:sp>
        <p:nvSpPr>
          <p:cNvPr id="22" name="Text Placeholder 21">
            <a:extLst>
              <a:ext uri="{FF2B5EF4-FFF2-40B4-BE49-F238E27FC236}">
                <a16:creationId xmlns:a16="http://schemas.microsoft.com/office/drawing/2014/main" id="{06340F3A-9AB1-D342-7190-230CAC35531B}"/>
              </a:ext>
            </a:extLst>
          </p:cNvPr>
          <p:cNvSpPr>
            <a:spLocks noGrp="1"/>
          </p:cNvSpPr>
          <p:nvPr>
            <p:ph type="body" sz="quarter" idx="24" hasCustomPrompt="1"/>
          </p:nvPr>
        </p:nvSpPr>
        <p:spPr bwMode="gray">
          <a:xfrm>
            <a:off x="515939" y="3207505"/>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a:t> </a:t>
            </a:r>
          </a:p>
        </p:txBody>
      </p:sp>
      <p:sp>
        <p:nvSpPr>
          <p:cNvPr id="23" name="Text Placeholder 21">
            <a:extLst>
              <a:ext uri="{FF2B5EF4-FFF2-40B4-BE49-F238E27FC236}">
                <a16:creationId xmlns:a16="http://schemas.microsoft.com/office/drawing/2014/main" id="{C716B27B-8D03-8B76-8793-65296174B477}"/>
              </a:ext>
            </a:extLst>
          </p:cNvPr>
          <p:cNvSpPr>
            <a:spLocks noGrp="1"/>
          </p:cNvSpPr>
          <p:nvPr>
            <p:ph type="body" sz="quarter" idx="25" hasCustomPrompt="1"/>
          </p:nvPr>
        </p:nvSpPr>
        <p:spPr bwMode="gray">
          <a:xfrm>
            <a:off x="515939" y="4207629"/>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a:t> </a:t>
            </a:r>
          </a:p>
        </p:txBody>
      </p:sp>
    </p:spTree>
    <p:extLst>
      <p:ext uri="{BB962C8B-B14F-4D97-AF65-F5344CB8AC3E}">
        <p14:creationId xmlns:p14="http://schemas.microsoft.com/office/powerpoint/2010/main" val="1813941894"/>
      </p:ext>
    </p:extLst>
  </p:cSld>
  <p:clrMapOvr>
    <a:masterClrMapping/>
  </p:clrMapOvr>
  <p:extLst>
    <p:ext uri="{DCECCB84-F9BA-43D5-87BE-67443E8EF086}">
      <p15:sldGuideLst xmlns:p15="http://schemas.microsoft.com/office/powerpoint/2012/main">
        <p15:guide id="1" orient="horz" pos="913">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2520" userDrawn="1">
          <p15:clr>
            <a:srgbClr val="F26B43"/>
          </p15:clr>
        </p15:guide>
        <p15:guide id="7" pos="2751"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98748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377428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7612064" cy="369332"/>
          </a:xfrm>
          <a:prstGeom prst="rect">
            <a:avLst/>
          </a:prstGeom>
        </p:spPr>
        <p:txBody>
          <a:bodyPr vert="horz" anchor="b"/>
          <a:lstStyle>
            <a:lvl1pPr algn="l">
              <a:lnSpc>
                <a:spcPct val="100000"/>
              </a:lnSpc>
              <a:defRPr sz="2400" cap="all" baseline="0"/>
            </a:lvl1pPr>
          </a:lstStyle>
          <a:p>
            <a:r>
              <a:rPr lang="de-DE"/>
              <a:t>Chapter 1</a:t>
            </a:r>
          </a:p>
        </p:txBody>
      </p:sp>
      <p:sp>
        <p:nvSpPr>
          <p:cNvPr id="4" name="Textplatzhalter 8">
            <a:extLst>
              <a:ext uri="{FF2B5EF4-FFF2-40B4-BE49-F238E27FC236}">
                <a16:creationId xmlns:a16="http://schemas.microsoft.com/office/drawing/2014/main" id="{6B697B09-1663-F3FE-7753-55104D18A158}"/>
              </a:ext>
            </a:extLst>
          </p:cNvPr>
          <p:cNvSpPr>
            <a:spLocks noGrp="1"/>
          </p:cNvSpPr>
          <p:nvPr>
            <p:ph type="body" sz="quarter" idx="14" hasCustomPrompt="1"/>
          </p:nvPr>
        </p:nvSpPr>
        <p:spPr>
          <a:xfrm>
            <a:off x="1189036" y="1703623"/>
            <a:ext cx="7612064" cy="1231106"/>
          </a:xfrm>
        </p:spPr>
        <p:txBody>
          <a:bodyPr wrap="square">
            <a:spAutoFit/>
          </a:bodyPr>
          <a:lstStyle>
            <a:lvl1pPr marL="0" indent="0">
              <a:spcAft>
                <a:spcPts val="0"/>
              </a:spcAft>
              <a:buNone/>
              <a:defRPr sz="4000"/>
            </a:lvl1pPr>
          </a:lstStyle>
          <a:p>
            <a:pPr lvl="0"/>
            <a:r>
              <a:rPr lang="en-US"/>
              <a:t>Chapter title</a:t>
            </a:r>
          </a:p>
          <a:p>
            <a:pPr lvl="0"/>
            <a:r>
              <a:rPr lang="en-US"/>
              <a:t>(Position variable)</a:t>
            </a:r>
          </a:p>
        </p:txBody>
      </p:sp>
    </p:spTree>
    <p:extLst>
      <p:ext uri="{BB962C8B-B14F-4D97-AF65-F5344CB8AC3E}">
        <p14:creationId xmlns:p14="http://schemas.microsoft.com/office/powerpoint/2010/main" val="4147481199"/>
      </p:ext>
    </p:extLst>
  </p:cSld>
  <p:clrMapOvr>
    <a:masterClrMapping/>
  </p:clrMapOvr>
  <p:extLst>
    <p:ext uri="{DCECCB84-F9BA-43D5-87BE-67443E8EF086}">
      <p15:sldGuideLst xmlns:p15="http://schemas.microsoft.com/office/powerpoint/2012/main">
        <p15:guide id="1" pos="6221"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58368B-6ED4-3E65-BBE2-7282F6944C35}"/>
              </a:ext>
            </a:extLst>
          </p:cNvPr>
          <p:cNvSpPr/>
          <p:nvPr userDrawn="1"/>
        </p:nvSpPr>
        <p:spPr bwMode="gray">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23445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grey">
    <p:spTree>
      <p:nvGrpSpPr>
        <p:cNvPr id="1" name=""/>
        <p:cNvGrpSpPr/>
        <p:nvPr/>
      </p:nvGrpSpPr>
      <p:grpSpPr>
        <a:xfrm>
          <a:off x="0" y="0"/>
          <a:ext cx="0" cy="0"/>
          <a:chOff x="0" y="0"/>
          <a:chExt cx="0" cy="0"/>
        </a:xfrm>
      </p:grpSpPr>
      <p:pic>
        <p:nvPicPr>
          <p:cNvPr id="2" name="Grafik 15" descr="Ein Bild, das Verschwommen, Nebel, Screenshot enthält.&#10;&#10;Automatisch generierte Beschreibung">
            <a:extLst>
              <a:ext uri="{FF2B5EF4-FFF2-40B4-BE49-F238E27FC236}">
                <a16:creationId xmlns:a16="http://schemas.microsoft.com/office/drawing/2014/main" id="{204F183D-37BD-47B8-5474-702251703F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4" b="12504"/>
          <a:stretch/>
        </p:blipFill>
        <p:spPr bwMode="gray">
          <a:xfrm>
            <a:off x="0" y="0"/>
            <a:ext cx="12192000" cy="6858000"/>
          </a:xfrm>
          <a:prstGeom prst="rect">
            <a:avLst/>
          </a:prstGeom>
        </p:spPr>
      </p:pic>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63662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6549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9144000" cy="369332"/>
          </a:xfrm>
          <a:prstGeom prst="rect">
            <a:avLst/>
          </a:prstGeom>
        </p:spPr>
        <p:txBody>
          <a:bodyPr vert="horz" anchor="b"/>
          <a:lstStyle>
            <a:lvl1pPr algn="l">
              <a:lnSpc>
                <a:spcPct val="100000"/>
              </a:lnSpc>
              <a:defRPr sz="2400" cap="all" baseline="0"/>
            </a:lvl1pPr>
          </a:lstStyle>
          <a:p>
            <a:r>
              <a:rPr lang="en-US" noProof="0"/>
              <a:t>Agenda</a:t>
            </a:r>
          </a:p>
        </p:txBody>
      </p:sp>
      <p:sp>
        <p:nvSpPr>
          <p:cNvPr id="7" name="Text Placeholder 6">
            <a:extLst>
              <a:ext uri="{FF2B5EF4-FFF2-40B4-BE49-F238E27FC236}">
                <a16:creationId xmlns:a16="http://schemas.microsoft.com/office/drawing/2014/main" id="{54780551-0AC8-CC10-4203-E0F948B252FC}"/>
              </a:ext>
            </a:extLst>
          </p:cNvPr>
          <p:cNvSpPr>
            <a:spLocks noGrp="1"/>
          </p:cNvSpPr>
          <p:nvPr>
            <p:ph type="body" sz="quarter" idx="12" hasCustomPrompt="1"/>
          </p:nvPr>
        </p:nvSpPr>
        <p:spPr bwMode="gray">
          <a:xfrm>
            <a:off x="1189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9" name="Text Placeholder 6">
            <a:extLst>
              <a:ext uri="{FF2B5EF4-FFF2-40B4-BE49-F238E27FC236}">
                <a16:creationId xmlns:a16="http://schemas.microsoft.com/office/drawing/2014/main" id="{CC4BB3A0-56D7-008F-2F5E-749DA502114B}"/>
              </a:ext>
            </a:extLst>
          </p:cNvPr>
          <p:cNvSpPr>
            <a:spLocks noGrp="1"/>
          </p:cNvSpPr>
          <p:nvPr>
            <p:ph type="body" sz="quarter" idx="13" hasCustomPrompt="1"/>
          </p:nvPr>
        </p:nvSpPr>
        <p:spPr bwMode="gray">
          <a:xfrm>
            <a:off x="3665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20" name="Text Placeholder 6">
            <a:extLst>
              <a:ext uri="{FF2B5EF4-FFF2-40B4-BE49-F238E27FC236}">
                <a16:creationId xmlns:a16="http://schemas.microsoft.com/office/drawing/2014/main" id="{5F8F1682-426D-A92C-5CC0-F70B368876DA}"/>
              </a:ext>
            </a:extLst>
          </p:cNvPr>
          <p:cNvSpPr>
            <a:spLocks noGrp="1"/>
          </p:cNvSpPr>
          <p:nvPr>
            <p:ph type="body" sz="quarter" idx="14" hasCustomPrompt="1"/>
          </p:nvPr>
        </p:nvSpPr>
        <p:spPr bwMode="gray">
          <a:xfrm>
            <a:off x="6142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21" name="Text Placeholder 6">
            <a:extLst>
              <a:ext uri="{FF2B5EF4-FFF2-40B4-BE49-F238E27FC236}">
                <a16:creationId xmlns:a16="http://schemas.microsoft.com/office/drawing/2014/main" id="{C3FD7D7A-E9B6-0D5D-1997-DF07855352F6}"/>
              </a:ext>
            </a:extLst>
          </p:cNvPr>
          <p:cNvSpPr>
            <a:spLocks noGrp="1"/>
          </p:cNvSpPr>
          <p:nvPr>
            <p:ph type="body" sz="quarter" idx="15" hasCustomPrompt="1"/>
          </p:nvPr>
        </p:nvSpPr>
        <p:spPr bwMode="gray">
          <a:xfrm>
            <a:off x="8618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a:t>Chapter title</a:t>
            </a:r>
          </a:p>
          <a:p>
            <a:pPr lvl="0"/>
            <a:r>
              <a:rPr lang="en-US"/>
              <a:t>Placeholder</a:t>
            </a:r>
          </a:p>
          <a:p>
            <a:pPr lvl="0"/>
            <a:r>
              <a:rPr lang="en-US"/>
              <a:t>Third line</a:t>
            </a:r>
          </a:p>
        </p:txBody>
      </p:sp>
      <p:sp>
        <p:nvSpPr>
          <p:cNvPr id="23" name="Text Placeholder 22">
            <a:extLst>
              <a:ext uri="{FF2B5EF4-FFF2-40B4-BE49-F238E27FC236}">
                <a16:creationId xmlns:a16="http://schemas.microsoft.com/office/drawing/2014/main" id="{8B0D683F-3864-D1CF-A46B-232B304F7C5E}"/>
              </a:ext>
            </a:extLst>
          </p:cNvPr>
          <p:cNvSpPr>
            <a:spLocks noGrp="1"/>
          </p:cNvSpPr>
          <p:nvPr>
            <p:ph type="body" sz="quarter" idx="16" hasCustomPrompt="1"/>
          </p:nvPr>
        </p:nvSpPr>
        <p:spPr bwMode="gray">
          <a:xfrm>
            <a:off x="1401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1</a:t>
            </a:r>
          </a:p>
        </p:txBody>
      </p:sp>
      <p:sp>
        <p:nvSpPr>
          <p:cNvPr id="24" name="Text Placeholder 22">
            <a:extLst>
              <a:ext uri="{FF2B5EF4-FFF2-40B4-BE49-F238E27FC236}">
                <a16:creationId xmlns:a16="http://schemas.microsoft.com/office/drawing/2014/main" id="{B08603D7-4ECD-E027-4BF6-9BA21A7C9C6E}"/>
              </a:ext>
            </a:extLst>
          </p:cNvPr>
          <p:cNvSpPr>
            <a:spLocks noGrp="1"/>
          </p:cNvSpPr>
          <p:nvPr>
            <p:ph type="body" sz="quarter" idx="17" hasCustomPrompt="1"/>
          </p:nvPr>
        </p:nvSpPr>
        <p:spPr bwMode="gray">
          <a:xfrm>
            <a:off x="3878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2</a:t>
            </a:r>
          </a:p>
        </p:txBody>
      </p:sp>
      <p:sp>
        <p:nvSpPr>
          <p:cNvPr id="25" name="Text Placeholder 22">
            <a:extLst>
              <a:ext uri="{FF2B5EF4-FFF2-40B4-BE49-F238E27FC236}">
                <a16:creationId xmlns:a16="http://schemas.microsoft.com/office/drawing/2014/main" id="{5445746D-239C-F4A1-A97C-3AF8E2BA705C}"/>
              </a:ext>
            </a:extLst>
          </p:cNvPr>
          <p:cNvSpPr>
            <a:spLocks noGrp="1"/>
          </p:cNvSpPr>
          <p:nvPr>
            <p:ph type="body" sz="quarter" idx="18" hasCustomPrompt="1"/>
          </p:nvPr>
        </p:nvSpPr>
        <p:spPr bwMode="gray">
          <a:xfrm>
            <a:off x="6354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3</a:t>
            </a:r>
          </a:p>
        </p:txBody>
      </p:sp>
      <p:sp>
        <p:nvSpPr>
          <p:cNvPr id="26" name="Text Placeholder 22">
            <a:extLst>
              <a:ext uri="{FF2B5EF4-FFF2-40B4-BE49-F238E27FC236}">
                <a16:creationId xmlns:a16="http://schemas.microsoft.com/office/drawing/2014/main" id="{AB140772-9837-E177-41C4-06F402B02DA2}"/>
              </a:ext>
            </a:extLst>
          </p:cNvPr>
          <p:cNvSpPr>
            <a:spLocks noGrp="1"/>
          </p:cNvSpPr>
          <p:nvPr>
            <p:ph type="body" sz="quarter" idx="19" hasCustomPrompt="1"/>
          </p:nvPr>
        </p:nvSpPr>
        <p:spPr bwMode="gray">
          <a:xfrm>
            <a:off x="8831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a:t>Chapter 4</a:t>
            </a:r>
          </a:p>
        </p:txBody>
      </p:sp>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‹Nr.›</a:t>
            </a:fld>
            <a:endParaRPr lang="de-DE"/>
          </a:p>
        </p:txBody>
      </p:sp>
      <p:sp>
        <p:nvSpPr>
          <p:cNvPr id="4" name="Textfeld 3">
            <a:extLst>
              <a:ext uri="{FF2B5EF4-FFF2-40B4-BE49-F238E27FC236}">
                <a16:creationId xmlns:a16="http://schemas.microsoft.com/office/drawing/2014/main" id="{939FCACE-9BDD-8052-C056-6D9D8D43E37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
        <p:nvSpPr>
          <p:cNvPr id="11" name="Textplatzhalter 8">
            <a:extLst>
              <a:ext uri="{FF2B5EF4-FFF2-40B4-BE49-F238E27FC236}">
                <a16:creationId xmlns:a16="http://schemas.microsoft.com/office/drawing/2014/main" id="{E52A1870-45CF-BBEE-B594-FA64290C3279}"/>
              </a:ext>
            </a:extLst>
          </p:cNvPr>
          <p:cNvSpPr>
            <a:spLocks noGrp="1"/>
          </p:cNvSpPr>
          <p:nvPr>
            <p:ph type="body" sz="quarter" idx="22" hasCustomPrompt="1"/>
          </p:nvPr>
        </p:nvSpPr>
        <p:spPr>
          <a:xfrm>
            <a:off x="1189036" y="1703623"/>
            <a:ext cx="9144000" cy="615553"/>
          </a:xfrm>
        </p:spPr>
        <p:txBody>
          <a:bodyPr>
            <a:spAutoFit/>
          </a:bodyPr>
          <a:lstStyle>
            <a:lvl1pPr marL="0" indent="0">
              <a:spcAft>
                <a:spcPts val="0"/>
              </a:spcAft>
              <a:buNone/>
              <a:defRPr sz="4000"/>
            </a:lvl1pPr>
          </a:lstStyle>
          <a:p>
            <a:pPr lvl="0"/>
            <a:r>
              <a:rPr lang="en-US"/>
              <a:t>Headline</a:t>
            </a:r>
          </a:p>
        </p:txBody>
      </p:sp>
    </p:spTree>
    <p:extLst>
      <p:ext uri="{BB962C8B-B14F-4D97-AF65-F5344CB8AC3E}">
        <p14:creationId xmlns:p14="http://schemas.microsoft.com/office/powerpoint/2010/main" val="1394390255"/>
      </p:ext>
    </p:extLst>
  </p:cSld>
  <p:clrMapOvr>
    <a:masterClrMapping/>
  </p:clrMapOvr>
  <p:extLst>
    <p:ext uri="{DCECCB84-F9BA-43D5-87BE-67443E8EF086}">
      <p15:sldGuideLst xmlns:p15="http://schemas.microsoft.com/office/powerpoint/2012/main">
        <p15:guide id="1" orient="horz" pos="3816">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578558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2857EDF7-6D11-2BD0-D719-AE9C55860BD0}"/>
              </a:ext>
            </a:extLst>
          </p:cNvPr>
          <p:cNvSpPr>
            <a:spLocks noGrp="1"/>
          </p:cNvSpPr>
          <p:nvPr>
            <p:ph type="title" hasCustomPrompt="1"/>
          </p:nvPr>
        </p:nvSpPr>
        <p:spPr bwMode="gray"/>
        <p:txBody>
          <a:bodyPr vert="horz"/>
          <a:lstStyle/>
          <a:p>
            <a:r>
              <a:rPr lang="en-US"/>
              <a:t>Click to edit title</a:t>
            </a:r>
          </a:p>
        </p:txBody>
      </p:sp>
      <p:sp>
        <p:nvSpPr>
          <p:cNvPr id="5" name="Footer Placeholder 4">
            <a:extLst>
              <a:ext uri="{FF2B5EF4-FFF2-40B4-BE49-F238E27FC236}">
                <a16:creationId xmlns:a16="http://schemas.microsoft.com/office/drawing/2014/main" id="{EE8853C1-9697-12F7-AC00-B3FBDCA5F7FB}"/>
              </a:ext>
            </a:extLst>
          </p:cNvPr>
          <p:cNvSpPr>
            <a:spLocks noGrp="1"/>
          </p:cNvSpPr>
          <p:nvPr>
            <p:ph type="ftr" sz="quarter" idx="15"/>
          </p:nvPr>
        </p:nvSpPr>
        <p:spPr bwMode="gray">
          <a:xfrm>
            <a:off x="1249680" y="6310083"/>
            <a:ext cx="2746800" cy="153888"/>
          </a:xfrm>
        </p:spPr>
        <p:txBody>
          <a:bodyPr/>
          <a:lstStyle/>
          <a:p>
            <a:r>
              <a:rPr lang="de-DE"/>
              <a:t>© Copyright </a:t>
            </a:r>
            <a:r>
              <a:rPr lang="de-DE" err="1"/>
              <a:t>Sensirion</a:t>
            </a:r>
            <a:r>
              <a:rPr lang="de-DE"/>
              <a:t>, </a:t>
            </a:r>
            <a:r>
              <a:rPr lang="de-DE" err="1"/>
              <a:t>Switzerland</a:t>
            </a:r>
            <a:endParaRPr lang="de-DE"/>
          </a:p>
        </p:txBody>
      </p:sp>
      <p:sp>
        <p:nvSpPr>
          <p:cNvPr id="6" name="Slide Number Placeholder 5">
            <a:extLst>
              <a:ext uri="{FF2B5EF4-FFF2-40B4-BE49-F238E27FC236}">
                <a16:creationId xmlns:a16="http://schemas.microsoft.com/office/drawing/2014/main" id="{58261214-1D1D-D6A6-57CA-ABCC75DAE253}"/>
              </a:ext>
            </a:extLst>
          </p:cNvPr>
          <p:cNvSpPr>
            <a:spLocks noGrp="1"/>
          </p:cNvSpPr>
          <p:nvPr>
            <p:ph type="sldNum" sz="quarter" idx="16"/>
          </p:nvPr>
        </p:nvSpPr>
        <p:spPr bwMode="gray"/>
        <p:txBody>
          <a:bodyPr/>
          <a:lstStyle/>
          <a:p>
            <a:fld id="{B1E691A1-F3A6-4574-B226-B412272B38A6}" type="slidenum">
              <a:rPr lang="de-DE" smtClean="0"/>
              <a:pPr/>
              <a:t>‹Nr.›</a:t>
            </a:fld>
            <a:endParaRPr lang="de-DE"/>
          </a:p>
        </p:txBody>
      </p:sp>
      <p:sp>
        <p:nvSpPr>
          <p:cNvPr id="3" name="Textfeld 2">
            <a:extLst>
              <a:ext uri="{FF2B5EF4-FFF2-40B4-BE49-F238E27FC236}">
                <a16:creationId xmlns:a16="http://schemas.microsoft.com/office/drawing/2014/main" id="{C63355AB-FAD5-F43D-E6F6-D41B3E6D955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2553339533"/>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21517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11160126" cy="4608512"/>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‹Nr.›</a:t>
            </a:fld>
            <a:endParaRPr lang="de-DE"/>
          </a:p>
        </p:txBody>
      </p:sp>
      <p:sp>
        <p:nvSpPr>
          <p:cNvPr id="3" name="Textfeld 2">
            <a:extLst>
              <a:ext uri="{FF2B5EF4-FFF2-40B4-BE49-F238E27FC236}">
                <a16:creationId xmlns:a16="http://schemas.microsoft.com/office/drawing/2014/main" id="{64C115DD-6EA6-34AA-FD09-A8081C9328CC}"/>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1315337689"/>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3x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184998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34812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a:t>Click to edit title</a:t>
            </a:r>
          </a:p>
        </p:txBody>
      </p:sp>
      <p:sp>
        <p:nvSpPr>
          <p:cNvPr id="6" name="Inhaltsplatzhalter 4">
            <a:extLst>
              <a:ext uri="{FF2B5EF4-FFF2-40B4-BE49-F238E27FC236}">
                <a16:creationId xmlns:a16="http://schemas.microsoft.com/office/drawing/2014/main" id="{8F1908BE-39C9-327A-2C04-66DD57487143}"/>
              </a:ext>
            </a:extLst>
          </p:cNvPr>
          <p:cNvSpPr>
            <a:spLocks noGrp="1"/>
          </p:cNvSpPr>
          <p:nvPr>
            <p:ph sz="quarter" idx="16" hasCustomPrompt="1"/>
          </p:nvPr>
        </p:nvSpPr>
        <p:spPr bwMode="gray">
          <a:xfrm>
            <a:off x="4355400" y="1449388"/>
            <a:ext cx="34812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7" name="Inhaltsplatzhalter 4">
            <a:extLst>
              <a:ext uri="{FF2B5EF4-FFF2-40B4-BE49-F238E27FC236}">
                <a16:creationId xmlns:a16="http://schemas.microsoft.com/office/drawing/2014/main" id="{5AC1E2D8-EBA5-8468-C828-FB753DBBC50D}"/>
              </a:ext>
            </a:extLst>
          </p:cNvPr>
          <p:cNvSpPr>
            <a:spLocks noGrp="1"/>
          </p:cNvSpPr>
          <p:nvPr>
            <p:ph sz="quarter" idx="17" hasCustomPrompt="1"/>
          </p:nvPr>
        </p:nvSpPr>
        <p:spPr bwMode="gray">
          <a:xfrm>
            <a:off x="8194862" y="1449388"/>
            <a:ext cx="3481200" cy="4608512"/>
          </a:xfrm>
        </p:spPr>
        <p:txBody>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‹Nr.›</a:t>
            </a:fld>
            <a:endParaRPr lang="de-DE"/>
          </a:p>
        </p:txBody>
      </p:sp>
      <p:sp>
        <p:nvSpPr>
          <p:cNvPr id="3" name="Textfeld 2">
            <a:extLst>
              <a:ext uri="{FF2B5EF4-FFF2-40B4-BE49-F238E27FC236}">
                <a16:creationId xmlns:a16="http://schemas.microsoft.com/office/drawing/2014/main" id="{1523A57E-EC4E-CE7A-1491-2B3B7FFA66A6}"/>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3365147904"/>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 6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E8E17E-26E4-A3D6-87C5-AFB07C98EC5F}"/>
              </a:ext>
            </a:extLst>
          </p:cNvPr>
          <p:cNvSpPr>
            <a:spLocks noGrp="1"/>
          </p:cNvSpPr>
          <p:nvPr>
            <p:ph type="body" sz="quarter" idx="23" hasCustomPrompt="1"/>
          </p:nvPr>
        </p:nvSpPr>
        <p:spPr bwMode="gray">
          <a:xfrm>
            <a:off x="515937" y="1449388"/>
            <a:ext cx="3482976" cy="2126715"/>
          </a:xfrm>
          <a:solidFill>
            <a:schemeClr val="bg2"/>
          </a:solidFill>
        </p:spPr>
        <p:txBody>
          <a:bodyPr anchor="ctr"/>
          <a:lstStyle>
            <a:lvl1pPr marL="0" indent="0" algn="ctr">
              <a:buNone/>
              <a:defRPr sz="1600" b="0"/>
            </a:lvl1pPr>
          </a:lstStyle>
          <a:p>
            <a:pPr lvl="0"/>
            <a:r>
              <a:rPr lang="en-US"/>
              <a:t>Please insert text here.</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35285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a:t>Click to edit title</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‹Nr.›</a:t>
            </a:fld>
            <a:endParaRPr lang="de-DE"/>
          </a:p>
        </p:txBody>
      </p:sp>
      <p:sp>
        <p:nvSpPr>
          <p:cNvPr id="15" name="Text Placeholder 13">
            <a:extLst>
              <a:ext uri="{FF2B5EF4-FFF2-40B4-BE49-F238E27FC236}">
                <a16:creationId xmlns:a16="http://schemas.microsoft.com/office/drawing/2014/main" id="{5308B52D-65E6-1464-379E-C8CF0122CCD6}"/>
              </a:ext>
            </a:extLst>
          </p:cNvPr>
          <p:cNvSpPr>
            <a:spLocks noGrp="1"/>
          </p:cNvSpPr>
          <p:nvPr>
            <p:ph type="body" sz="quarter" idx="24" hasCustomPrompt="1"/>
          </p:nvPr>
        </p:nvSpPr>
        <p:spPr bwMode="gray">
          <a:xfrm>
            <a:off x="4355400" y="1449388"/>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17" name="Text Placeholder 13">
            <a:extLst>
              <a:ext uri="{FF2B5EF4-FFF2-40B4-BE49-F238E27FC236}">
                <a16:creationId xmlns:a16="http://schemas.microsoft.com/office/drawing/2014/main" id="{2629594C-3B97-746E-C8B2-909437FE0A2E}"/>
              </a:ext>
            </a:extLst>
          </p:cNvPr>
          <p:cNvSpPr>
            <a:spLocks noGrp="1"/>
          </p:cNvSpPr>
          <p:nvPr>
            <p:ph type="body" sz="quarter" idx="25" hasCustomPrompt="1"/>
          </p:nvPr>
        </p:nvSpPr>
        <p:spPr bwMode="gray">
          <a:xfrm>
            <a:off x="8194862" y="1449388"/>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19" name="Text Placeholder 13">
            <a:extLst>
              <a:ext uri="{FF2B5EF4-FFF2-40B4-BE49-F238E27FC236}">
                <a16:creationId xmlns:a16="http://schemas.microsoft.com/office/drawing/2014/main" id="{A82E4A71-EAC5-941D-0166-198F720BA3DA}"/>
              </a:ext>
            </a:extLst>
          </p:cNvPr>
          <p:cNvSpPr>
            <a:spLocks noGrp="1"/>
          </p:cNvSpPr>
          <p:nvPr>
            <p:ph type="body" sz="quarter" idx="26" hasCustomPrompt="1"/>
          </p:nvPr>
        </p:nvSpPr>
        <p:spPr bwMode="gray">
          <a:xfrm>
            <a:off x="515937" y="3932501"/>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20" name="Text Placeholder 13">
            <a:extLst>
              <a:ext uri="{FF2B5EF4-FFF2-40B4-BE49-F238E27FC236}">
                <a16:creationId xmlns:a16="http://schemas.microsoft.com/office/drawing/2014/main" id="{A3825208-F370-3CE7-BDB5-3EF611DDDE62}"/>
              </a:ext>
            </a:extLst>
          </p:cNvPr>
          <p:cNvSpPr>
            <a:spLocks noGrp="1"/>
          </p:cNvSpPr>
          <p:nvPr>
            <p:ph type="body" sz="quarter" idx="27" hasCustomPrompt="1"/>
          </p:nvPr>
        </p:nvSpPr>
        <p:spPr bwMode="gray">
          <a:xfrm>
            <a:off x="4355400" y="3932501"/>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21" name="Text Placeholder 13">
            <a:extLst>
              <a:ext uri="{FF2B5EF4-FFF2-40B4-BE49-F238E27FC236}">
                <a16:creationId xmlns:a16="http://schemas.microsoft.com/office/drawing/2014/main" id="{D26EACE3-3CB7-3CF8-8D76-628CF8F4A601}"/>
              </a:ext>
            </a:extLst>
          </p:cNvPr>
          <p:cNvSpPr>
            <a:spLocks noGrp="1"/>
          </p:cNvSpPr>
          <p:nvPr>
            <p:ph type="body" sz="quarter" idx="28" hasCustomPrompt="1"/>
          </p:nvPr>
        </p:nvSpPr>
        <p:spPr bwMode="gray">
          <a:xfrm>
            <a:off x="8194862" y="3932501"/>
            <a:ext cx="3482976" cy="2126715"/>
          </a:xfrm>
          <a:solidFill>
            <a:schemeClr val="bg2"/>
          </a:solidFill>
        </p:spPr>
        <p:txBody>
          <a:bodyPr anchor="ctr"/>
          <a:lstStyle>
            <a:lvl1pPr marL="0" indent="0" algn="ctr">
              <a:buNone/>
              <a:defRPr sz="1600" b="0"/>
            </a:lvl1pPr>
          </a:lstStyle>
          <a:p>
            <a:pPr lvl="0"/>
            <a:r>
              <a:rPr lang="en-US"/>
              <a:t>Please insert text here.</a:t>
            </a:r>
          </a:p>
        </p:txBody>
      </p:sp>
      <p:sp>
        <p:nvSpPr>
          <p:cNvPr id="3" name="Textfeld 2">
            <a:extLst>
              <a:ext uri="{FF2B5EF4-FFF2-40B4-BE49-F238E27FC236}">
                <a16:creationId xmlns:a16="http://schemas.microsoft.com/office/drawing/2014/main" id="{140B66FC-1B01-85BA-CC2D-5A34D3877441}"/>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2678304372"/>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guide id="10" orient="horz" pos="2253" userDrawn="1">
          <p15:clr>
            <a:srgbClr val="F26B43"/>
          </p15:clr>
        </p15:guide>
        <p15:guide id="11" orient="horz" pos="247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‹Nr.›</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bg1"/>
                </a:solidFill>
              </a:defRPr>
            </a:lvl1pPr>
          </a:lstStyle>
          <a:p>
            <a:pPr lvl="0"/>
            <a:r>
              <a:rPr lang="en-US"/>
              <a:t>Please insert your quotation here. This is a placeholder for your text. Lorem ipsum dolor sit </a:t>
            </a:r>
            <a:r>
              <a:rPr lang="en-US" err="1"/>
              <a:t>amet</a:t>
            </a:r>
            <a:r>
              <a:rPr lang="en-US"/>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bg1"/>
          </a:solidFill>
          <a:ln w="9525" cap="flat">
            <a:noFill/>
            <a:prstDash val="solid"/>
            <a:miter/>
          </a:ln>
        </p:spPr>
        <p:txBody>
          <a:bodyPr rtlCol="0" anchor="ctr"/>
          <a:lstStyle/>
          <a:p>
            <a:endParaRPr lang="en-US"/>
          </a:p>
        </p:txBody>
      </p:sp>
      <p:sp>
        <p:nvSpPr>
          <p:cNvPr id="27" name="Text Placeholder 20">
            <a:extLst>
              <a:ext uri="{FF2B5EF4-FFF2-40B4-BE49-F238E27FC236}">
                <a16:creationId xmlns:a16="http://schemas.microsoft.com/office/drawing/2014/main" id="{454D9A05-F8D2-B6AE-6EFC-1A27396F7E7E}"/>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3480543 w 3571983"/>
              <a:gd name="connsiteY0" fmla="*/ 0 h 288147"/>
              <a:gd name="connsiteX1" fmla="*/ 3480543 w 3571983"/>
              <a:gd name="connsiteY1" fmla="*/ 288147 h 288147"/>
              <a:gd name="connsiteX2" fmla="*/ 0 w 3571983"/>
              <a:gd name="connsiteY2" fmla="*/ 288147 h 288147"/>
              <a:gd name="connsiteX3" fmla="*/ 0 w 3571983"/>
              <a:gd name="connsiteY3" fmla="*/ 0 h 288147"/>
              <a:gd name="connsiteX4" fmla="*/ 3571983 w 3571983"/>
              <a:gd name="connsiteY4" fmla="*/ 91440 h 288147"/>
              <a:gd name="connsiteX0" fmla="*/ 3480543 w 3480543"/>
              <a:gd name="connsiteY0" fmla="*/ 0 h 288147"/>
              <a:gd name="connsiteX1" fmla="*/ 3480543 w 3480543"/>
              <a:gd name="connsiteY1" fmla="*/ 288147 h 288147"/>
              <a:gd name="connsiteX2" fmla="*/ 0 w 3480543"/>
              <a:gd name="connsiteY2" fmla="*/ 288147 h 288147"/>
              <a:gd name="connsiteX3" fmla="*/ 0 w 3480543"/>
              <a:gd name="connsiteY3" fmla="*/ 0 h 288147"/>
              <a:gd name="connsiteX0" fmla="*/ 3480543 w 3480543"/>
              <a:gd name="connsiteY0" fmla="*/ 288147 h 288147"/>
              <a:gd name="connsiteX1" fmla="*/ 0 w 3480543"/>
              <a:gd name="connsiteY1" fmla="*/ 288147 h 288147"/>
              <a:gd name="connsiteX2" fmla="*/ 0 w 3480543"/>
              <a:gd name="connsiteY2" fmla="*/ 0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bg1"/>
            </a:solidFill>
          </a:ln>
        </p:spPr>
        <p:txBody>
          <a:bodyPr wrap="square" bIns="72000" anchor="b">
            <a:noAutofit/>
          </a:bodyPr>
          <a:lstStyle>
            <a:lvl1pPr marL="0" indent="0">
              <a:buNone/>
              <a:defRPr sz="1600">
                <a:solidFill>
                  <a:schemeClr val="bg1"/>
                </a:solidFill>
              </a:defRPr>
            </a:lvl1pPr>
          </a:lstStyle>
          <a:p>
            <a:pPr lvl="0"/>
            <a:r>
              <a:rPr lang="en-US"/>
              <a:t>First name, last name</a:t>
            </a:r>
          </a:p>
        </p:txBody>
      </p:sp>
      <p:sp>
        <p:nvSpPr>
          <p:cNvPr id="3" name="Textfeld 2">
            <a:extLst>
              <a:ext uri="{FF2B5EF4-FFF2-40B4-BE49-F238E27FC236}">
                <a16:creationId xmlns:a16="http://schemas.microsoft.com/office/drawing/2014/main" id="{1D6E50B3-9626-29E8-2932-2971A3323537}"/>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2891417635"/>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‹Nr.›</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tx1"/>
                </a:solidFill>
              </a:defRPr>
            </a:lvl1pPr>
          </a:lstStyle>
          <a:p>
            <a:pPr lvl="0"/>
            <a:r>
              <a:rPr lang="en-US"/>
              <a:t>Please insert your quotation here. This is a placeholder for your text. Lorem ipsum dolor sit </a:t>
            </a:r>
            <a:r>
              <a:rPr lang="en-US" err="1"/>
              <a:t>amet</a:t>
            </a:r>
            <a:r>
              <a:rPr lang="en-US"/>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accent1"/>
          </a:solidFill>
          <a:ln w="9525" cap="flat">
            <a:noFill/>
            <a:prstDash val="solid"/>
            <a:miter/>
          </a:ln>
        </p:spPr>
        <p:txBody>
          <a:bodyPr rtlCol="0" anchor="ctr"/>
          <a:lstStyle/>
          <a:p>
            <a:endParaRPr lang="en-US"/>
          </a:p>
        </p:txBody>
      </p:sp>
      <p:sp>
        <p:nvSpPr>
          <p:cNvPr id="2" name="Text Placeholder 20">
            <a:extLst>
              <a:ext uri="{FF2B5EF4-FFF2-40B4-BE49-F238E27FC236}">
                <a16:creationId xmlns:a16="http://schemas.microsoft.com/office/drawing/2014/main" id="{77B10B0C-BD78-1DCA-2424-E743077D6B81}"/>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91440 w 3480543"/>
              <a:gd name="connsiteY4" fmla="*/ 9144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0" fmla="*/ 3480543 w 3480543"/>
              <a:gd name="connsiteY0" fmla="*/ 0 h 288147"/>
              <a:gd name="connsiteX1" fmla="*/ 3480543 w 3480543"/>
              <a:gd name="connsiteY1" fmla="*/ 288147 h 288147"/>
              <a:gd name="connsiteX2" fmla="*/ 0 w 3480543"/>
              <a:gd name="connsiteY2" fmla="*/ 288147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accent1"/>
            </a:solidFill>
          </a:ln>
        </p:spPr>
        <p:txBody>
          <a:bodyPr wrap="square" bIns="72000" anchor="b">
            <a:noAutofit/>
          </a:bodyPr>
          <a:lstStyle>
            <a:lvl1pPr marL="0" indent="0">
              <a:buNone/>
              <a:defRPr sz="1600">
                <a:solidFill>
                  <a:schemeClr val="tx1"/>
                </a:solidFill>
              </a:defRPr>
            </a:lvl1pPr>
          </a:lstStyle>
          <a:p>
            <a:pPr lvl="0"/>
            <a:r>
              <a:rPr lang="en-US"/>
              <a:t>First name, last name</a:t>
            </a:r>
          </a:p>
        </p:txBody>
      </p:sp>
      <p:sp>
        <p:nvSpPr>
          <p:cNvPr id="3" name="Textfeld 2">
            <a:extLst>
              <a:ext uri="{FF2B5EF4-FFF2-40B4-BE49-F238E27FC236}">
                <a16:creationId xmlns:a16="http://schemas.microsoft.com/office/drawing/2014/main" id="{FBB56ED4-50B3-844F-4EE9-A69F77AB23E3}"/>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a:solidFill>
                  <a:schemeClr val="accent2"/>
                </a:solidFill>
                <a:latin typeface="+mn-lt"/>
                <a:ea typeface="+mn-ea"/>
                <a:cs typeface="+mn-cs"/>
              </a:rPr>
              <a:t>Confidential</a:t>
            </a:r>
          </a:p>
        </p:txBody>
      </p:sp>
    </p:spTree>
    <p:extLst>
      <p:ext uri="{BB962C8B-B14F-4D97-AF65-F5344CB8AC3E}">
        <p14:creationId xmlns:p14="http://schemas.microsoft.com/office/powerpoint/2010/main" val="3967712307"/>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E52C96-6720-7E7E-D0D5-5474F4868481}"/>
              </a:ext>
            </a:extLst>
          </p:cNvPr>
          <p:cNvGraphicFramePr>
            <a:graphicFrameLocks noChangeAspect="1"/>
          </p:cNvGraphicFramePr>
          <p:nvPr userDrawn="1">
            <p:custDataLst>
              <p:tags r:id="rId23"/>
            </p:custDataLst>
            <p:extLst>
              <p:ext uri="{D42A27DB-BD31-4B8C-83A1-F6EECF244321}">
                <p14:modId xmlns:p14="http://schemas.microsoft.com/office/powerpoint/2010/main" val="41398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306" imgH="306" progId="TCLayout.ActiveDocument.1">
                  <p:embed/>
                </p:oleObj>
              </mc:Choice>
              <mc:Fallback>
                <p:oleObj name="think-cell Folie" r:id="rId24" imgW="306" imgH="306" progId="TCLayout.ActiveDocument.1">
                  <p:embed/>
                  <p:pic>
                    <p:nvPicPr>
                      <p:cNvPr id="8" name="think-cell data - do not delete" hidden="1">
                        <a:extLst>
                          <a:ext uri="{FF2B5EF4-FFF2-40B4-BE49-F238E27FC236}">
                            <a16:creationId xmlns:a16="http://schemas.microsoft.com/office/drawing/2014/main" id="{FFE52C96-6720-7E7E-D0D5-5474F4868481}"/>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5979798-D702-7237-52EB-487BC7C93621}"/>
              </a:ext>
            </a:extLst>
          </p:cNvPr>
          <p:cNvSpPr>
            <a:spLocks noGrp="1"/>
          </p:cNvSpPr>
          <p:nvPr>
            <p:ph type="body" idx="1"/>
          </p:nvPr>
        </p:nvSpPr>
        <p:spPr bwMode="gray">
          <a:xfrm>
            <a:off x="515937" y="1449388"/>
            <a:ext cx="11160125" cy="4608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Nineth level</a:t>
            </a:r>
          </a:p>
        </p:txBody>
      </p:sp>
      <p:sp>
        <p:nvSpPr>
          <p:cNvPr id="5" name="Fußzeilenplatzhalter 4">
            <a:extLst>
              <a:ext uri="{FF2B5EF4-FFF2-40B4-BE49-F238E27FC236}">
                <a16:creationId xmlns:a16="http://schemas.microsoft.com/office/drawing/2014/main" id="{FE47393F-4923-78D3-4CFF-3E48B72ACF31}"/>
              </a:ext>
            </a:extLst>
          </p:cNvPr>
          <p:cNvSpPr>
            <a:spLocks noGrp="1"/>
          </p:cNvSpPr>
          <p:nvPr>
            <p:ph type="ftr" sz="quarter" idx="3"/>
          </p:nvPr>
        </p:nvSpPr>
        <p:spPr bwMode="gray">
          <a:xfrm>
            <a:off x="1249680" y="6310083"/>
            <a:ext cx="2746800" cy="153888"/>
          </a:xfrm>
          <a:prstGeom prst="rect">
            <a:avLst/>
          </a:prstGeom>
        </p:spPr>
        <p:txBody>
          <a:bodyPr vert="horz" lIns="0" tIns="0" rIns="0" bIns="0" rtlCol="0" anchor="ctr">
            <a:spAutoFit/>
          </a:bodyPr>
          <a:lstStyle>
            <a:lvl1pPr algn="l">
              <a:lnSpc>
                <a:spcPct val="100000"/>
              </a:lnSpc>
              <a:defRPr sz="1000">
                <a:solidFill>
                  <a:schemeClr val="accent2"/>
                </a:solidFill>
              </a:defRPr>
            </a:lvl1pPr>
          </a:lstStyle>
          <a:p>
            <a:r>
              <a:rPr lang="de-DE"/>
              <a:t>© Copyright Sensirion, Switzerland</a:t>
            </a:r>
          </a:p>
        </p:txBody>
      </p:sp>
      <p:sp>
        <p:nvSpPr>
          <p:cNvPr id="6" name="Foliennummernplatzhalter 5">
            <a:extLst>
              <a:ext uri="{FF2B5EF4-FFF2-40B4-BE49-F238E27FC236}">
                <a16:creationId xmlns:a16="http://schemas.microsoft.com/office/drawing/2014/main" id="{E2816682-44E5-FDC4-D40C-E9568FC89F81}"/>
              </a:ext>
            </a:extLst>
          </p:cNvPr>
          <p:cNvSpPr>
            <a:spLocks noGrp="1"/>
          </p:cNvSpPr>
          <p:nvPr>
            <p:ph type="sldNum" sz="quarter" idx="4"/>
          </p:nvPr>
        </p:nvSpPr>
        <p:spPr bwMode="gray">
          <a:xfrm>
            <a:off x="515937" y="6310083"/>
            <a:ext cx="680403" cy="153888"/>
          </a:xfrm>
          <a:prstGeom prst="rect">
            <a:avLst/>
          </a:prstGeom>
        </p:spPr>
        <p:txBody>
          <a:bodyPr vert="horz" wrap="square" lIns="0" tIns="0" rIns="0" bIns="0" rtlCol="0" anchor="ctr">
            <a:spAutoFit/>
          </a:bodyPr>
          <a:lstStyle>
            <a:lvl1pPr algn="l">
              <a:lnSpc>
                <a:spcPct val="100000"/>
              </a:lnSpc>
              <a:defRPr sz="1000">
                <a:solidFill>
                  <a:schemeClr val="accent2"/>
                </a:solidFill>
              </a:defRPr>
            </a:lvl1pPr>
          </a:lstStyle>
          <a:p>
            <a:fld id="{B1E691A1-F3A6-4574-B226-B412272B38A6}" type="slidenum">
              <a:rPr lang="de-DE" smtClean="0"/>
              <a:pPr/>
              <a:t>‹Nr.›</a:t>
            </a:fld>
            <a:endParaRPr lang="de-DE"/>
          </a:p>
        </p:txBody>
      </p:sp>
      <p:grpSp>
        <p:nvGrpSpPr>
          <p:cNvPr id="10" name="Gruppieren 9">
            <a:extLst>
              <a:ext uri="{FF2B5EF4-FFF2-40B4-BE49-F238E27FC236}">
                <a16:creationId xmlns:a16="http://schemas.microsoft.com/office/drawing/2014/main" id="{589BAB36-386A-4190-A977-53CCEAC0AA1B}"/>
              </a:ext>
            </a:extLst>
          </p:cNvPr>
          <p:cNvGrpSpPr/>
          <p:nvPr userDrawn="1"/>
        </p:nvGrpSpPr>
        <p:grpSpPr bwMode="gray">
          <a:xfrm>
            <a:off x="10375900" y="6308725"/>
            <a:ext cx="1300163" cy="130175"/>
            <a:chOff x="10390188" y="6381750"/>
            <a:chExt cx="1300163" cy="130175"/>
          </a:xfrm>
        </p:grpSpPr>
        <p:sp>
          <p:nvSpPr>
            <p:cNvPr id="11" name="Freeform 5">
              <a:extLst>
                <a:ext uri="{FF2B5EF4-FFF2-40B4-BE49-F238E27FC236}">
                  <a16:creationId xmlns:a16="http://schemas.microsoft.com/office/drawing/2014/main" id="{2AC79C31-0A46-35AB-8FD6-861E9002F905}"/>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6">
              <a:extLst>
                <a:ext uri="{FF2B5EF4-FFF2-40B4-BE49-F238E27FC236}">
                  <a16:creationId xmlns:a16="http://schemas.microsoft.com/office/drawing/2014/main" id="{D5A4F163-9763-7F50-7898-5C3B411A2A1E}"/>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Freeform 7">
              <a:extLst>
                <a:ext uri="{FF2B5EF4-FFF2-40B4-BE49-F238E27FC236}">
                  <a16:creationId xmlns:a16="http://schemas.microsoft.com/office/drawing/2014/main" id="{85900EEB-4E63-3574-F6B4-B8DC63DB9ED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8">
              <a:extLst>
                <a:ext uri="{FF2B5EF4-FFF2-40B4-BE49-F238E27FC236}">
                  <a16:creationId xmlns:a16="http://schemas.microsoft.com/office/drawing/2014/main" id="{6D1E6D4C-3A7B-C62B-F18B-6508ED07622A}"/>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9">
              <a:extLst>
                <a:ext uri="{FF2B5EF4-FFF2-40B4-BE49-F238E27FC236}">
                  <a16:creationId xmlns:a16="http://schemas.microsoft.com/office/drawing/2014/main" id="{D32E3D8B-D9DB-5946-DDA3-563C35F77C55}"/>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6" name="Freeform 10">
              <a:extLst>
                <a:ext uri="{FF2B5EF4-FFF2-40B4-BE49-F238E27FC236}">
                  <a16:creationId xmlns:a16="http://schemas.microsoft.com/office/drawing/2014/main" id="{B0C285FB-7B3E-B133-CBEB-6F9C65A19C26}"/>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Rectangle 11">
              <a:extLst>
                <a:ext uri="{FF2B5EF4-FFF2-40B4-BE49-F238E27FC236}">
                  <a16:creationId xmlns:a16="http://schemas.microsoft.com/office/drawing/2014/main" id="{AA5AE9D2-21E5-6654-A0AB-2C7D2E905172}"/>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8" name="Freeform 12">
              <a:extLst>
                <a:ext uri="{FF2B5EF4-FFF2-40B4-BE49-F238E27FC236}">
                  <a16:creationId xmlns:a16="http://schemas.microsoft.com/office/drawing/2014/main" id="{AE4D3AFD-7F9C-4F1E-B7D9-5EC57CDBEA8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DD47989A-E843-AE51-6B2D-83AF32BA64EC}"/>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4" name="Title Placeholder 3">
            <a:extLst>
              <a:ext uri="{FF2B5EF4-FFF2-40B4-BE49-F238E27FC236}">
                <a16:creationId xmlns:a16="http://schemas.microsoft.com/office/drawing/2014/main" id="{830B595B-5B20-F6F9-CB75-ECE01D213F36}"/>
              </a:ext>
            </a:extLst>
          </p:cNvPr>
          <p:cNvSpPr>
            <a:spLocks noGrp="1"/>
          </p:cNvSpPr>
          <p:nvPr>
            <p:ph type="title"/>
          </p:nvPr>
        </p:nvSpPr>
        <p:spPr bwMode="gray">
          <a:xfrm>
            <a:off x="515937" y="476250"/>
            <a:ext cx="11160125" cy="430887"/>
          </a:xfrm>
          <a:prstGeom prst="rect">
            <a:avLst/>
          </a:prstGeom>
        </p:spPr>
        <p:txBody>
          <a:bodyPr vert="horz" wrap="square" lIns="0" tIns="0" rIns="0" bIns="0" rtlCol="0" anchor="t">
            <a:spAutoFit/>
          </a:bodyPr>
          <a:lstStyle/>
          <a:p>
            <a:r>
              <a:rPr lang="en-US"/>
              <a:t>Click to edit title</a:t>
            </a:r>
          </a:p>
        </p:txBody>
      </p:sp>
    </p:spTree>
    <p:extLst>
      <p:ext uri="{BB962C8B-B14F-4D97-AF65-F5344CB8AC3E}">
        <p14:creationId xmlns:p14="http://schemas.microsoft.com/office/powerpoint/2010/main" val="5792905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Lst>
  <p:hf hd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video" Target="../media/media1.mp4"/><Relationship Id="rId7" Type="http://schemas.openxmlformats.org/officeDocument/2006/relationships/image" Target="../media/image6.emf"/><Relationship Id="rId2" Type="http://schemas.microsoft.com/office/2007/relationships/media" Target="../media/media1.mp4"/><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B672451-E7D6-AB69-D5AD-5A4766871C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480" imgH="481" progId="TCLayout.ActiveDocument.1">
                  <p:embed/>
                </p:oleObj>
              </mc:Choice>
              <mc:Fallback>
                <p:oleObj name="think-cell Folie" r:id="rId6" imgW="480" imgH="481" progId="TCLayout.ActiveDocument.1">
                  <p:embed/>
                  <p:pic>
                    <p:nvPicPr>
                      <p:cNvPr id="8" name="Object 7" hidden="1">
                        <a:extLst>
                          <a:ext uri="{FF2B5EF4-FFF2-40B4-BE49-F238E27FC236}">
                            <a16:creationId xmlns:a16="http://schemas.microsoft.com/office/drawing/2014/main" id="{CB672451-E7D6-AB69-D5AD-5A4766871CF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1" name="Grafik 1" descr="Ein Bild, das Luftfotografie, draußen, Himmel, Wasser enthält.&#10;&#10;Automatisch generierte Beschreibung">
            <a:extLst>
              <a:ext uri="{FF2B5EF4-FFF2-40B4-BE49-F238E27FC236}">
                <a16:creationId xmlns:a16="http://schemas.microsoft.com/office/drawing/2014/main" id="{AB787FB6-E16C-A63C-E42F-37D754BDDB61}"/>
              </a:ext>
            </a:extLst>
          </p:cNvPr>
          <p:cNvPicPr>
            <a:picLocks noGrp="1" noChangeAspect="1"/>
          </p:cNvPicPr>
          <p:nvPr>
            <p:ph type="pic" sz="quarter" idx="11"/>
          </p:nvPr>
        </p:nvPicPr>
        <p:blipFill rotWithShape="1">
          <a:blip r:embed="rId8" cstate="screen">
            <a:extLst>
              <a:ext uri="{28A0092B-C50C-407E-A947-70E740481C1C}">
                <a14:useLocalDpi xmlns:a14="http://schemas.microsoft.com/office/drawing/2010/main"/>
              </a:ext>
            </a:extLst>
          </a:blip>
          <a:srcRect t="14" b="14"/>
          <a:stretch/>
        </p:blipFill>
        <p:spPr/>
      </p:pic>
      <p:sp>
        <p:nvSpPr>
          <p:cNvPr id="3" name="Title 2">
            <a:extLst>
              <a:ext uri="{FF2B5EF4-FFF2-40B4-BE49-F238E27FC236}">
                <a16:creationId xmlns:a16="http://schemas.microsoft.com/office/drawing/2014/main" id="{5BD29A49-70AB-93F5-0625-BCB95E8A6253}"/>
              </a:ext>
            </a:extLst>
          </p:cNvPr>
          <p:cNvSpPr>
            <a:spLocks noGrp="1"/>
          </p:cNvSpPr>
          <p:nvPr>
            <p:ph type="ctrTitle"/>
          </p:nvPr>
        </p:nvSpPr>
        <p:spPr>
          <a:xfrm>
            <a:off x="1189036" y="1211181"/>
            <a:ext cx="9144000" cy="492443"/>
          </a:xfrm>
        </p:spPr>
        <p:txBody>
          <a:bodyPr vert="horz"/>
          <a:lstStyle/>
          <a:p>
            <a:r>
              <a:rPr lang="en-US" sz="3200"/>
              <a:t>STC31-C: The latest </a:t>
            </a:r>
            <a:r>
              <a:rPr lang="en-US" sz="3200" err="1"/>
              <a:t>Sensirion</a:t>
            </a:r>
            <a:r>
              <a:rPr lang="en-US" sz="3200"/>
              <a:t> CO</a:t>
            </a:r>
            <a:r>
              <a:rPr lang="en-US" sz="3200" baseline="-25000"/>
              <a:t>2</a:t>
            </a:r>
            <a:r>
              <a:rPr lang="en-US" sz="3200"/>
              <a:t> Sensor</a:t>
            </a:r>
          </a:p>
        </p:txBody>
      </p:sp>
      <p:sp>
        <p:nvSpPr>
          <p:cNvPr id="15" name="Textplatzhalter 14">
            <a:extLst>
              <a:ext uri="{FF2B5EF4-FFF2-40B4-BE49-F238E27FC236}">
                <a16:creationId xmlns:a16="http://schemas.microsoft.com/office/drawing/2014/main" id="{70EA2A46-80F1-B3A1-DA9B-901975949AEE}"/>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C5E65B0D-92DF-8CB0-2512-C3D174FB68D2}"/>
              </a:ext>
            </a:extLst>
          </p:cNvPr>
          <p:cNvSpPr>
            <a:spLocks noGrp="1"/>
          </p:cNvSpPr>
          <p:nvPr>
            <p:ph type="body" sz="quarter" idx="13"/>
          </p:nvPr>
        </p:nvSpPr>
        <p:spPr/>
        <p:txBody>
          <a:bodyPr/>
          <a:lstStyle/>
          <a:p>
            <a:endParaRPr lang="en-US"/>
          </a:p>
        </p:txBody>
      </p:sp>
      <p:sp>
        <p:nvSpPr>
          <p:cNvPr id="17" name="Textplatzhalter 16">
            <a:extLst>
              <a:ext uri="{FF2B5EF4-FFF2-40B4-BE49-F238E27FC236}">
                <a16:creationId xmlns:a16="http://schemas.microsoft.com/office/drawing/2014/main" id="{B32F0BE8-6D12-51B2-B0DE-E4089A1F29E5}"/>
              </a:ext>
            </a:extLst>
          </p:cNvPr>
          <p:cNvSpPr>
            <a:spLocks noGrp="1"/>
          </p:cNvSpPr>
          <p:nvPr>
            <p:ph type="body" sz="quarter" idx="14"/>
          </p:nvPr>
        </p:nvSpPr>
        <p:spPr>
          <a:xfrm>
            <a:off x="1189036" y="1703623"/>
            <a:ext cx="9144000" cy="1231106"/>
          </a:xfrm>
        </p:spPr>
        <p:txBody>
          <a:bodyPr/>
          <a:lstStyle/>
          <a:p>
            <a:r>
              <a:rPr lang="en-US"/>
              <a:t>Minimal Size. </a:t>
            </a:r>
          </a:p>
          <a:p>
            <a:r>
              <a:rPr lang="en-US"/>
              <a:t>Breathtaking Potential.</a:t>
            </a:r>
          </a:p>
        </p:txBody>
      </p:sp>
      <p:pic>
        <p:nvPicPr>
          <p:cNvPr id="6" name="Video 5">
            <a:hlinkClick r:id="" action="ppaction://media"/>
            <a:extLst>
              <a:ext uri="{FF2B5EF4-FFF2-40B4-BE49-F238E27FC236}">
                <a16:creationId xmlns:a16="http://schemas.microsoft.com/office/drawing/2014/main" id="{CF03809F-6771-0E5A-38D6-59B7407A23F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rcRect l="21875" r="21875"/>
          <a:stretch>
            <a:fillRect/>
          </a:stretch>
        </p:blipFill>
        <p:spPr>
          <a:xfrm>
            <a:off x="10595280" y="4821332"/>
            <a:ext cx="1231106" cy="1231106"/>
          </a:xfrm>
          <a:prstGeom prst="ellipse">
            <a:avLst/>
          </a:prstGeom>
          <a:ln>
            <a:noFill/>
          </a:ln>
          <a:effectLst>
            <a:softEdge rad="127000"/>
          </a:effectLst>
        </p:spPr>
      </p:pic>
    </p:spTree>
    <p:extLst>
      <p:ext uri="{BB962C8B-B14F-4D97-AF65-F5344CB8AC3E}">
        <p14:creationId xmlns:p14="http://schemas.microsoft.com/office/powerpoint/2010/main" val="651351223"/>
      </p:ext>
    </p:extLst>
  </p:cSld>
  <p:clrMapOvr>
    <a:masterClrMapping/>
  </p:clrMapOvr>
  <mc:AlternateContent xmlns:mc="http://schemas.openxmlformats.org/markup-compatibility/2006" xmlns:p14="http://schemas.microsoft.com/office/powerpoint/2010/main">
    <mc:Choice Requires="p14">
      <p:transition spd="slow" p14:dur="2000" advTm="21438"/>
    </mc:Choice>
    <mc:Fallback xmlns="">
      <p:transition spd="slow" advTm="2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505B6EF-DD6B-939E-2B0D-02D80A2CAF67}"/>
              </a:ext>
            </a:extLst>
          </p:cNvPr>
          <p:cNvSpPr>
            <a:spLocks noGrp="1"/>
          </p:cNvSpPr>
          <p:nvPr>
            <p:ph type="ctrTitle"/>
          </p:nvPr>
        </p:nvSpPr>
        <p:spPr/>
        <p:txBody>
          <a:bodyPr/>
          <a:lstStyle/>
          <a:p>
            <a:r>
              <a:rPr lang="en-US" dirty="0"/>
              <a:t>STC31-C</a:t>
            </a:r>
          </a:p>
        </p:txBody>
      </p:sp>
      <p:sp>
        <p:nvSpPr>
          <p:cNvPr id="18" name="Text Placeholder 17">
            <a:extLst>
              <a:ext uri="{FF2B5EF4-FFF2-40B4-BE49-F238E27FC236}">
                <a16:creationId xmlns:a16="http://schemas.microsoft.com/office/drawing/2014/main" id="{CCC38A5D-7ABE-91B1-CAE7-2951BD9AFA03}"/>
              </a:ext>
            </a:extLst>
          </p:cNvPr>
          <p:cNvSpPr>
            <a:spLocks noGrp="1"/>
          </p:cNvSpPr>
          <p:nvPr>
            <p:ph type="body" sz="quarter" idx="12"/>
          </p:nvPr>
        </p:nvSpPr>
        <p:spPr>
          <a:xfrm>
            <a:off x="515938" y="3630385"/>
            <a:ext cx="1800000" cy="2010279"/>
          </a:xfrm>
        </p:spPr>
        <p:txBody>
          <a:bodyPr/>
          <a:lstStyle/>
          <a:p>
            <a:r>
              <a:rPr lang="en-US" sz="1800" dirty="0"/>
              <a:t>More than</a:t>
            </a:r>
          </a:p>
          <a:p>
            <a:r>
              <a:rPr lang="en-US" sz="2800" dirty="0"/>
              <a:t>100x </a:t>
            </a:r>
          </a:p>
          <a:p>
            <a:r>
              <a:rPr lang="en-US" sz="1800" dirty="0"/>
              <a:t>smaller than NDIR sensors</a:t>
            </a:r>
            <a:endParaRPr lang="en-US" sz="2800" dirty="0"/>
          </a:p>
        </p:txBody>
      </p:sp>
      <p:sp>
        <p:nvSpPr>
          <p:cNvPr id="19" name="Text Placeholder 18">
            <a:extLst>
              <a:ext uri="{FF2B5EF4-FFF2-40B4-BE49-F238E27FC236}">
                <a16:creationId xmlns:a16="http://schemas.microsoft.com/office/drawing/2014/main" id="{BDBC8E07-38AF-5DDD-37A8-26A870BBA251}"/>
              </a:ext>
            </a:extLst>
          </p:cNvPr>
          <p:cNvSpPr>
            <a:spLocks noGrp="1"/>
          </p:cNvSpPr>
          <p:nvPr>
            <p:ph type="body" sz="quarter" idx="13"/>
          </p:nvPr>
        </p:nvSpPr>
        <p:spPr>
          <a:xfrm>
            <a:off x="2402996" y="4668664"/>
            <a:ext cx="2837363" cy="972000"/>
          </a:xfrm>
        </p:spPr>
        <p:txBody>
          <a:bodyPr/>
          <a:lstStyle/>
          <a:p>
            <a:r>
              <a:rPr lang="en-US" sz="2400" dirty="0"/>
              <a:t>± 0.2 – 2.0 vol%</a:t>
            </a:r>
          </a:p>
          <a:p>
            <a:r>
              <a:rPr lang="en-US" sz="1800" dirty="0"/>
              <a:t>achievable</a:t>
            </a:r>
            <a:r>
              <a:rPr lang="en-US" sz="2400" dirty="0"/>
              <a:t> </a:t>
            </a:r>
            <a:r>
              <a:rPr lang="en-US" sz="1800" dirty="0"/>
              <a:t>accuracy</a:t>
            </a:r>
            <a:endParaRPr lang="en-US" sz="2400" dirty="0">
              <a:cs typeface="Segoe UI"/>
            </a:endParaRPr>
          </a:p>
        </p:txBody>
      </p:sp>
      <p:sp>
        <p:nvSpPr>
          <p:cNvPr id="20" name="Text Placeholder 19">
            <a:extLst>
              <a:ext uri="{FF2B5EF4-FFF2-40B4-BE49-F238E27FC236}">
                <a16:creationId xmlns:a16="http://schemas.microsoft.com/office/drawing/2014/main" id="{F654AE79-24E2-C190-602E-1CBFCEE47868}"/>
              </a:ext>
            </a:extLst>
          </p:cNvPr>
          <p:cNvSpPr>
            <a:spLocks noGrp="1"/>
          </p:cNvSpPr>
          <p:nvPr>
            <p:ph type="body" sz="quarter" idx="14"/>
          </p:nvPr>
        </p:nvSpPr>
        <p:spPr>
          <a:xfrm>
            <a:off x="5327418" y="3630386"/>
            <a:ext cx="1800000" cy="2010280"/>
          </a:xfrm>
        </p:spPr>
        <p:txBody>
          <a:bodyPr/>
          <a:lstStyle/>
          <a:p>
            <a:r>
              <a:rPr lang="en-US" sz="1800"/>
              <a:t>Low</a:t>
            </a:r>
            <a:r>
              <a:rPr lang="en-US" sz="2800"/>
              <a:t> </a:t>
            </a:r>
          </a:p>
          <a:p>
            <a:r>
              <a:rPr lang="en-US" sz="2800"/>
              <a:t>RH</a:t>
            </a:r>
            <a:r>
              <a:rPr lang="en-US" sz="2800" dirty="0"/>
              <a:t>, P, O</a:t>
            </a:r>
            <a:r>
              <a:rPr lang="en-US" sz="2800" baseline="-25000" dirty="0"/>
              <a:t>2</a:t>
            </a:r>
          </a:p>
          <a:p>
            <a:r>
              <a:rPr lang="en-US" sz="1800"/>
              <a:t>cross</a:t>
            </a:r>
            <a:r>
              <a:rPr lang="en-US" sz="1800" dirty="0"/>
              <a:t> sensitivity</a:t>
            </a:r>
          </a:p>
        </p:txBody>
      </p:sp>
      <p:sp>
        <p:nvSpPr>
          <p:cNvPr id="22" name="Text Placeholder 21">
            <a:extLst>
              <a:ext uri="{FF2B5EF4-FFF2-40B4-BE49-F238E27FC236}">
                <a16:creationId xmlns:a16="http://schemas.microsoft.com/office/drawing/2014/main" id="{2D154497-EE33-4AD1-D3B2-044306DDF3D6}"/>
              </a:ext>
            </a:extLst>
          </p:cNvPr>
          <p:cNvSpPr>
            <a:spLocks noGrp="1"/>
          </p:cNvSpPr>
          <p:nvPr>
            <p:ph type="body" sz="quarter" idx="23"/>
          </p:nvPr>
        </p:nvSpPr>
        <p:spPr>
          <a:xfrm>
            <a:off x="515937" y="2351941"/>
            <a:ext cx="6414462" cy="1061829"/>
          </a:xfrm>
        </p:spPr>
        <p:txBody>
          <a:bodyPr/>
          <a:lstStyle/>
          <a:p>
            <a:r>
              <a:rPr lang="en-US" dirty="0"/>
              <a:t>Backward-compatible successor to STC31: Addressing new applications with a lower price point and a new revolutionary measurement mode.</a:t>
            </a:r>
          </a:p>
          <a:p>
            <a:r>
              <a:rPr lang="en-US" dirty="0"/>
              <a:t>Optimized for applications with human breath as well as storage and transportation of fresh produce and grain.</a:t>
            </a:r>
          </a:p>
        </p:txBody>
      </p:sp>
      <p:sp>
        <p:nvSpPr>
          <p:cNvPr id="21" name="Text Placeholder 20">
            <a:extLst>
              <a:ext uri="{FF2B5EF4-FFF2-40B4-BE49-F238E27FC236}">
                <a16:creationId xmlns:a16="http://schemas.microsoft.com/office/drawing/2014/main" id="{5F580783-D2EC-C8CF-4CB7-876A0E73A5D8}"/>
              </a:ext>
            </a:extLst>
          </p:cNvPr>
          <p:cNvSpPr>
            <a:spLocks noGrp="1"/>
          </p:cNvSpPr>
          <p:nvPr>
            <p:ph type="body" sz="quarter" idx="22"/>
          </p:nvPr>
        </p:nvSpPr>
        <p:spPr>
          <a:xfrm>
            <a:off x="515938" y="845582"/>
            <a:ext cx="5329278" cy="1231106"/>
          </a:xfrm>
          <a:noFill/>
        </p:spPr>
        <p:txBody>
          <a:bodyPr/>
          <a:lstStyle/>
          <a:p>
            <a:r>
              <a:rPr lang="en-US" dirty="0"/>
              <a:t>Minimal Size. </a:t>
            </a:r>
          </a:p>
          <a:p>
            <a:r>
              <a:rPr lang="en-US" dirty="0"/>
              <a:t>Breathtaking Potential.</a:t>
            </a:r>
          </a:p>
        </p:txBody>
      </p:sp>
      <p:sp>
        <p:nvSpPr>
          <p:cNvPr id="2" name="TextBox 1">
            <a:extLst>
              <a:ext uri="{FF2B5EF4-FFF2-40B4-BE49-F238E27FC236}">
                <a16:creationId xmlns:a16="http://schemas.microsoft.com/office/drawing/2014/main" id="{2A95BD4B-62CD-74A7-4830-9CC7A3774597}"/>
              </a:ext>
            </a:extLst>
          </p:cNvPr>
          <p:cNvSpPr txBox="1"/>
          <p:nvPr/>
        </p:nvSpPr>
        <p:spPr>
          <a:xfrm>
            <a:off x="10761553" y="1896263"/>
            <a:ext cx="914509" cy="422405"/>
          </a:xfrm>
          <a:prstGeom prst="rect">
            <a:avLst/>
          </a:prstGeom>
          <a:noFill/>
          <a:ln>
            <a:noFill/>
          </a:ln>
        </p:spPr>
        <p:txBody>
          <a:bodyPr wrap="square" lIns="72000" tIns="72000" rIns="72000" bIns="72000" rtlCol="0">
            <a:spAutoFit/>
          </a:bodyPr>
          <a:lstStyle/>
          <a:p>
            <a:pPr algn="ctr">
              <a:buClr>
                <a:schemeClr val="accent1"/>
              </a:buClr>
            </a:pPr>
            <a:r>
              <a:rPr lang="en-US" b="1" dirty="0">
                <a:solidFill>
                  <a:schemeClr val="accent1"/>
                </a:solidFill>
              </a:rPr>
              <a:t>SCD30</a:t>
            </a:r>
          </a:p>
        </p:txBody>
      </p:sp>
      <p:sp>
        <p:nvSpPr>
          <p:cNvPr id="4" name="TextBox 3">
            <a:extLst>
              <a:ext uri="{FF2B5EF4-FFF2-40B4-BE49-F238E27FC236}">
                <a16:creationId xmlns:a16="http://schemas.microsoft.com/office/drawing/2014/main" id="{652BC667-90FC-8FA9-CC02-1D84284F9697}"/>
              </a:ext>
            </a:extLst>
          </p:cNvPr>
          <p:cNvSpPr txBox="1"/>
          <p:nvPr/>
        </p:nvSpPr>
        <p:spPr>
          <a:xfrm>
            <a:off x="8455895" y="5304221"/>
            <a:ext cx="1064595" cy="422405"/>
          </a:xfrm>
          <a:prstGeom prst="rect">
            <a:avLst/>
          </a:prstGeom>
          <a:noFill/>
          <a:ln>
            <a:noFill/>
          </a:ln>
        </p:spPr>
        <p:txBody>
          <a:bodyPr wrap="square" lIns="72000" tIns="72000" rIns="72000" bIns="72000" rtlCol="0">
            <a:spAutoFit/>
          </a:bodyPr>
          <a:lstStyle/>
          <a:p>
            <a:pPr algn="ctr">
              <a:buClr>
                <a:schemeClr val="accent1"/>
              </a:buClr>
            </a:pPr>
            <a:r>
              <a:rPr lang="en-US" b="1" dirty="0">
                <a:solidFill>
                  <a:schemeClr val="accent1"/>
                </a:solidFill>
              </a:rPr>
              <a:t>STC31-C</a:t>
            </a:r>
          </a:p>
        </p:txBody>
      </p:sp>
      <p:pic>
        <p:nvPicPr>
          <p:cNvPr id="14" name="Picture 13" descr="A close-up of a circuit board&#10;&#10;Description automatically generated">
            <a:extLst>
              <a:ext uri="{FF2B5EF4-FFF2-40B4-BE49-F238E27FC236}">
                <a16:creationId xmlns:a16="http://schemas.microsoft.com/office/drawing/2014/main" id="{C1ECC30D-06D9-EC01-54EA-9A93116F7166}"/>
              </a:ext>
            </a:extLst>
          </p:cNvPr>
          <p:cNvPicPr>
            <a:picLocks noChangeAspect="1"/>
          </p:cNvPicPr>
          <p:nvPr/>
        </p:nvPicPr>
        <p:blipFill rotWithShape="1">
          <a:blip r:embed="rId5">
            <a:extLst>
              <a:ext uri="{28A0092B-C50C-407E-A947-70E740481C1C}">
                <a14:useLocalDpi xmlns:a14="http://schemas.microsoft.com/office/drawing/2010/main" val="0"/>
              </a:ext>
            </a:extLst>
          </a:blip>
          <a:srcRect l="62742" t="8533" r="12846" b="52955"/>
          <a:stretch/>
        </p:blipFill>
        <p:spPr>
          <a:xfrm>
            <a:off x="10324519" y="586393"/>
            <a:ext cx="1428737" cy="1408615"/>
          </a:xfrm>
          <a:prstGeom prst="rect">
            <a:avLst/>
          </a:prstGeom>
        </p:spPr>
      </p:pic>
      <p:pic>
        <p:nvPicPr>
          <p:cNvPr id="11" name="Picture 10" descr="A close-up of a circuit board&#10;&#10;Description automatically generated">
            <a:extLst>
              <a:ext uri="{FF2B5EF4-FFF2-40B4-BE49-F238E27FC236}">
                <a16:creationId xmlns:a16="http://schemas.microsoft.com/office/drawing/2014/main" id="{1B69FB4D-EFC0-5426-B196-9F6092E4E10E}"/>
              </a:ext>
            </a:extLst>
          </p:cNvPr>
          <p:cNvPicPr>
            <a:picLocks noChangeAspect="1"/>
          </p:cNvPicPr>
          <p:nvPr/>
        </p:nvPicPr>
        <p:blipFill rotWithShape="1">
          <a:blip r:embed="rId5">
            <a:extLst>
              <a:ext uri="{28A0092B-C50C-407E-A947-70E740481C1C}">
                <a14:useLocalDpi xmlns:a14="http://schemas.microsoft.com/office/drawing/2010/main" val="0"/>
              </a:ext>
            </a:extLst>
          </a:blip>
          <a:srcRect l="12111" t="8533" r="37319" b="41805"/>
          <a:stretch/>
        </p:blipFill>
        <p:spPr>
          <a:xfrm>
            <a:off x="7366708" y="586393"/>
            <a:ext cx="2959443" cy="1816443"/>
          </a:xfrm>
          <a:prstGeom prst="rect">
            <a:avLst/>
          </a:prstGeom>
        </p:spPr>
      </p:pic>
      <p:pic>
        <p:nvPicPr>
          <p:cNvPr id="15" name="Picture 14" descr="A close-up of a circuit board&#10;&#10;Description automatically generated">
            <a:extLst>
              <a:ext uri="{FF2B5EF4-FFF2-40B4-BE49-F238E27FC236}">
                <a16:creationId xmlns:a16="http://schemas.microsoft.com/office/drawing/2014/main" id="{B3C95DD2-5413-9B66-A196-4D24BD65F409}"/>
              </a:ext>
            </a:extLst>
          </p:cNvPr>
          <p:cNvPicPr>
            <a:picLocks noChangeAspect="1"/>
          </p:cNvPicPr>
          <p:nvPr/>
        </p:nvPicPr>
        <p:blipFill rotWithShape="1">
          <a:blip r:embed="rId5">
            <a:extLst>
              <a:ext uri="{28A0092B-C50C-407E-A947-70E740481C1C}">
                <a14:useLocalDpi xmlns:a14="http://schemas.microsoft.com/office/drawing/2010/main" val="0"/>
              </a:ext>
            </a:extLst>
          </a:blip>
          <a:srcRect l="12111" t="58251" r="52845" b="33998"/>
          <a:stretch/>
        </p:blipFill>
        <p:spPr>
          <a:xfrm>
            <a:off x="7365801" y="2402837"/>
            <a:ext cx="2050842" cy="283494"/>
          </a:xfrm>
          <a:prstGeom prst="rect">
            <a:avLst/>
          </a:prstGeom>
        </p:spPr>
      </p:pic>
      <p:sp>
        <p:nvSpPr>
          <p:cNvPr id="5" name="Text Placeholder 18">
            <a:extLst>
              <a:ext uri="{FF2B5EF4-FFF2-40B4-BE49-F238E27FC236}">
                <a16:creationId xmlns:a16="http://schemas.microsoft.com/office/drawing/2014/main" id="{85772CF5-FD42-A961-DD66-CF39952B3334}"/>
              </a:ext>
            </a:extLst>
          </p:cNvPr>
          <p:cNvSpPr txBox="1">
            <a:spLocks/>
          </p:cNvSpPr>
          <p:nvPr/>
        </p:nvSpPr>
        <p:spPr bwMode="gray">
          <a:xfrm>
            <a:off x="2402996" y="3630385"/>
            <a:ext cx="2837363" cy="972000"/>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2400" dirty="0"/>
              <a:t>0 – 100% CO</a:t>
            </a:r>
            <a:r>
              <a:rPr lang="en-US" sz="2400" baseline="-25000" dirty="0"/>
              <a:t>2</a:t>
            </a:r>
          </a:p>
          <a:p>
            <a:r>
              <a:rPr lang="en-US" sz="1800" dirty="0">
                <a:cs typeface="Segoe UI"/>
              </a:rPr>
              <a:t>measurement range</a:t>
            </a:r>
          </a:p>
        </p:txBody>
      </p:sp>
      <p:pic>
        <p:nvPicPr>
          <p:cNvPr id="7" name="Grafik 6" descr="Ein Bild, das Box, Design enthält.&#10;&#10;Automatisch generierte Beschreibung">
            <a:extLst>
              <a:ext uri="{FF2B5EF4-FFF2-40B4-BE49-F238E27FC236}">
                <a16:creationId xmlns:a16="http://schemas.microsoft.com/office/drawing/2014/main" id="{03B14513-5071-C26D-D68C-210589720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7657" y="4803850"/>
            <a:ext cx="1165090" cy="728570"/>
          </a:xfrm>
          <a:prstGeom prst="rect">
            <a:avLst/>
          </a:prstGeom>
        </p:spPr>
      </p:pic>
      <p:pic>
        <p:nvPicPr>
          <p:cNvPr id="52" name="Video 51">
            <a:hlinkClick r:id="" action="ppaction://media"/>
            <a:extLst>
              <a:ext uri="{FF2B5EF4-FFF2-40B4-BE49-F238E27FC236}">
                <a16:creationId xmlns:a16="http://schemas.microsoft.com/office/drawing/2014/main" id="{B50C1A18-7DDA-F0F6-D22D-76FE74941A7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rotWithShape="1">
          <a:blip r:embed="rId7"/>
          <a:srcRect l="23647" t="14260" r="25568" b="-1"/>
          <a:stretch/>
        </p:blipFill>
        <p:spPr>
          <a:xfrm>
            <a:off x="10651287" y="4965700"/>
            <a:ext cx="1024775" cy="973190"/>
          </a:xfrm>
          <a:prstGeom prst="ellipse">
            <a:avLst/>
          </a:prstGeom>
          <a:ln>
            <a:noFill/>
          </a:ln>
          <a:effectLst>
            <a:softEdge rad="112500"/>
          </a:effectLst>
        </p:spPr>
      </p:pic>
    </p:spTree>
    <p:extLst>
      <p:ext uri="{BB962C8B-B14F-4D97-AF65-F5344CB8AC3E}">
        <p14:creationId xmlns:p14="http://schemas.microsoft.com/office/powerpoint/2010/main" val="1286054565"/>
      </p:ext>
    </p:extLst>
  </p:cSld>
  <p:clrMapOvr>
    <a:masterClrMapping/>
  </p:clrMapOvr>
  <mc:AlternateContent xmlns:mc="http://schemas.openxmlformats.org/markup-compatibility/2006" xmlns:p14="http://schemas.microsoft.com/office/powerpoint/2010/main">
    <mc:Choice Requires="p14">
      <p:transition spd="slow" p14:dur="2000" advTm="77368"/>
    </mc:Choice>
    <mc:Fallback xmlns="">
      <p:transition spd="slow" advTm="7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2"/>
                </p:tgtEl>
              </p:cMediaNode>
            </p:video>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2"/>
                                        </p:tgtEl>
                                      </p:cBhvr>
                                    </p:cmd>
                                  </p:childTnLst>
                                </p:cTn>
                              </p:par>
                            </p:childTnLst>
                          </p:cTn>
                        </p:par>
                      </p:childTnLst>
                    </p:cTn>
                  </p:par>
                </p:childTnLst>
              </p:cTn>
              <p:nextCondLst>
                <p:cond evt="onClick" delay="0">
                  <p:tgtEl>
                    <p:spTgt spid="5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505B6EF-DD6B-939E-2B0D-02D80A2CAF67}"/>
              </a:ext>
            </a:extLst>
          </p:cNvPr>
          <p:cNvSpPr>
            <a:spLocks noGrp="1"/>
          </p:cNvSpPr>
          <p:nvPr>
            <p:ph type="ctrTitle"/>
          </p:nvPr>
        </p:nvSpPr>
        <p:spPr/>
        <p:txBody>
          <a:bodyPr/>
          <a:lstStyle/>
          <a:p>
            <a:r>
              <a:rPr lang="en-US"/>
              <a:t>Sensirion CO</a:t>
            </a:r>
            <a:r>
              <a:rPr lang="en-US" baseline="-25000"/>
              <a:t>2</a:t>
            </a:r>
            <a:r>
              <a:rPr lang="en-US"/>
              <a:t> Sensing Portfolio</a:t>
            </a:r>
          </a:p>
        </p:txBody>
      </p:sp>
      <p:sp>
        <p:nvSpPr>
          <p:cNvPr id="18" name="Text Placeholder 17">
            <a:extLst>
              <a:ext uri="{FF2B5EF4-FFF2-40B4-BE49-F238E27FC236}">
                <a16:creationId xmlns:a16="http://schemas.microsoft.com/office/drawing/2014/main" id="{CCC38A5D-7ABE-91B1-CAE7-2951BD9AFA03}"/>
              </a:ext>
            </a:extLst>
          </p:cNvPr>
          <p:cNvSpPr>
            <a:spLocks noGrp="1"/>
          </p:cNvSpPr>
          <p:nvPr>
            <p:ph type="body" sz="quarter" idx="12"/>
          </p:nvPr>
        </p:nvSpPr>
        <p:spPr>
          <a:xfrm>
            <a:off x="2103782" y="1840636"/>
            <a:ext cx="7560000" cy="820515"/>
          </a:xfrm>
        </p:spPr>
        <p:txBody>
          <a:bodyPr/>
          <a:lstStyle/>
          <a:p>
            <a:pPr algn="l"/>
            <a:r>
              <a:rPr lang="en-US" sz="1400" dirty="0">
                <a:effectLst/>
                <a:latin typeface="Segoe UI" panose="020B0502040204020203" pitchFamily="34" charset="0"/>
              </a:rPr>
              <a:t>SCD30</a:t>
            </a:r>
            <a:br>
              <a:rPr lang="en-US" sz="1400" dirty="0">
                <a:effectLst/>
                <a:latin typeface="Segoe UI" panose="020B0502040204020203" pitchFamily="34" charset="0"/>
              </a:rPr>
            </a:br>
            <a:r>
              <a:rPr lang="en-US" sz="1400" b="0" dirty="0">
                <a:latin typeface="Segoe UI" panose="020B0502040204020203" pitchFamily="34" charset="0"/>
              </a:rPr>
              <a:t>Transmissive dual channel NDIR sensor with the h</a:t>
            </a:r>
            <a:r>
              <a:rPr lang="en-US" sz="1400" b="0" dirty="0">
                <a:effectLst/>
                <a:latin typeface="Segoe UI" panose="020B0502040204020203" pitchFamily="34" charset="0"/>
              </a:rPr>
              <a:t>ighest accuracy for the most demanding IAQ applications</a:t>
            </a:r>
            <a:r>
              <a:rPr lang="en-US" sz="1400" b="0" dirty="0">
                <a:latin typeface="Segoe UI" panose="020B0502040204020203" pitchFamily="34" charset="0"/>
              </a:rPr>
              <a:t>: ±(30 ppm + 3%).</a:t>
            </a:r>
            <a:endParaRPr lang="en-US" sz="1200" b="0" dirty="0"/>
          </a:p>
        </p:txBody>
      </p:sp>
      <p:sp>
        <p:nvSpPr>
          <p:cNvPr id="19" name="Text Placeholder 18">
            <a:extLst>
              <a:ext uri="{FF2B5EF4-FFF2-40B4-BE49-F238E27FC236}">
                <a16:creationId xmlns:a16="http://schemas.microsoft.com/office/drawing/2014/main" id="{BDBC8E07-38AF-5DDD-37A8-26A870BBA251}"/>
              </a:ext>
            </a:extLst>
          </p:cNvPr>
          <p:cNvSpPr>
            <a:spLocks noGrp="1"/>
          </p:cNvSpPr>
          <p:nvPr>
            <p:ph type="body" sz="quarter" idx="13"/>
          </p:nvPr>
        </p:nvSpPr>
        <p:spPr>
          <a:xfrm>
            <a:off x="2103782" y="2758518"/>
            <a:ext cx="7560000" cy="820515"/>
          </a:xfrm>
        </p:spPr>
        <p:txBody>
          <a:bodyPr/>
          <a:lstStyle/>
          <a:p>
            <a:pPr algn="l"/>
            <a:r>
              <a:rPr lang="en-US" sz="1400" dirty="0">
                <a:effectLst/>
                <a:latin typeface="Segoe UI" panose="020B0502040204020203" pitchFamily="34" charset="0"/>
              </a:rPr>
              <a:t>SCD4x</a:t>
            </a:r>
          </a:p>
          <a:p>
            <a:pPr algn="l"/>
            <a:r>
              <a:rPr lang="en-US" sz="1400" b="0" dirty="0">
                <a:latin typeface="Segoe UI" panose="020B0502040204020203" pitchFamily="34" charset="0"/>
              </a:rPr>
              <a:t>World’s smallest optical CO</a:t>
            </a:r>
            <a:r>
              <a:rPr lang="en-US" sz="1400" b="0" baseline="-25000" dirty="0">
                <a:latin typeface="Segoe UI" panose="020B0502040204020203" pitchFamily="34" charset="0"/>
              </a:rPr>
              <a:t>2</a:t>
            </a:r>
            <a:r>
              <a:rPr lang="en-US" sz="1400" b="0" dirty="0">
                <a:latin typeface="Segoe UI" panose="020B0502040204020203" pitchFamily="34" charset="0"/>
              </a:rPr>
              <a:t> sensor fulfilling accuracy specifications for several IAQ standards. Two variants available to meet a range of use cases.</a:t>
            </a:r>
          </a:p>
        </p:txBody>
      </p:sp>
      <p:sp>
        <p:nvSpPr>
          <p:cNvPr id="20" name="Text Placeholder 19">
            <a:extLst>
              <a:ext uri="{FF2B5EF4-FFF2-40B4-BE49-F238E27FC236}">
                <a16:creationId xmlns:a16="http://schemas.microsoft.com/office/drawing/2014/main" id="{F654AE79-24E2-C190-602E-1CBFCEE47868}"/>
              </a:ext>
            </a:extLst>
          </p:cNvPr>
          <p:cNvSpPr>
            <a:spLocks noGrp="1"/>
          </p:cNvSpPr>
          <p:nvPr>
            <p:ph type="body" sz="quarter" idx="14"/>
          </p:nvPr>
        </p:nvSpPr>
        <p:spPr>
          <a:xfrm>
            <a:off x="2103782" y="3683199"/>
            <a:ext cx="7560000" cy="814011"/>
          </a:xfrm>
        </p:spPr>
        <p:txBody>
          <a:bodyPr/>
          <a:lstStyle/>
          <a:p>
            <a:pPr algn="l"/>
            <a:r>
              <a:rPr lang="en-US" sz="1400" dirty="0">
                <a:latin typeface="Segoe UI" panose="020B0502040204020203" pitchFamily="34" charset="0"/>
              </a:rPr>
              <a:t>STCC4</a:t>
            </a:r>
          </a:p>
          <a:p>
            <a:pPr algn="l"/>
            <a:r>
              <a:rPr lang="en-US" sz="1400" b="0" dirty="0">
                <a:latin typeface="Segoe UI" panose="020B0502040204020203" pitchFamily="34" charset="0"/>
              </a:rPr>
              <a:t>Unmatched form factor and low cost paired with optimized accuracy for general air quality monitoring: ±(100 ppm + 10%)</a:t>
            </a:r>
            <a:endParaRPr lang="en-US" sz="1400" b="0" dirty="0">
              <a:latin typeface="Arial" panose="020B0604020202020204" pitchFamily="34" charset="0"/>
            </a:endParaRPr>
          </a:p>
        </p:txBody>
      </p:sp>
      <p:sp>
        <p:nvSpPr>
          <p:cNvPr id="21" name="Text Placeholder 20">
            <a:extLst>
              <a:ext uri="{FF2B5EF4-FFF2-40B4-BE49-F238E27FC236}">
                <a16:creationId xmlns:a16="http://schemas.microsoft.com/office/drawing/2014/main" id="{5F580783-D2EC-C8CF-4CB7-876A0E73A5D8}"/>
              </a:ext>
            </a:extLst>
          </p:cNvPr>
          <p:cNvSpPr>
            <a:spLocks noGrp="1"/>
          </p:cNvSpPr>
          <p:nvPr>
            <p:ph type="body" sz="quarter" idx="22"/>
          </p:nvPr>
        </p:nvSpPr>
        <p:spPr>
          <a:xfrm>
            <a:off x="515937" y="845582"/>
            <a:ext cx="10087586" cy="615553"/>
          </a:xfrm>
        </p:spPr>
        <p:txBody>
          <a:bodyPr vert="horz" wrap="square" lIns="0" tIns="0" rIns="0" bIns="0" rtlCol="0" anchor="t">
            <a:spAutoFit/>
          </a:bodyPr>
          <a:lstStyle/>
          <a:p>
            <a:r>
              <a:rPr lang="en-US"/>
              <a:t>The right sensor for every application</a:t>
            </a:r>
          </a:p>
        </p:txBody>
      </p:sp>
      <p:pic>
        <p:nvPicPr>
          <p:cNvPr id="5" name="Picture 4" descr="A close-up of a circuit board&#10;&#10;Description automatically generated">
            <a:extLst>
              <a:ext uri="{FF2B5EF4-FFF2-40B4-BE49-F238E27FC236}">
                <a16:creationId xmlns:a16="http://schemas.microsoft.com/office/drawing/2014/main" id="{67E13FB1-8BBE-B19A-2072-B53F423002B1}"/>
              </a:ext>
            </a:extLst>
          </p:cNvPr>
          <p:cNvPicPr>
            <a:picLocks noChangeAspect="1"/>
          </p:cNvPicPr>
          <p:nvPr/>
        </p:nvPicPr>
        <p:blipFill rotWithShape="1">
          <a:blip r:embed="rId5">
            <a:extLst>
              <a:ext uri="{28A0092B-C50C-407E-A947-70E740481C1C}">
                <a14:useLocalDpi xmlns:a14="http://schemas.microsoft.com/office/drawing/2010/main" val="0"/>
              </a:ext>
            </a:extLst>
          </a:blip>
          <a:srcRect l="59251" t="48773" r="13466" b="18152"/>
          <a:stretch/>
        </p:blipFill>
        <p:spPr>
          <a:xfrm>
            <a:off x="924389" y="2985789"/>
            <a:ext cx="834423" cy="632239"/>
          </a:xfrm>
          <a:prstGeom prst="rect">
            <a:avLst/>
          </a:prstGeom>
        </p:spPr>
      </p:pic>
      <p:pic>
        <p:nvPicPr>
          <p:cNvPr id="22" name="Picture 21" descr="A close-up of a circuit board&#10;&#10;Description automatically generated">
            <a:extLst>
              <a:ext uri="{FF2B5EF4-FFF2-40B4-BE49-F238E27FC236}">
                <a16:creationId xmlns:a16="http://schemas.microsoft.com/office/drawing/2014/main" id="{8F11FD23-FF23-600A-95D3-529BF75ED2C1}"/>
              </a:ext>
            </a:extLst>
          </p:cNvPr>
          <p:cNvPicPr>
            <a:picLocks noChangeAspect="1"/>
          </p:cNvPicPr>
          <p:nvPr/>
        </p:nvPicPr>
        <p:blipFill rotWithShape="1">
          <a:blip r:embed="rId5">
            <a:extLst>
              <a:ext uri="{28A0092B-C50C-407E-A947-70E740481C1C}">
                <a14:useLocalDpi xmlns:a14="http://schemas.microsoft.com/office/drawing/2010/main" val="0"/>
              </a:ext>
            </a:extLst>
          </a:blip>
          <a:srcRect l="39152" t="21492" r="38467" b="43880"/>
          <a:stretch/>
        </p:blipFill>
        <p:spPr>
          <a:xfrm>
            <a:off x="814864" y="1787701"/>
            <a:ext cx="1053471" cy="1018687"/>
          </a:xfrm>
          <a:custGeom>
            <a:avLst/>
            <a:gdLst>
              <a:gd name="connsiteX0" fmla="*/ 654908 w 1309816"/>
              <a:gd name="connsiteY0" fmla="*/ 0 h 1266568"/>
              <a:gd name="connsiteX1" fmla="*/ 1309816 w 1309816"/>
              <a:gd name="connsiteY1" fmla="*/ 633284 h 1266568"/>
              <a:gd name="connsiteX2" fmla="*/ 654908 w 1309816"/>
              <a:gd name="connsiteY2" fmla="*/ 1266568 h 1266568"/>
              <a:gd name="connsiteX3" fmla="*/ 0 w 1309816"/>
              <a:gd name="connsiteY3" fmla="*/ 633284 h 1266568"/>
              <a:gd name="connsiteX4" fmla="*/ 654908 w 1309816"/>
              <a:gd name="connsiteY4" fmla="*/ 0 h 1266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816" h="1266568">
                <a:moveTo>
                  <a:pt x="654908" y="0"/>
                </a:moveTo>
                <a:cubicBezTo>
                  <a:pt x="1016604" y="0"/>
                  <a:pt x="1309816" y="283531"/>
                  <a:pt x="1309816" y="633284"/>
                </a:cubicBezTo>
                <a:cubicBezTo>
                  <a:pt x="1309816" y="983037"/>
                  <a:pt x="1016604" y="1266568"/>
                  <a:pt x="654908" y="1266568"/>
                </a:cubicBezTo>
                <a:cubicBezTo>
                  <a:pt x="293212" y="1266568"/>
                  <a:pt x="0" y="983037"/>
                  <a:pt x="0" y="633284"/>
                </a:cubicBezTo>
                <a:cubicBezTo>
                  <a:pt x="0" y="283531"/>
                  <a:pt x="293212" y="0"/>
                  <a:pt x="654908" y="0"/>
                </a:cubicBezTo>
                <a:close/>
              </a:path>
            </a:pathLst>
          </a:custGeom>
        </p:spPr>
      </p:pic>
      <p:pic>
        <p:nvPicPr>
          <p:cNvPr id="28" name="Picture 27" descr="A close-up of a circuit board&#10;&#10;Description automatically generated">
            <a:extLst>
              <a:ext uri="{FF2B5EF4-FFF2-40B4-BE49-F238E27FC236}">
                <a16:creationId xmlns:a16="http://schemas.microsoft.com/office/drawing/2014/main" id="{3DAF971E-1754-2D60-0FBB-C6C9A3BAB4BE}"/>
              </a:ext>
            </a:extLst>
          </p:cNvPr>
          <p:cNvPicPr>
            <a:picLocks noChangeAspect="1"/>
          </p:cNvPicPr>
          <p:nvPr/>
        </p:nvPicPr>
        <p:blipFill rotWithShape="1">
          <a:blip r:embed="rId5">
            <a:extLst>
              <a:ext uri="{28A0092B-C50C-407E-A947-70E740481C1C}">
                <a14:useLocalDpi xmlns:a14="http://schemas.microsoft.com/office/drawing/2010/main" val="0"/>
              </a:ext>
            </a:extLst>
          </a:blip>
          <a:srcRect l="31923" t="67177" r="52091" b="14615"/>
          <a:stretch/>
        </p:blipFill>
        <p:spPr>
          <a:xfrm>
            <a:off x="814864" y="3861169"/>
            <a:ext cx="935547" cy="665961"/>
          </a:xfrm>
          <a:prstGeom prst="rect">
            <a:avLst/>
          </a:prstGeom>
        </p:spPr>
      </p:pic>
      <p:pic>
        <p:nvPicPr>
          <p:cNvPr id="2" name="Grafik 1" descr="Ein Bild, das Box, Design enthält.&#10;&#10;Automatisch generierte Beschreibung">
            <a:extLst>
              <a:ext uri="{FF2B5EF4-FFF2-40B4-BE49-F238E27FC236}">
                <a16:creationId xmlns:a16="http://schemas.microsoft.com/office/drawing/2014/main" id="{C9C9C0CC-2BD0-61AA-0912-A3F514EE3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151" y="5015361"/>
            <a:ext cx="1064971" cy="665962"/>
          </a:xfrm>
          <a:prstGeom prst="rect">
            <a:avLst/>
          </a:prstGeom>
        </p:spPr>
      </p:pic>
      <p:sp>
        <p:nvSpPr>
          <p:cNvPr id="3" name="Text Placeholder 19">
            <a:extLst>
              <a:ext uri="{FF2B5EF4-FFF2-40B4-BE49-F238E27FC236}">
                <a16:creationId xmlns:a16="http://schemas.microsoft.com/office/drawing/2014/main" id="{38A0B555-FCDB-9F44-57AE-74F840E1BB45}"/>
              </a:ext>
            </a:extLst>
          </p:cNvPr>
          <p:cNvSpPr txBox="1">
            <a:spLocks/>
          </p:cNvSpPr>
          <p:nvPr/>
        </p:nvSpPr>
        <p:spPr bwMode="gray">
          <a:xfrm>
            <a:off x="2103782" y="4601376"/>
            <a:ext cx="7560000" cy="1408899"/>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algn="l"/>
            <a:r>
              <a:rPr lang="en-US" sz="1800" dirty="0">
                <a:latin typeface="Segoe UI" panose="020B0502040204020203" pitchFamily="34" charset="0"/>
              </a:rPr>
              <a:t>STC31-C</a:t>
            </a:r>
          </a:p>
          <a:p>
            <a:pPr algn="l"/>
            <a:r>
              <a:rPr lang="en-US" sz="1800" b="0" dirty="0">
                <a:latin typeface="Segoe UI" panose="020B0502040204020203" pitchFamily="34" charset="0"/>
              </a:rPr>
              <a:t>Smallest CO</a:t>
            </a:r>
            <a:r>
              <a:rPr lang="en-US" sz="1800" b="0" baseline="-25000" dirty="0">
                <a:latin typeface="Segoe UI" panose="020B0502040204020203" pitchFamily="34" charset="0"/>
              </a:rPr>
              <a:t>2</a:t>
            </a:r>
            <a:r>
              <a:rPr lang="en-US" sz="1800" b="0" dirty="0">
                <a:latin typeface="Segoe UI" panose="020B0502040204020203" pitchFamily="34" charset="0"/>
              </a:rPr>
              <a:t> sensor for high concentration applications in consumer and medical breath measurement as well as produce transportation, storage and industrial applications.</a:t>
            </a:r>
            <a:endParaRPr lang="en-US" sz="1800" b="0" dirty="0">
              <a:latin typeface="Arial" panose="020B0604020202020204" pitchFamily="34" charset="0"/>
            </a:endParaRPr>
          </a:p>
        </p:txBody>
      </p:sp>
      <p:pic>
        <p:nvPicPr>
          <p:cNvPr id="45" name="Video 44">
            <a:hlinkClick r:id="" action="ppaction://media"/>
            <a:extLst>
              <a:ext uri="{FF2B5EF4-FFF2-40B4-BE49-F238E27FC236}">
                <a16:creationId xmlns:a16="http://schemas.microsoft.com/office/drawing/2014/main" id="{AA31BE6C-10E2-9B38-F453-479AD53C951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603523" y="4793195"/>
            <a:ext cx="1177660" cy="1177660"/>
          </a:xfrm>
          <a:prstGeom prst="ellipse">
            <a:avLst/>
          </a:prstGeom>
          <a:ln>
            <a:noFill/>
          </a:ln>
          <a:effectLst>
            <a:softEdge rad="112500"/>
          </a:effectLst>
        </p:spPr>
      </p:pic>
    </p:spTree>
    <p:extLst>
      <p:ext uri="{BB962C8B-B14F-4D97-AF65-F5344CB8AC3E}">
        <p14:creationId xmlns:p14="http://schemas.microsoft.com/office/powerpoint/2010/main" val="3160681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567">
        <p159:morph option="byObject"/>
      </p:transition>
    </mc:Choice>
    <mc:Fallback xmlns="">
      <p:transition spd="slow" advTm="37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5"/>
                </p:tgtEl>
              </p:cMediaNode>
            </p:video>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5"/>
                                        </p:tgtEl>
                                      </p:cBhvr>
                                    </p:cmd>
                                  </p:childTnLst>
                                </p:cTn>
                              </p:par>
                            </p:childTnLst>
                          </p:cTn>
                        </p:par>
                      </p:childTnLst>
                    </p:cTn>
                  </p:par>
                </p:childTnLst>
              </p:cTn>
              <p:nextCondLst>
                <p:cond evt="onClick" delay="0">
                  <p:tgtEl>
                    <p:spTgt spid="4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85C95-B3AF-1A18-419D-F66C3FE300C6}"/>
            </a:ext>
          </a:extLst>
        </p:cNvPr>
        <p:cNvGrpSpPr/>
        <p:nvPr/>
      </p:nvGrpSpPr>
      <p:grpSpPr>
        <a:xfrm>
          <a:off x="0" y="0"/>
          <a:ext cx="0" cy="0"/>
          <a:chOff x="0" y="0"/>
          <a:chExt cx="0" cy="0"/>
        </a:xfrm>
      </p:grpSpPr>
      <p:pic>
        <p:nvPicPr>
          <p:cNvPr id="9" name="Picture 6">
            <a:extLst>
              <a:ext uri="{FF2B5EF4-FFF2-40B4-BE49-F238E27FC236}">
                <a16:creationId xmlns:a16="http://schemas.microsoft.com/office/drawing/2014/main" id="{9BB6B23E-9136-BA1E-2F98-3954F23C4734}"/>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6051" r="16051"/>
          <a:stretch/>
        </p:blipFill>
        <p:spPr>
          <a:xfrm flipH="1">
            <a:off x="6096000" y="0"/>
            <a:ext cx="6096000" cy="6057900"/>
          </a:xfrm>
          <a:prstGeom prst="rect">
            <a:avLst/>
          </a:prstGeom>
        </p:spPr>
      </p:pic>
      <p:sp>
        <p:nvSpPr>
          <p:cNvPr id="2" name="Footer Placeholder 1">
            <a:extLst>
              <a:ext uri="{FF2B5EF4-FFF2-40B4-BE49-F238E27FC236}">
                <a16:creationId xmlns:a16="http://schemas.microsoft.com/office/drawing/2014/main" id="{D4487316-BDB1-BAEC-3810-A467DCC77ECF}"/>
              </a:ext>
            </a:extLst>
          </p:cNvPr>
          <p:cNvSpPr>
            <a:spLocks noGrp="1"/>
          </p:cNvSpPr>
          <p:nvPr>
            <p:ph type="ftr" sz="quarter" idx="16"/>
          </p:nvPr>
        </p:nvSpPr>
        <p:spPr/>
        <p:txBody>
          <a:bodyPr/>
          <a:lstStyle/>
          <a:p>
            <a:r>
              <a:rPr lang="de-DE"/>
              <a:t>© Copyright Sensirion, Switzerland</a:t>
            </a:r>
          </a:p>
        </p:txBody>
      </p:sp>
      <p:sp>
        <p:nvSpPr>
          <p:cNvPr id="3" name="Slide Number Placeholder 2">
            <a:extLst>
              <a:ext uri="{FF2B5EF4-FFF2-40B4-BE49-F238E27FC236}">
                <a16:creationId xmlns:a16="http://schemas.microsoft.com/office/drawing/2014/main" id="{FEC0E9DD-DBA8-1789-8238-C01FF0086136}"/>
              </a:ext>
            </a:extLst>
          </p:cNvPr>
          <p:cNvSpPr>
            <a:spLocks noGrp="1"/>
          </p:cNvSpPr>
          <p:nvPr>
            <p:ph type="sldNum" sz="quarter" idx="17"/>
          </p:nvPr>
        </p:nvSpPr>
        <p:spPr/>
        <p:txBody>
          <a:bodyPr/>
          <a:lstStyle/>
          <a:p>
            <a:fld id="{B1E691A1-F3A6-4574-B226-B412272B38A6}" type="slidenum">
              <a:rPr lang="de-DE" smtClean="0"/>
              <a:pPr/>
              <a:t>4</a:t>
            </a:fld>
            <a:endParaRPr lang="de-DE"/>
          </a:p>
        </p:txBody>
      </p:sp>
      <p:sp>
        <p:nvSpPr>
          <p:cNvPr id="13" name="Text Placeholder 12">
            <a:extLst>
              <a:ext uri="{FF2B5EF4-FFF2-40B4-BE49-F238E27FC236}">
                <a16:creationId xmlns:a16="http://schemas.microsoft.com/office/drawing/2014/main" id="{FEF76C4E-031E-0DB1-B285-7383FC1C82AB}"/>
              </a:ext>
            </a:extLst>
          </p:cNvPr>
          <p:cNvSpPr>
            <a:spLocks noGrp="1"/>
          </p:cNvSpPr>
          <p:nvPr>
            <p:ph type="body" sz="quarter" idx="13"/>
          </p:nvPr>
        </p:nvSpPr>
        <p:spPr>
          <a:xfrm>
            <a:off x="515939" y="921522"/>
            <a:ext cx="4915754" cy="630942"/>
          </a:xfrm>
        </p:spPr>
        <p:txBody>
          <a:bodyPr/>
          <a:lstStyle/>
          <a:p>
            <a:r>
              <a:rPr lang="en-US" dirty="0"/>
              <a:t>Minimal Size. </a:t>
            </a:r>
          </a:p>
          <a:p>
            <a:r>
              <a:rPr lang="en-US" dirty="0"/>
              <a:t>Breathtaking Potential.</a:t>
            </a:r>
          </a:p>
        </p:txBody>
      </p:sp>
      <p:sp>
        <p:nvSpPr>
          <p:cNvPr id="14" name="Content Placeholder 13">
            <a:extLst>
              <a:ext uri="{FF2B5EF4-FFF2-40B4-BE49-F238E27FC236}">
                <a16:creationId xmlns:a16="http://schemas.microsoft.com/office/drawing/2014/main" id="{E0173743-F9BE-0F4E-D2DF-98DDA8104D89}"/>
              </a:ext>
            </a:extLst>
          </p:cNvPr>
          <p:cNvSpPr>
            <a:spLocks noGrp="1"/>
          </p:cNvSpPr>
          <p:nvPr>
            <p:ph sz="quarter" idx="15"/>
          </p:nvPr>
        </p:nvSpPr>
        <p:spPr>
          <a:xfrm>
            <a:off x="515938" y="1552464"/>
            <a:ext cx="4493724" cy="4505435"/>
          </a:xfrm>
        </p:spPr>
        <p:txBody>
          <a:bodyPr/>
          <a:lstStyle/>
          <a:p>
            <a:pPr marL="0" indent="0">
              <a:spcAft>
                <a:spcPts val="1800"/>
              </a:spcAft>
              <a:buNone/>
            </a:pPr>
            <a:endParaRPr lang="en-US" sz="1400" dirty="0"/>
          </a:p>
          <a:p>
            <a:pPr>
              <a:spcAft>
                <a:spcPts val="1800"/>
              </a:spcAft>
            </a:pPr>
            <a:r>
              <a:rPr lang="en-US" sz="1400" dirty="0"/>
              <a:t>Designed and manufactured in Switzerland</a:t>
            </a:r>
          </a:p>
          <a:p>
            <a:pPr>
              <a:spcAft>
                <a:spcPts val="1800"/>
              </a:spcAft>
            </a:pPr>
            <a:r>
              <a:rPr lang="en-US" sz="1400" dirty="0"/>
              <a:t>Small form factor for cost- and space-effective </a:t>
            </a:r>
            <a:br>
              <a:rPr lang="en-US" sz="1400" dirty="0"/>
            </a:br>
            <a:r>
              <a:rPr lang="en-US" sz="1400" dirty="0"/>
              <a:t>integration</a:t>
            </a:r>
          </a:p>
          <a:p>
            <a:pPr>
              <a:spcAft>
                <a:spcPts val="1800"/>
              </a:spcAft>
            </a:pPr>
            <a:r>
              <a:rPr lang="en-US" sz="1400" dirty="0"/>
              <a:t>SMD assembly and tape &amp; reel packaging enable high-volume applications</a:t>
            </a:r>
          </a:p>
          <a:p>
            <a:pPr>
              <a:spcAft>
                <a:spcPts val="1800"/>
              </a:spcAft>
            </a:pPr>
            <a:r>
              <a:rPr lang="en-US" sz="1400" dirty="0"/>
              <a:t>Digital I</a:t>
            </a:r>
            <a:r>
              <a:rPr lang="en-US" sz="1400" baseline="30000" dirty="0"/>
              <a:t>2</a:t>
            </a:r>
            <a:r>
              <a:rPr lang="en-US" sz="1400" dirty="0"/>
              <a:t>C interface for straight-forward sensor communication</a:t>
            </a:r>
            <a:br>
              <a:rPr lang="en-US" sz="1400" dirty="0"/>
            </a:br>
            <a:endParaRPr lang="en-US" sz="1400" dirty="0"/>
          </a:p>
          <a:p>
            <a:pPr>
              <a:spcAft>
                <a:spcPts val="1800"/>
              </a:spcAft>
            </a:pPr>
            <a:r>
              <a:rPr lang="en-US" sz="1400" dirty="0"/>
              <a:t>Sensors and Evaluation Kits</a:t>
            </a:r>
          </a:p>
          <a:p>
            <a:pPr>
              <a:spcAft>
                <a:spcPts val="1800"/>
              </a:spcAft>
            </a:pPr>
            <a:r>
              <a:rPr lang="en-US" sz="1400" dirty="0"/>
              <a:t>Datasheet and Design Guide with extensive implementation knowhow</a:t>
            </a:r>
          </a:p>
          <a:p>
            <a:pPr marL="180000" lvl="1" indent="0">
              <a:spcAft>
                <a:spcPts val="1800"/>
              </a:spcAft>
              <a:buNone/>
            </a:pPr>
            <a:r>
              <a:rPr lang="en-US" sz="1400" dirty="0"/>
              <a:t>→ All Available now!</a:t>
            </a:r>
          </a:p>
          <a:p>
            <a:pPr marL="0" indent="0">
              <a:spcAft>
                <a:spcPts val="1800"/>
              </a:spcAft>
              <a:buNone/>
            </a:pPr>
            <a:endParaRPr lang="en-US" sz="1400" dirty="0"/>
          </a:p>
          <a:p>
            <a:pPr>
              <a:spcAft>
                <a:spcPts val="1800"/>
              </a:spcAft>
            </a:pPr>
            <a:endParaRPr lang="en-US" sz="1400" dirty="0"/>
          </a:p>
          <a:p>
            <a:pPr marL="0" indent="0">
              <a:buNone/>
            </a:pPr>
            <a:endParaRPr lang="en-US" sz="1400" dirty="0"/>
          </a:p>
        </p:txBody>
      </p:sp>
      <p:sp>
        <p:nvSpPr>
          <p:cNvPr id="11" name="Title 10">
            <a:extLst>
              <a:ext uri="{FF2B5EF4-FFF2-40B4-BE49-F238E27FC236}">
                <a16:creationId xmlns:a16="http://schemas.microsoft.com/office/drawing/2014/main" id="{29602277-89F8-C5C1-A6A2-42527A98DFB3}"/>
              </a:ext>
            </a:extLst>
          </p:cNvPr>
          <p:cNvSpPr>
            <a:spLocks noGrp="1"/>
          </p:cNvSpPr>
          <p:nvPr>
            <p:ph type="title"/>
          </p:nvPr>
        </p:nvSpPr>
        <p:spPr/>
        <p:txBody>
          <a:bodyPr/>
          <a:lstStyle/>
          <a:p>
            <a:r>
              <a:rPr lang="en-US"/>
              <a:t>STC31-C</a:t>
            </a:r>
          </a:p>
        </p:txBody>
      </p:sp>
      <p:sp>
        <p:nvSpPr>
          <p:cNvPr id="16" name="Oval 15">
            <a:extLst>
              <a:ext uri="{FF2B5EF4-FFF2-40B4-BE49-F238E27FC236}">
                <a16:creationId xmlns:a16="http://schemas.microsoft.com/office/drawing/2014/main" id="{37FE5CD5-A8F9-5A5B-2EB8-5ABE284430E8}"/>
              </a:ext>
            </a:extLst>
          </p:cNvPr>
          <p:cNvSpPr/>
          <p:nvPr/>
        </p:nvSpPr>
        <p:spPr>
          <a:xfrm>
            <a:off x="9616852" y="1337718"/>
            <a:ext cx="1252340" cy="1252340"/>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de-DE" err="1"/>
          </a:p>
        </p:txBody>
      </p:sp>
      <p:pic>
        <p:nvPicPr>
          <p:cNvPr id="17" name="Grafik 16" descr="Ein Bild, das Box, Design enthält.&#10;&#10;Automatisch generierte Beschreibung">
            <a:extLst>
              <a:ext uri="{FF2B5EF4-FFF2-40B4-BE49-F238E27FC236}">
                <a16:creationId xmlns:a16="http://schemas.microsoft.com/office/drawing/2014/main" id="{E5B0FE31-151C-3A04-E8B2-BBA43B1DD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0477" y="1633486"/>
            <a:ext cx="1165090" cy="728570"/>
          </a:xfrm>
          <a:prstGeom prst="rect">
            <a:avLst/>
          </a:prstGeom>
        </p:spPr>
      </p:pic>
      <p:cxnSp>
        <p:nvCxnSpPr>
          <p:cNvPr id="19" name="Gerader Verbinder 18">
            <a:extLst>
              <a:ext uri="{FF2B5EF4-FFF2-40B4-BE49-F238E27FC236}">
                <a16:creationId xmlns:a16="http://schemas.microsoft.com/office/drawing/2014/main" id="{84B98D9D-6FBC-3CA7-62FB-7355F226F1EE}"/>
              </a:ext>
            </a:extLst>
          </p:cNvPr>
          <p:cNvCxnSpPr>
            <a:stCxn id="16" idx="3"/>
          </p:cNvCxnSpPr>
          <p:nvPr/>
        </p:nvCxnSpPr>
        <p:spPr>
          <a:xfrm flipH="1">
            <a:off x="9239250" y="2406657"/>
            <a:ext cx="561003" cy="803268"/>
          </a:xfrm>
          <a:prstGeom prst="line">
            <a:avLst/>
          </a:prstGeom>
          <a:ln w="38100">
            <a:solidFill>
              <a:srgbClr val="66CC33"/>
            </a:solidFill>
            <a:prstDash val="dash"/>
          </a:ln>
        </p:spPr>
        <p:style>
          <a:lnRef idx="1">
            <a:schemeClr val="accent1"/>
          </a:lnRef>
          <a:fillRef idx="0">
            <a:schemeClr val="accent1"/>
          </a:fillRef>
          <a:effectRef idx="0">
            <a:schemeClr val="accent1"/>
          </a:effectRef>
          <a:fontRef idx="minor">
            <a:schemeClr val="tx1"/>
          </a:fontRef>
        </p:style>
      </p:cxnSp>
      <p:pic>
        <p:nvPicPr>
          <p:cNvPr id="12" name="Video 11">
            <a:hlinkClick r:id="" action="ppaction://media"/>
            <a:extLst>
              <a:ext uri="{FF2B5EF4-FFF2-40B4-BE49-F238E27FC236}">
                <a16:creationId xmlns:a16="http://schemas.microsoft.com/office/drawing/2014/main" id="{5C51744E-E021-74AA-38E1-564670388F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939659" y="4755707"/>
            <a:ext cx="1252341" cy="1252341"/>
          </a:xfrm>
          <a:prstGeom prst="ellipse">
            <a:avLst/>
          </a:prstGeom>
          <a:ln>
            <a:noFill/>
          </a:ln>
          <a:effectLst>
            <a:softEdge rad="112500"/>
          </a:effectLst>
        </p:spPr>
      </p:pic>
    </p:spTree>
    <p:extLst>
      <p:ext uri="{BB962C8B-B14F-4D97-AF65-F5344CB8AC3E}">
        <p14:creationId xmlns:p14="http://schemas.microsoft.com/office/powerpoint/2010/main" val="232243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9490">
        <p159:morph option="byObject"/>
      </p:transition>
    </mc:Choice>
    <mc:Fallback xmlns="">
      <p:transition spd="slow" advTm="49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hlinkClick r:id="" action="ppaction://media"/>
            <a:extLst>
              <a:ext uri="{FF2B5EF4-FFF2-40B4-BE49-F238E27FC236}">
                <a16:creationId xmlns:a16="http://schemas.microsoft.com/office/drawing/2014/main" id="{74F8DB0E-F13E-B3ED-7DCD-EEB64EAD09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634870" y="5022574"/>
            <a:ext cx="1289304" cy="1289304"/>
          </a:xfrm>
          <a:prstGeom prst="ellipse">
            <a:avLst/>
          </a:prstGeom>
          <a:ln>
            <a:noFill/>
          </a:ln>
          <a:effectLst>
            <a:softEdge rad="112500"/>
          </a:effectLst>
        </p:spPr>
      </p:pic>
    </p:spTree>
    <p:extLst>
      <p:ext uri="{BB962C8B-B14F-4D97-AF65-F5344CB8AC3E}">
        <p14:creationId xmlns:p14="http://schemas.microsoft.com/office/powerpoint/2010/main" val="2720951551"/>
      </p:ext>
    </p:extLst>
  </p:cSld>
  <p:clrMapOvr>
    <a:masterClrMapping/>
  </p:clrMapOvr>
  <mc:AlternateContent xmlns:mc="http://schemas.openxmlformats.org/markup-compatibility/2006" xmlns:p14="http://schemas.microsoft.com/office/powerpoint/2010/main">
    <mc:Choice Requires="p14">
      <p:transition spd="slow" p14:dur="2000" advTm="4161"/>
    </mc:Choice>
    <mc:Fallback xmlns="">
      <p:transition spd="slow" advTm="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nsirion Master">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BDBDBD"/>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72000" tIns="72000" rIns="72000" bIns="72000" rtlCol="0">
        <a:spAutoFit/>
      </a:bodyPr>
      <a:lstStyle>
        <a:defPPr algn="l">
          <a:buClr>
            <a:schemeClr val="accent1"/>
          </a:buClr>
          <a:defRPr sz="1400" dirty="0" smtClean="0"/>
        </a:defPPr>
      </a:lstStyle>
    </a:txDef>
  </a:objectDefaults>
  <a:extraClrSchemeLst/>
  <a:extLst>
    <a:ext uri="{05A4C25C-085E-4340-85A3-A5531E510DB2}">
      <thm15:themeFamily xmlns:thm15="http://schemas.microsoft.com/office/thememl/2012/main" name="Presentation1" id="{A2229C6A-8C85-4369-BE5C-0F90A08D888C}" vid="{704E372A-D02F-4979-B6A3-0EEA5C7823FD}"/>
    </a:ext>
  </a:extLst>
</a:theme>
</file>

<file path=ppt/theme/theme2.xml><?xml version="1.0" encoding="utf-8"?>
<a:theme xmlns:a="http://schemas.openxmlformats.org/drawingml/2006/main" name="Offic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74ad58d-6d55-4283-bbd8-1be368e405c0">
      <Terms xmlns="http://schemas.microsoft.com/office/infopath/2007/PartnerControls"/>
    </lcf76f155ced4ddcb4097134ff3c332f>
    <TaxCatchAll xmlns="6a885640-037a-416c-800c-527e8d346db4" xsi:nil="true"/>
    <ReleaseVersion xmlns="274ad58d-6d55-4283-bbd8-1be368e405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C31ECD75DA5D43A7955B93E7A4FAD2" ma:contentTypeVersion="15" ma:contentTypeDescription="Create a new document." ma:contentTypeScope="" ma:versionID="75150d6aa2195172f2586a272cf7361f">
  <xsd:schema xmlns:xsd="http://www.w3.org/2001/XMLSchema" xmlns:xs="http://www.w3.org/2001/XMLSchema" xmlns:p="http://schemas.microsoft.com/office/2006/metadata/properties" xmlns:ns2="274ad58d-6d55-4283-bbd8-1be368e405c0" xmlns:ns3="9b096da1-55ae-40f0-828e-d96caf0055d1" xmlns:ns4="6a885640-037a-416c-800c-527e8d346db4" targetNamespace="http://schemas.microsoft.com/office/2006/metadata/properties" ma:root="true" ma:fieldsID="1b904f1c2bc23867cc6748a5bc033ef3" ns2:_="" ns3:_="" ns4:_="">
    <xsd:import namespace="274ad58d-6d55-4283-bbd8-1be368e405c0"/>
    <xsd:import namespace="9b096da1-55ae-40f0-828e-d96caf0055d1"/>
    <xsd:import namespace="6a885640-037a-416c-800c-527e8d346db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ReleaseVersion" minOccurs="0"/>
                <xsd:element ref="ns2:MediaServiceSearchProperties"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4ad58d-6d55-4283-bbd8-1be368e405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ReleaseVersion" ma:index="15" nillable="true" ma:displayName="Release  Version" ma:description="In this the version of the release should be added. " ma:format="Dropdown" ma:internalName="ReleaseVersion">
      <xsd:simpleType>
        <xsd:restriction base="dms:Text">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885640-037a-416c-800c-527e8d346db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a45842e-164e-4b41-8aa8-00fd5b1f9be6}" ma:internalName="TaxCatchAll" ma:showField="CatchAllData" ma:web="6a885640-037a-416c-800c-527e8d346d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2C82E3-1F3C-43C7-B0BC-05F87C21E2C3}">
  <ds:schemaRefs>
    <ds:schemaRef ds:uri="http://schemas.microsoft.com/sharepoint/v3/contenttype/forms"/>
  </ds:schemaRefs>
</ds:datastoreItem>
</file>

<file path=customXml/itemProps2.xml><?xml version="1.0" encoding="utf-8"?>
<ds:datastoreItem xmlns:ds="http://schemas.openxmlformats.org/officeDocument/2006/customXml" ds:itemID="{FC14DE11-25CA-49F5-BF53-8B8254DCAF4B}">
  <ds:schemaRefs>
    <ds:schemaRef ds:uri="http://purl.org/dc/terms/"/>
    <ds:schemaRef ds:uri="9b096da1-55ae-40f0-828e-d96caf0055d1"/>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6a885640-037a-416c-800c-527e8d346db4"/>
    <ds:schemaRef ds:uri="274ad58d-6d55-4283-bbd8-1be368e405c0"/>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8687A17-4FC5-4228-8916-2E065496045D}"/>
</file>

<file path=docProps/app.xml><?xml version="1.0" encoding="utf-8"?>
<Properties xmlns="http://schemas.openxmlformats.org/officeDocument/2006/extended-properties" xmlns:vt="http://schemas.openxmlformats.org/officeDocument/2006/docPropsVTypes">
  <Template>blank</Template>
  <TotalTime>0</TotalTime>
  <Words>693</Words>
  <Application>Microsoft Office PowerPoint</Application>
  <PresentationFormat>Breitbild</PresentationFormat>
  <Paragraphs>68</Paragraphs>
  <Slides>5</Slides>
  <Notes>4</Notes>
  <HiddenSlides>0</HiddenSlides>
  <MMClips>5</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5</vt:i4>
      </vt:variant>
    </vt:vector>
  </HeadingPairs>
  <TitlesOfParts>
    <vt:vector size="10" baseType="lpstr">
      <vt:lpstr>Arial</vt:lpstr>
      <vt:lpstr>Arial Narrow</vt:lpstr>
      <vt:lpstr>Segoe UI</vt:lpstr>
      <vt:lpstr>Sensirion Master</vt:lpstr>
      <vt:lpstr>think-cell Folie</vt:lpstr>
      <vt:lpstr>STC31-C: The latest Sensirion CO2 Sensor</vt:lpstr>
      <vt:lpstr>STC31-C</vt:lpstr>
      <vt:lpstr>Sensirion CO2 Sensing Portfolio</vt:lpstr>
      <vt:lpstr>STC31-C</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STC31-C Introduction Distribution</dc:title>
  <dc:creator>Jonas.Horn@sensirion.com</dc:creator>
  <cp:lastModifiedBy>Jonas Horn</cp:lastModifiedBy>
  <cp:revision>2</cp:revision>
  <dcterms:created xsi:type="dcterms:W3CDTF">2024-02-14T15:17:42Z</dcterms:created>
  <dcterms:modified xsi:type="dcterms:W3CDTF">2024-06-13T13:39:38Z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0x010100E1C31ECD75DA5D43A7955B93E7A4FAD2</vt:lpwstr>
  </property>
  <property fmtid="{D5CDD505-2E9C-101B-9397-08002B2CF9AE}" pid="3" name="MediaServiceImageTags">
    <vt:lpwstr/>
  </property>
  <property fmtid="{D5CDD505-2E9C-101B-9397-08002B2CF9AE}" pid="4" name="Product">
    <vt:lpwstr/>
  </property>
  <property fmtid="{D5CDD505-2E9C-101B-9397-08002B2CF9AE}" pid="5" name="ProductLine">
    <vt:lpwstr>4;#Gas Sensors Components|192862ad-a5ee-4fdb-a5c8-79673677bb7c</vt:lpwstr>
  </property>
  <property fmtid="{D5CDD505-2E9C-101B-9397-08002B2CF9AE}" pid="6" name="DocumentType">
    <vt:lpwstr>29;#Presentation|24766e25-0d91-4802-930b-186368c19398</vt:lpwstr>
  </property>
</Properties>
</file>