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handoutMasterIdLst>
    <p:handoutMasterId r:id="rId11"/>
  </p:handoutMasterIdLst>
  <p:sldIdLst>
    <p:sldId id="256" r:id="rId5"/>
    <p:sldId id="277" r:id="rId6"/>
    <p:sldId id="279" r:id="rId7"/>
    <p:sldId id="280" r:id="rId8"/>
    <p:sldId id="275" r:id="rId9"/>
  </p:sldIdLst>
  <p:sldSz cx="12192000" cy="6858000"/>
  <p:notesSz cx="6858000" cy="9144000"/>
  <p:custDataLst>
    <p:tags r:id="rId1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66CC33"/>
    <a:srgbClr val="FFFFFF"/>
    <a:srgbClr val="004494"/>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73DBA-9093-4835-ADBC-E15D5F48D6E6}" v="24" dt="2026-05-05T09:03:39.660"/>
    <p1510:client id="{A8A58C05-4DF5-46E7-AD4F-7636F01A9855}" v="31" dt="2026-05-04T14:03:07.89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57516" autoAdjust="0"/>
  </p:normalViewPr>
  <p:slideViewPr>
    <p:cSldViewPr snapToGrid="0" showGuides="1">
      <p:cViewPr varScale="1">
        <p:scale>
          <a:sx n="44" d="100"/>
          <a:sy n="44" d="100"/>
        </p:scale>
        <p:origin x="2117" y="48"/>
      </p:cViewPr>
      <p:guideLst/>
    </p:cSldViewPr>
  </p:slideViewPr>
  <p:notesTextViewPr>
    <p:cViewPr>
      <p:scale>
        <a:sx n="1" d="1"/>
        <a:sy n="1" d="1"/>
      </p:scale>
      <p:origin x="0" y="0"/>
    </p:cViewPr>
  </p:notesTextViewPr>
  <p:sorterViewPr>
    <p:cViewPr varScale="1">
      <p:scale>
        <a:sx n="1" d="1"/>
        <a:sy n="1" d="1"/>
      </p:scale>
      <p:origin x="0" y="-6990"/>
    </p:cViewPr>
  </p:sorterViewPr>
  <p:notesViewPr>
    <p:cSldViewPr snapToGrid="0" showGuides="1">
      <p:cViewPr varScale="1">
        <p:scale>
          <a:sx n="80" d="100"/>
          <a:sy n="80" d="100"/>
        </p:scale>
        <p:origin x="306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aro Charlet" userId="5130afce-2030-434f-ad8a-0a98c5ab6b26" providerId="ADAL" clId="{6A3206A0-46B5-487C-A492-EB19A97F12A7}"/>
    <pc:docChg chg="undo custSel mod addSld delSld modSld">
      <pc:chgData name="Alvaro Charlet" userId="5130afce-2030-434f-ad8a-0a98c5ab6b26" providerId="ADAL" clId="{6A3206A0-46B5-487C-A492-EB19A97F12A7}" dt="2026-05-05T09:03:39.660" v="842"/>
      <pc:docMkLst>
        <pc:docMk/>
      </pc:docMkLst>
      <pc:sldChg chg="addSp delSp modSp mod modTransition delAnim modAnim modNotesTx">
        <pc:chgData name="Alvaro Charlet" userId="5130afce-2030-434f-ad8a-0a98c5ab6b26" providerId="ADAL" clId="{6A3206A0-46B5-487C-A492-EB19A97F12A7}" dt="2026-05-05T08:52:29.676" v="702"/>
        <pc:sldMkLst>
          <pc:docMk/>
          <pc:sldMk cId="3221050036" sldId="256"/>
        </pc:sldMkLst>
        <pc:spChg chg="mod">
          <ac:chgData name="Alvaro Charlet" userId="5130afce-2030-434f-ad8a-0a98c5ab6b26" providerId="ADAL" clId="{6A3206A0-46B5-487C-A492-EB19A97F12A7}" dt="2026-05-04T13:45:54.821" v="36" actId="20577"/>
          <ac:spMkLst>
            <pc:docMk/>
            <pc:sldMk cId="3221050036" sldId="256"/>
            <ac:spMk id="3" creationId="{5BD29A49-70AB-93F5-0625-BCB95E8A6253}"/>
          </ac:spMkLst>
        </pc:spChg>
        <pc:spChg chg="mod">
          <ac:chgData name="Alvaro Charlet" userId="5130afce-2030-434f-ad8a-0a98c5ab6b26" providerId="ADAL" clId="{6A3206A0-46B5-487C-A492-EB19A97F12A7}" dt="2026-05-04T13:46:03.935" v="66" actId="20577"/>
          <ac:spMkLst>
            <pc:docMk/>
            <pc:sldMk cId="3221050036" sldId="256"/>
            <ac:spMk id="17" creationId="{B32F0BE8-6D12-51B2-B0DE-E4089A1F29E5}"/>
          </ac:spMkLst>
        </pc:spChg>
        <pc:picChg chg="add del mod">
          <ac:chgData name="Alvaro Charlet" userId="5130afce-2030-434f-ad8a-0a98c5ab6b26" providerId="ADAL" clId="{6A3206A0-46B5-487C-A492-EB19A97F12A7}" dt="2026-05-05T08:48:31.517" v="491"/>
          <ac:picMkLst>
            <pc:docMk/>
            <pc:sldMk cId="3221050036" sldId="256"/>
            <ac:picMk id="6" creationId="{D1083873-05BE-8001-7795-4F0CD225C834}"/>
          </ac:picMkLst>
        </pc:picChg>
        <pc:picChg chg="add del mod">
          <ac:chgData name="Alvaro Charlet" userId="5130afce-2030-434f-ad8a-0a98c5ab6b26" providerId="ADAL" clId="{6A3206A0-46B5-487C-A492-EB19A97F12A7}" dt="2026-05-05T08:52:08.484" v="701"/>
          <ac:picMkLst>
            <pc:docMk/>
            <pc:sldMk cId="3221050036" sldId="256"/>
            <ac:picMk id="7" creationId="{E85DB8F8-9DDC-4589-A928-3478ACE0ACB8}"/>
          </ac:picMkLst>
        </pc:picChg>
        <pc:picChg chg="add del mod ord">
          <ac:chgData name="Alvaro Charlet" userId="5130afce-2030-434f-ad8a-0a98c5ab6b26" providerId="ADAL" clId="{6A3206A0-46B5-487C-A492-EB19A97F12A7}" dt="2026-05-05T08:52:29.676" v="702"/>
          <ac:picMkLst>
            <pc:docMk/>
            <pc:sldMk cId="3221050036" sldId="256"/>
            <ac:picMk id="14" creationId="{072967E5-74BE-A81D-2773-93AEA0C16099}"/>
          </ac:picMkLst>
        </pc:picChg>
        <pc:picChg chg="add mod">
          <ac:chgData name="Alvaro Charlet" userId="5130afce-2030-434f-ad8a-0a98c5ab6b26" providerId="ADAL" clId="{6A3206A0-46B5-487C-A492-EB19A97F12A7}" dt="2026-05-05T08:52:29.676" v="702"/>
          <ac:picMkLst>
            <pc:docMk/>
            <pc:sldMk cId="3221050036" sldId="256"/>
            <ac:picMk id="18" creationId="{65FBE5F2-53CE-B1AB-1C62-6199186723FA}"/>
          </ac:picMkLst>
        </pc:picChg>
        <pc:picChg chg="del">
          <ac:chgData name="Alvaro Charlet" userId="5130afce-2030-434f-ad8a-0a98c5ab6b26" providerId="ADAL" clId="{6A3206A0-46B5-487C-A492-EB19A97F12A7}" dt="2026-05-04T13:43:17.478" v="0" actId="478"/>
          <ac:picMkLst>
            <pc:docMk/>
            <pc:sldMk cId="3221050036" sldId="256"/>
            <ac:picMk id="44" creationId="{FFF26137-ABF4-EC25-4752-6BDEEE135B64}"/>
          </ac:picMkLst>
        </pc:picChg>
      </pc:sldChg>
      <pc:sldChg chg="addSp delSp modSp mod modTransition delAnim modAnim modNotesTx">
        <pc:chgData name="Alvaro Charlet" userId="5130afce-2030-434f-ad8a-0a98c5ab6b26" providerId="ADAL" clId="{6A3206A0-46B5-487C-A492-EB19A97F12A7}" dt="2026-05-05T09:03:39.660" v="842"/>
        <pc:sldMkLst>
          <pc:docMk/>
          <pc:sldMk cId="1476669966" sldId="277"/>
        </pc:sldMkLst>
        <pc:spChg chg="mod">
          <ac:chgData name="Alvaro Charlet" userId="5130afce-2030-434f-ad8a-0a98c5ab6b26" providerId="ADAL" clId="{6A3206A0-46B5-487C-A492-EB19A97F12A7}" dt="2026-05-04T13:45:51.316" v="35"/>
          <ac:spMkLst>
            <pc:docMk/>
            <pc:sldMk cId="1476669966" sldId="277"/>
            <ac:spMk id="20" creationId="{EF9AC714-7FF4-833F-0214-6953CD37B7C4}"/>
          </ac:spMkLst>
        </pc:spChg>
        <pc:spChg chg="mod">
          <ac:chgData name="Alvaro Charlet" userId="5130afce-2030-434f-ad8a-0a98c5ab6b26" providerId="ADAL" clId="{6A3206A0-46B5-487C-A492-EB19A97F12A7}" dt="2026-05-04T13:48:35.648" v="217" actId="20577"/>
          <ac:spMkLst>
            <pc:docMk/>
            <pc:sldMk cId="1476669966" sldId="277"/>
            <ac:spMk id="24" creationId="{8067B539-6BCF-ED79-75C2-86D232BD4FD6}"/>
          </ac:spMkLst>
        </pc:spChg>
        <pc:spChg chg="mod">
          <ac:chgData name="Alvaro Charlet" userId="5130afce-2030-434f-ad8a-0a98c5ab6b26" providerId="ADAL" clId="{6A3206A0-46B5-487C-A492-EB19A97F12A7}" dt="2026-05-04T13:46:18.901" v="68"/>
          <ac:spMkLst>
            <pc:docMk/>
            <pc:sldMk cId="1476669966" sldId="277"/>
            <ac:spMk id="25" creationId="{F120BAC9-7389-70A2-1CFB-277022E19793}"/>
          </ac:spMkLst>
        </pc:spChg>
        <pc:spChg chg="mod">
          <ac:chgData name="Alvaro Charlet" userId="5130afce-2030-434f-ad8a-0a98c5ab6b26" providerId="ADAL" clId="{6A3206A0-46B5-487C-A492-EB19A97F12A7}" dt="2026-05-04T13:52:56.730" v="292" actId="255"/>
          <ac:spMkLst>
            <pc:docMk/>
            <pc:sldMk cId="1476669966" sldId="277"/>
            <ac:spMk id="26" creationId="{05610726-89AC-B71C-33E1-E59AD7387ADE}"/>
          </ac:spMkLst>
        </pc:spChg>
        <pc:spChg chg="mod">
          <ac:chgData name="Alvaro Charlet" userId="5130afce-2030-434f-ad8a-0a98c5ab6b26" providerId="ADAL" clId="{6A3206A0-46B5-487C-A492-EB19A97F12A7}" dt="2026-05-04T13:55:14.582" v="328" actId="6549"/>
          <ac:spMkLst>
            <pc:docMk/>
            <pc:sldMk cId="1476669966" sldId="277"/>
            <ac:spMk id="32" creationId="{CC14A538-095A-9CDE-90C8-49A0F7F806BF}"/>
          </ac:spMkLst>
        </pc:spChg>
        <pc:spChg chg="mod">
          <ac:chgData name="Alvaro Charlet" userId="5130afce-2030-434f-ad8a-0a98c5ab6b26" providerId="ADAL" clId="{6A3206A0-46B5-487C-A492-EB19A97F12A7}" dt="2026-05-04T13:50:48.263" v="240" actId="404"/>
          <ac:spMkLst>
            <pc:docMk/>
            <pc:sldMk cId="1476669966" sldId="277"/>
            <ac:spMk id="33" creationId="{EEC262D8-CBA9-A918-1ADD-A0889B974E1C}"/>
          </ac:spMkLst>
        </pc:spChg>
        <pc:spChg chg="mod">
          <ac:chgData name="Alvaro Charlet" userId="5130afce-2030-434f-ad8a-0a98c5ab6b26" providerId="ADAL" clId="{6A3206A0-46B5-487C-A492-EB19A97F12A7}" dt="2026-05-04T13:52:01.897" v="263" actId="20577"/>
          <ac:spMkLst>
            <pc:docMk/>
            <pc:sldMk cId="1476669966" sldId="277"/>
            <ac:spMk id="34" creationId="{7B4A4A63-245D-B702-94C9-C80232637079}"/>
          </ac:spMkLst>
        </pc:spChg>
        <pc:picChg chg="add mod modCrop">
          <ac:chgData name="Alvaro Charlet" userId="5130afce-2030-434f-ad8a-0a98c5ab6b26" providerId="ADAL" clId="{6A3206A0-46B5-487C-A492-EB19A97F12A7}" dt="2026-05-04T13:44:52.998" v="25" actId="1076"/>
          <ac:picMkLst>
            <pc:docMk/>
            <pc:sldMk cId="1476669966" sldId="277"/>
            <ac:picMk id="5" creationId="{2A181378-B723-E2FE-81B3-B73F500F3408}"/>
          </ac:picMkLst>
        </pc:picChg>
        <pc:picChg chg="add del mod">
          <ac:chgData name="Alvaro Charlet" userId="5130afce-2030-434f-ad8a-0a98c5ab6b26" providerId="ADAL" clId="{6A3206A0-46B5-487C-A492-EB19A97F12A7}" dt="2026-05-05T08:53:56.727" v="705"/>
          <ac:picMkLst>
            <pc:docMk/>
            <pc:sldMk cId="1476669966" sldId="277"/>
            <ac:picMk id="9" creationId="{1914837A-986D-7C5E-E1A0-EC26343EA7C4}"/>
          </ac:picMkLst>
        </pc:picChg>
        <pc:picChg chg="add del mod">
          <ac:chgData name="Alvaro Charlet" userId="5130afce-2030-434f-ad8a-0a98c5ab6b26" providerId="ADAL" clId="{6A3206A0-46B5-487C-A492-EB19A97F12A7}" dt="2026-05-05T08:54:25.818" v="707"/>
          <ac:picMkLst>
            <pc:docMk/>
            <pc:sldMk cId="1476669966" sldId="277"/>
            <ac:picMk id="10" creationId="{CA0BB0E7-E698-08D4-0E05-56E8D8CD06DD}"/>
          </ac:picMkLst>
        </pc:picChg>
        <pc:picChg chg="add del mod ord">
          <ac:chgData name="Alvaro Charlet" userId="5130afce-2030-434f-ad8a-0a98c5ab6b26" providerId="ADAL" clId="{6A3206A0-46B5-487C-A492-EB19A97F12A7}" dt="2026-05-05T08:54:55.716" v="708"/>
          <ac:picMkLst>
            <pc:docMk/>
            <pc:sldMk cId="1476669966" sldId="277"/>
            <ac:picMk id="13" creationId="{3611B61A-13BC-03B4-8020-16A8534DB31B}"/>
          </ac:picMkLst>
        </pc:picChg>
        <pc:picChg chg="add del mod">
          <ac:chgData name="Alvaro Charlet" userId="5130afce-2030-434f-ad8a-0a98c5ab6b26" providerId="ADAL" clId="{6A3206A0-46B5-487C-A492-EB19A97F12A7}" dt="2026-05-05T09:03:11.341" v="841"/>
          <ac:picMkLst>
            <pc:docMk/>
            <pc:sldMk cId="1476669966" sldId="277"/>
            <ac:picMk id="14" creationId="{97D7EA0A-9EB3-82E6-114F-E3C3A568813A}"/>
          </ac:picMkLst>
        </pc:picChg>
        <pc:picChg chg="add del mod ord">
          <ac:chgData name="Alvaro Charlet" userId="5130afce-2030-434f-ad8a-0a98c5ab6b26" providerId="ADAL" clId="{6A3206A0-46B5-487C-A492-EB19A97F12A7}" dt="2026-05-05T09:03:39.660" v="842"/>
          <ac:picMkLst>
            <pc:docMk/>
            <pc:sldMk cId="1476669966" sldId="277"/>
            <ac:picMk id="19" creationId="{116DC651-C727-414C-7677-F60A9ADC03F9}"/>
          </ac:picMkLst>
        </pc:picChg>
        <pc:picChg chg="add mod">
          <ac:chgData name="Alvaro Charlet" userId="5130afce-2030-434f-ad8a-0a98c5ab6b26" providerId="ADAL" clId="{6A3206A0-46B5-487C-A492-EB19A97F12A7}" dt="2026-05-05T09:03:39.660" v="842"/>
          <ac:picMkLst>
            <pc:docMk/>
            <pc:sldMk cId="1476669966" sldId="277"/>
            <ac:picMk id="21" creationId="{8493CB7F-49DA-DFA0-D738-39DAC1F35B87}"/>
          </ac:picMkLst>
        </pc:picChg>
        <pc:picChg chg="del">
          <ac:chgData name="Alvaro Charlet" userId="5130afce-2030-434f-ad8a-0a98c5ab6b26" providerId="ADAL" clId="{6A3206A0-46B5-487C-A492-EB19A97F12A7}" dt="2026-05-04T13:44:28.857" v="18" actId="478"/>
          <ac:picMkLst>
            <pc:docMk/>
            <pc:sldMk cId="1476669966" sldId="277"/>
            <ac:picMk id="31" creationId="{8F2FBCB2-7025-2529-0C95-5F6A5D838AE9}"/>
          </ac:picMkLst>
        </pc:picChg>
        <pc:picChg chg="del">
          <ac:chgData name="Alvaro Charlet" userId="5130afce-2030-434f-ad8a-0a98c5ab6b26" providerId="ADAL" clId="{6A3206A0-46B5-487C-A492-EB19A97F12A7}" dt="2026-05-04T13:43:19.615" v="1" actId="478"/>
          <ac:picMkLst>
            <pc:docMk/>
            <pc:sldMk cId="1476669966" sldId="277"/>
            <ac:picMk id="48" creationId="{25B0BF1B-9B10-6191-4649-A146DF876742}"/>
          </ac:picMkLst>
        </pc:picChg>
      </pc:sldChg>
      <pc:sldChg chg="delSp del mod delAnim">
        <pc:chgData name="Alvaro Charlet" userId="5130afce-2030-434f-ad8a-0a98c5ab6b26" providerId="ADAL" clId="{6A3206A0-46B5-487C-A492-EB19A97F12A7}" dt="2026-05-04T13:56:34.969" v="345" actId="47"/>
        <pc:sldMkLst>
          <pc:docMk/>
          <pc:sldMk cId="2230332470" sldId="278"/>
        </pc:sldMkLst>
        <pc:picChg chg="del">
          <ac:chgData name="Alvaro Charlet" userId="5130afce-2030-434f-ad8a-0a98c5ab6b26" providerId="ADAL" clId="{6A3206A0-46B5-487C-A492-EB19A97F12A7}" dt="2026-05-04T13:43:23.419" v="3" actId="478"/>
          <ac:picMkLst>
            <pc:docMk/>
            <pc:sldMk cId="2230332470" sldId="278"/>
            <ac:picMk id="32" creationId="{56A9C782-475B-FE2C-BB85-226ECCF37BB7}"/>
          </ac:picMkLst>
        </pc:picChg>
      </pc:sldChg>
      <pc:sldChg chg="addSp delSp modSp mod modTransition delAnim modAnim">
        <pc:chgData name="Alvaro Charlet" userId="5130afce-2030-434f-ad8a-0a98c5ab6b26" providerId="ADAL" clId="{6A3206A0-46B5-487C-A492-EB19A97F12A7}" dt="2026-05-05T08:57:07.226" v="714"/>
        <pc:sldMkLst>
          <pc:docMk/>
          <pc:sldMk cId="3912573013" sldId="279"/>
        </pc:sldMkLst>
        <pc:spChg chg="add mod">
          <ac:chgData name="Alvaro Charlet" userId="5130afce-2030-434f-ad8a-0a98c5ab6b26" providerId="ADAL" clId="{6A3206A0-46B5-487C-A492-EB19A97F12A7}" dt="2026-05-04T13:58:20.148" v="371" actId="20577"/>
          <ac:spMkLst>
            <pc:docMk/>
            <pc:sldMk cId="3912573013" sldId="279"/>
            <ac:spMk id="7" creationId="{A6098C42-928A-FCF1-C4F3-CCA01D1ADE68}"/>
          </ac:spMkLst>
        </pc:spChg>
        <pc:spChg chg="mod">
          <ac:chgData name="Alvaro Charlet" userId="5130afce-2030-434f-ad8a-0a98c5ab6b26" providerId="ADAL" clId="{6A3206A0-46B5-487C-A492-EB19A97F12A7}" dt="2026-05-04T13:56:50.766" v="349"/>
          <ac:spMkLst>
            <pc:docMk/>
            <pc:sldMk cId="3912573013" sldId="279"/>
            <ac:spMk id="10" creationId="{00D1D166-566C-DA0F-1B1C-E4017A7D844E}"/>
          </ac:spMkLst>
        </pc:spChg>
        <pc:spChg chg="add del mod">
          <ac:chgData name="Alvaro Charlet" userId="5130afce-2030-434f-ad8a-0a98c5ab6b26" providerId="ADAL" clId="{6A3206A0-46B5-487C-A492-EB19A97F12A7}" dt="2026-05-04T13:56:57.837" v="352" actId="20577"/>
          <ac:spMkLst>
            <pc:docMk/>
            <pc:sldMk cId="3912573013" sldId="279"/>
            <ac:spMk id="11" creationId="{207AE707-477C-0EAA-1CD3-A167772EFB28}"/>
          </ac:spMkLst>
        </pc:spChg>
        <pc:grpChg chg="del">
          <ac:chgData name="Alvaro Charlet" userId="5130afce-2030-434f-ad8a-0a98c5ab6b26" providerId="ADAL" clId="{6A3206A0-46B5-487C-A492-EB19A97F12A7}" dt="2026-05-04T13:56:03.936" v="338" actId="478"/>
          <ac:grpSpMkLst>
            <pc:docMk/>
            <pc:sldMk cId="3912573013" sldId="279"/>
            <ac:grpSpMk id="3" creationId="{489BB241-C157-2256-7EA1-6795A86F1AC9}"/>
          </ac:grpSpMkLst>
        </pc:grpChg>
        <pc:grpChg chg="del mod">
          <ac:chgData name="Alvaro Charlet" userId="5130afce-2030-434f-ad8a-0a98c5ab6b26" providerId="ADAL" clId="{6A3206A0-46B5-487C-A492-EB19A97F12A7}" dt="2026-05-04T13:55:54.325" v="333" actId="478"/>
          <ac:grpSpMkLst>
            <pc:docMk/>
            <pc:sldMk cId="3912573013" sldId="279"/>
            <ac:grpSpMk id="13" creationId="{D07A02A8-4D0A-78FB-CAC0-C61902114227}"/>
          </ac:grpSpMkLst>
        </pc:grpChg>
        <pc:grpChg chg="del">
          <ac:chgData name="Alvaro Charlet" userId="5130afce-2030-434f-ad8a-0a98c5ab6b26" providerId="ADAL" clId="{6A3206A0-46B5-487C-A492-EB19A97F12A7}" dt="2026-05-04T13:56:07.821" v="340" actId="478"/>
          <ac:grpSpMkLst>
            <pc:docMk/>
            <pc:sldMk cId="3912573013" sldId="279"/>
            <ac:grpSpMk id="17" creationId="{097A2477-8526-956A-96EC-3C5F6DD10771}"/>
          </ac:grpSpMkLst>
        </pc:grpChg>
        <pc:grpChg chg="del">
          <ac:chgData name="Alvaro Charlet" userId="5130afce-2030-434f-ad8a-0a98c5ab6b26" providerId="ADAL" clId="{6A3206A0-46B5-487C-A492-EB19A97F12A7}" dt="2026-05-04T13:56:08.700" v="341" actId="478"/>
          <ac:grpSpMkLst>
            <pc:docMk/>
            <pc:sldMk cId="3912573013" sldId="279"/>
            <ac:grpSpMk id="20" creationId="{C8A3EAE6-CC03-6B79-1008-ED6CFE3CE03D}"/>
          </ac:grpSpMkLst>
        </pc:grpChg>
        <pc:grpChg chg="del">
          <ac:chgData name="Alvaro Charlet" userId="5130afce-2030-434f-ad8a-0a98c5ab6b26" providerId="ADAL" clId="{6A3206A0-46B5-487C-A492-EB19A97F12A7}" dt="2026-05-04T13:56:09.257" v="342" actId="478"/>
          <ac:grpSpMkLst>
            <pc:docMk/>
            <pc:sldMk cId="3912573013" sldId="279"/>
            <ac:grpSpMk id="23" creationId="{297BE5E9-E533-5F0C-8D8D-C576FAB8D288}"/>
          </ac:grpSpMkLst>
        </pc:grpChg>
        <pc:grpChg chg="del">
          <ac:chgData name="Alvaro Charlet" userId="5130afce-2030-434f-ad8a-0a98c5ab6b26" providerId="ADAL" clId="{6A3206A0-46B5-487C-A492-EB19A97F12A7}" dt="2026-05-04T13:55:57.340" v="335" actId="478"/>
          <ac:grpSpMkLst>
            <pc:docMk/>
            <pc:sldMk cId="3912573013" sldId="279"/>
            <ac:grpSpMk id="26" creationId="{7B02A12E-0FB4-26E1-2E28-97650AA0FEC5}"/>
          </ac:grpSpMkLst>
        </pc:grpChg>
        <pc:grpChg chg="del">
          <ac:chgData name="Alvaro Charlet" userId="5130afce-2030-434f-ad8a-0a98c5ab6b26" providerId="ADAL" clId="{6A3206A0-46B5-487C-A492-EB19A97F12A7}" dt="2026-05-04T13:55:55.819" v="334" actId="478"/>
          <ac:grpSpMkLst>
            <pc:docMk/>
            <pc:sldMk cId="3912573013" sldId="279"/>
            <ac:grpSpMk id="29" creationId="{831A4681-9D23-6CFB-BDD1-800784887202}"/>
          </ac:grpSpMkLst>
        </pc:grpChg>
        <pc:grpChg chg="del">
          <ac:chgData name="Alvaro Charlet" userId="5130afce-2030-434f-ad8a-0a98c5ab6b26" providerId="ADAL" clId="{6A3206A0-46B5-487C-A492-EB19A97F12A7}" dt="2026-05-04T13:56:06.889" v="339" actId="478"/>
          <ac:grpSpMkLst>
            <pc:docMk/>
            <pc:sldMk cId="3912573013" sldId="279"/>
            <ac:grpSpMk id="32" creationId="{37DD4A6D-82FA-4CDF-0F65-71F7FC25D071}"/>
          </ac:grpSpMkLst>
        </pc:grpChg>
        <pc:grpChg chg="del">
          <ac:chgData name="Alvaro Charlet" userId="5130afce-2030-434f-ad8a-0a98c5ab6b26" providerId="ADAL" clId="{6A3206A0-46B5-487C-A492-EB19A97F12A7}" dt="2026-05-04T13:56:10.195" v="343" actId="478"/>
          <ac:grpSpMkLst>
            <pc:docMk/>
            <pc:sldMk cId="3912573013" sldId="279"/>
            <ac:grpSpMk id="39" creationId="{D922D160-2FD0-15F4-7542-A50EF7A1B58F}"/>
          </ac:grpSpMkLst>
        </pc:grpChg>
        <pc:picChg chg="del">
          <ac:chgData name="Alvaro Charlet" userId="5130afce-2030-434f-ad8a-0a98c5ab6b26" providerId="ADAL" clId="{6A3206A0-46B5-487C-A492-EB19A97F12A7}" dt="2026-05-04T13:55:49.217" v="329" actId="478"/>
          <ac:picMkLst>
            <pc:docMk/>
            <pc:sldMk cId="3912573013" sldId="279"/>
            <ac:picMk id="2" creationId="{CC0C0C34-9FF1-8B54-9314-4C00E974E5BF}"/>
          </ac:picMkLst>
        </pc:picChg>
        <pc:picChg chg="add mod">
          <ac:chgData name="Alvaro Charlet" userId="5130afce-2030-434f-ad8a-0a98c5ab6b26" providerId="ADAL" clId="{6A3206A0-46B5-487C-A492-EB19A97F12A7}" dt="2026-05-04T13:56:32.806" v="344" actId="1076"/>
          <ac:picMkLst>
            <pc:docMk/>
            <pc:sldMk cId="3912573013" sldId="279"/>
            <ac:picMk id="6" creationId="{53C43963-666E-6B27-F4E1-172C0D6E0B38}"/>
          </ac:picMkLst>
        </pc:picChg>
        <pc:picChg chg="add del mod">
          <ac:chgData name="Alvaro Charlet" userId="5130afce-2030-434f-ad8a-0a98c5ab6b26" providerId="ADAL" clId="{6A3206A0-46B5-487C-A492-EB19A97F12A7}" dt="2026-05-05T08:56:00.132" v="711"/>
          <ac:picMkLst>
            <pc:docMk/>
            <pc:sldMk cId="3912573013" sldId="279"/>
            <ac:picMk id="9" creationId="{86405687-0333-373A-6E17-426F8B561F36}"/>
          </ac:picMkLst>
        </pc:picChg>
        <pc:picChg chg="add del mod">
          <ac:chgData name="Alvaro Charlet" userId="5130afce-2030-434f-ad8a-0a98c5ab6b26" providerId="ADAL" clId="{6A3206A0-46B5-487C-A492-EB19A97F12A7}" dt="2026-05-05T08:56:36.294" v="713"/>
          <ac:picMkLst>
            <pc:docMk/>
            <pc:sldMk cId="3912573013" sldId="279"/>
            <ac:picMk id="12" creationId="{6100FC8C-828A-9476-2866-E4C7043BDDE8}"/>
          </ac:picMkLst>
        </pc:picChg>
        <pc:picChg chg="add del mod ord">
          <ac:chgData name="Alvaro Charlet" userId="5130afce-2030-434f-ad8a-0a98c5ab6b26" providerId="ADAL" clId="{6A3206A0-46B5-487C-A492-EB19A97F12A7}" dt="2026-05-05T08:57:07.226" v="714"/>
          <ac:picMkLst>
            <pc:docMk/>
            <pc:sldMk cId="3912573013" sldId="279"/>
            <ac:picMk id="16" creationId="{E2BE2D84-F266-C2DC-47E9-CE37F50F568E}"/>
          </ac:picMkLst>
        </pc:picChg>
        <pc:picChg chg="add mod">
          <ac:chgData name="Alvaro Charlet" userId="5130afce-2030-434f-ad8a-0a98c5ab6b26" providerId="ADAL" clId="{6A3206A0-46B5-487C-A492-EB19A97F12A7}" dt="2026-05-05T08:57:07.226" v="714"/>
          <ac:picMkLst>
            <pc:docMk/>
            <pc:sldMk cId="3912573013" sldId="279"/>
            <ac:picMk id="17" creationId="{61025EA2-74CC-AC8D-FFF7-243EC23AFC38}"/>
          </ac:picMkLst>
        </pc:picChg>
        <pc:picChg chg="del">
          <ac:chgData name="Alvaro Charlet" userId="5130afce-2030-434f-ad8a-0a98c5ab6b26" providerId="ADAL" clId="{6A3206A0-46B5-487C-A492-EB19A97F12A7}" dt="2026-05-04T13:43:21.622" v="2" actId="478"/>
          <ac:picMkLst>
            <pc:docMk/>
            <pc:sldMk cId="3912573013" sldId="279"/>
            <ac:picMk id="57" creationId="{15526031-B807-A012-297E-30A69D74D49A}"/>
          </ac:picMkLst>
        </pc:picChg>
        <pc:cxnChg chg="mod">
          <ac:chgData name="Alvaro Charlet" userId="5130afce-2030-434f-ad8a-0a98c5ab6b26" providerId="ADAL" clId="{6A3206A0-46B5-487C-A492-EB19A97F12A7}" dt="2026-05-04T13:55:57.340" v="335" actId="478"/>
          <ac:cxnSpMkLst>
            <pc:docMk/>
            <pc:sldMk cId="3912573013" sldId="279"/>
            <ac:cxnSpMk id="27" creationId="{D73370F8-116D-D2C4-153B-D4CE76A66DD0}"/>
          </ac:cxnSpMkLst>
        </pc:cxnChg>
        <pc:cxnChg chg="mod">
          <ac:chgData name="Alvaro Charlet" userId="5130afce-2030-434f-ad8a-0a98c5ab6b26" providerId="ADAL" clId="{6A3206A0-46B5-487C-A492-EB19A97F12A7}" dt="2026-05-04T13:55:55.819" v="334" actId="478"/>
          <ac:cxnSpMkLst>
            <pc:docMk/>
            <pc:sldMk cId="3912573013" sldId="279"/>
            <ac:cxnSpMk id="31" creationId="{F2961BBF-91DF-10B5-54C1-BFE4DEDD65B3}"/>
          </ac:cxnSpMkLst>
        </pc:cxnChg>
        <pc:cxnChg chg="mod">
          <ac:chgData name="Alvaro Charlet" userId="5130afce-2030-434f-ad8a-0a98c5ab6b26" providerId="ADAL" clId="{6A3206A0-46B5-487C-A492-EB19A97F12A7}" dt="2026-05-04T13:56:10.195" v="343" actId="478"/>
          <ac:cxnSpMkLst>
            <pc:docMk/>
            <pc:sldMk cId="3912573013" sldId="279"/>
            <ac:cxnSpMk id="41" creationId="{95F04C74-596C-40B3-9DD4-6919D7F40BFE}"/>
          </ac:cxnSpMkLst>
        </pc:cxnChg>
      </pc:sldChg>
      <pc:sldChg chg="addSp delSp modSp add mod modTransition modAnim modNotesTx">
        <pc:chgData name="Alvaro Charlet" userId="5130afce-2030-434f-ad8a-0a98c5ab6b26" providerId="ADAL" clId="{6A3206A0-46B5-487C-A492-EB19A97F12A7}" dt="2026-05-05T09:00:25.481" v="726"/>
        <pc:sldMkLst>
          <pc:docMk/>
          <pc:sldMk cId="78911107" sldId="280"/>
        </pc:sldMkLst>
        <pc:spChg chg="add mod">
          <ac:chgData name="Alvaro Charlet" userId="5130afce-2030-434f-ad8a-0a98c5ab6b26" providerId="ADAL" clId="{6A3206A0-46B5-487C-A492-EB19A97F12A7}" dt="2026-05-04T14:04:00.621" v="488" actId="14100"/>
          <ac:spMkLst>
            <pc:docMk/>
            <pc:sldMk cId="78911107" sldId="280"/>
            <ac:spMk id="2" creationId="{208EE400-B33F-A318-D6E3-6D4BE2FE0405}"/>
          </ac:spMkLst>
        </pc:spChg>
        <pc:spChg chg="add mod">
          <ac:chgData name="Alvaro Charlet" userId="5130afce-2030-434f-ad8a-0a98c5ab6b26" providerId="ADAL" clId="{6A3206A0-46B5-487C-A492-EB19A97F12A7}" dt="2026-05-04T14:03:07.893" v="482" actId="164"/>
          <ac:spMkLst>
            <pc:docMk/>
            <pc:sldMk cId="78911107" sldId="280"/>
            <ac:spMk id="8" creationId="{F98257D6-00D6-CFCD-47FD-C6FBFF389FBA}"/>
          </ac:spMkLst>
        </pc:spChg>
        <pc:spChg chg="mod">
          <ac:chgData name="Alvaro Charlet" userId="5130afce-2030-434f-ad8a-0a98c5ab6b26" providerId="ADAL" clId="{6A3206A0-46B5-487C-A492-EB19A97F12A7}" dt="2026-05-04T13:56:53.098" v="350"/>
          <ac:spMkLst>
            <pc:docMk/>
            <pc:sldMk cId="78911107" sldId="280"/>
            <ac:spMk id="10" creationId="{61F7EC48-95E0-2206-D73D-F1EB00BFEA1F}"/>
          </ac:spMkLst>
        </pc:spChg>
        <pc:spChg chg="mod">
          <ac:chgData name="Alvaro Charlet" userId="5130afce-2030-434f-ad8a-0a98c5ab6b26" providerId="ADAL" clId="{6A3206A0-46B5-487C-A492-EB19A97F12A7}" dt="2026-05-04T13:58:56.192" v="400" actId="20577"/>
          <ac:spMkLst>
            <pc:docMk/>
            <pc:sldMk cId="78911107" sldId="280"/>
            <ac:spMk id="11" creationId="{E9C58DB5-B3B3-BF1F-998F-943B7CA53D5B}"/>
          </ac:spMkLst>
        </pc:spChg>
        <pc:grpChg chg="add mod">
          <ac:chgData name="Alvaro Charlet" userId="5130afce-2030-434f-ad8a-0a98c5ab6b26" providerId="ADAL" clId="{6A3206A0-46B5-487C-A492-EB19A97F12A7}" dt="2026-05-04T14:03:14.376" v="485" actId="1076"/>
          <ac:grpSpMkLst>
            <pc:docMk/>
            <pc:sldMk cId="78911107" sldId="280"/>
            <ac:grpSpMk id="9" creationId="{751799CD-F33A-99FC-0873-97F6840501F4}"/>
          </ac:grpSpMkLst>
        </pc:grpChg>
        <pc:picChg chg="mod ord">
          <ac:chgData name="Alvaro Charlet" userId="5130afce-2030-434f-ad8a-0a98c5ab6b26" providerId="ADAL" clId="{6A3206A0-46B5-487C-A492-EB19A97F12A7}" dt="2026-05-04T14:03:07.893" v="482" actId="164"/>
          <ac:picMkLst>
            <pc:docMk/>
            <pc:sldMk cId="78911107" sldId="280"/>
            <ac:picMk id="6" creationId="{FDF4A371-E2ED-A5FF-D345-EE3582A7CD4B}"/>
          </ac:picMkLst>
        </pc:picChg>
        <pc:picChg chg="add mod">
          <ac:chgData name="Alvaro Charlet" userId="5130afce-2030-434f-ad8a-0a98c5ab6b26" providerId="ADAL" clId="{6A3206A0-46B5-487C-A492-EB19A97F12A7}" dt="2026-05-04T14:03:07.893" v="482" actId="164"/>
          <ac:picMkLst>
            <pc:docMk/>
            <pc:sldMk cId="78911107" sldId="280"/>
            <ac:picMk id="7" creationId="{789EBD37-E83E-5998-7E48-B4BFFBCD7688}"/>
          </ac:picMkLst>
        </pc:picChg>
        <pc:picChg chg="add del mod">
          <ac:chgData name="Alvaro Charlet" userId="5130afce-2030-434f-ad8a-0a98c5ab6b26" providerId="ADAL" clId="{6A3206A0-46B5-487C-A492-EB19A97F12A7}" dt="2026-05-05T08:57:56.637" v="717"/>
          <ac:picMkLst>
            <pc:docMk/>
            <pc:sldMk cId="78911107" sldId="280"/>
            <ac:picMk id="13" creationId="{67AB4BA3-5DFF-C162-9D91-D0030794BFDC}"/>
          </ac:picMkLst>
        </pc:picChg>
        <pc:picChg chg="add del mod">
          <ac:chgData name="Alvaro Charlet" userId="5130afce-2030-434f-ad8a-0a98c5ab6b26" providerId="ADAL" clId="{6A3206A0-46B5-487C-A492-EB19A97F12A7}" dt="2026-05-05T08:58:01.300" v="719"/>
          <ac:picMkLst>
            <pc:docMk/>
            <pc:sldMk cId="78911107" sldId="280"/>
            <ac:picMk id="14" creationId="{CCEFC580-1522-8E1F-D2C4-E76A52498FA3}"/>
          </ac:picMkLst>
        </pc:picChg>
        <pc:picChg chg="add del mod ord">
          <ac:chgData name="Alvaro Charlet" userId="5130afce-2030-434f-ad8a-0a98c5ab6b26" providerId="ADAL" clId="{6A3206A0-46B5-487C-A492-EB19A97F12A7}" dt="2026-05-05T08:58:18.237" v="720"/>
          <ac:picMkLst>
            <pc:docMk/>
            <pc:sldMk cId="78911107" sldId="280"/>
            <ac:picMk id="17" creationId="{D9B8D039-8E80-32FA-655B-BB23A45B9E81}"/>
          </ac:picMkLst>
        </pc:picChg>
        <pc:picChg chg="add del mod">
          <ac:chgData name="Alvaro Charlet" userId="5130afce-2030-434f-ad8a-0a98c5ab6b26" providerId="ADAL" clId="{6A3206A0-46B5-487C-A492-EB19A97F12A7}" dt="2026-05-05T08:58:22.082" v="722"/>
          <ac:picMkLst>
            <pc:docMk/>
            <pc:sldMk cId="78911107" sldId="280"/>
            <ac:picMk id="18" creationId="{9C655A9C-7098-4AC8-A9B1-82933CF5D538}"/>
          </ac:picMkLst>
        </pc:picChg>
        <pc:picChg chg="add del mod ord">
          <ac:chgData name="Alvaro Charlet" userId="5130afce-2030-434f-ad8a-0a98c5ab6b26" providerId="ADAL" clId="{6A3206A0-46B5-487C-A492-EB19A97F12A7}" dt="2026-05-05T08:59:22.870" v="723"/>
          <ac:picMkLst>
            <pc:docMk/>
            <pc:sldMk cId="78911107" sldId="280"/>
            <ac:picMk id="21" creationId="{5051B37A-B8F4-7641-E0BF-69ECCBF43DC1}"/>
          </ac:picMkLst>
        </pc:picChg>
        <pc:picChg chg="add del mod">
          <ac:chgData name="Alvaro Charlet" userId="5130afce-2030-434f-ad8a-0a98c5ab6b26" providerId="ADAL" clId="{6A3206A0-46B5-487C-A492-EB19A97F12A7}" dt="2026-05-05T08:59:28.208" v="725"/>
          <ac:picMkLst>
            <pc:docMk/>
            <pc:sldMk cId="78911107" sldId="280"/>
            <ac:picMk id="22" creationId="{8F32BBAD-66BB-46AD-B91E-D29F7ED8260A}"/>
          </ac:picMkLst>
        </pc:picChg>
        <pc:picChg chg="add del mod ord">
          <ac:chgData name="Alvaro Charlet" userId="5130afce-2030-434f-ad8a-0a98c5ab6b26" providerId="ADAL" clId="{6A3206A0-46B5-487C-A492-EB19A97F12A7}" dt="2026-05-05T09:00:25.481" v="726"/>
          <ac:picMkLst>
            <pc:docMk/>
            <pc:sldMk cId="78911107" sldId="280"/>
            <ac:picMk id="25" creationId="{B268B14B-DBD9-A34F-8CC6-2F01A693B1C5}"/>
          </ac:picMkLst>
        </pc:picChg>
        <pc:picChg chg="add mod">
          <ac:chgData name="Alvaro Charlet" userId="5130afce-2030-434f-ad8a-0a98c5ab6b26" providerId="ADAL" clId="{6A3206A0-46B5-487C-A492-EB19A97F12A7}" dt="2026-05-05T09:00:25.481" v="726"/>
          <ac:picMkLst>
            <pc:docMk/>
            <pc:sldMk cId="78911107" sldId="280"/>
            <ac:picMk id="26" creationId="{B21D0A96-C4E8-9836-2207-67158AB7F346}"/>
          </ac:picMkLst>
        </pc:picChg>
        <pc:picChg chg="add del">
          <ac:chgData name="Alvaro Charlet" userId="5130afce-2030-434f-ad8a-0a98c5ab6b26" providerId="ADAL" clId="{6A3206A0-46B5-487C-A492-EB19A97F12A7}" dt="2026-05-04T14:01:37.722" v="461" actId="478"/>
          <ac:picMkLst>
            <pc:docMk/>
            <pc:sldMk cId="78911107" sldId="280"/>
            <ac:picMk id="1026" creationId="{243A5E45-9C8F-EC1C-D4BC-050166ED4EE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5/5/2026</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05.05.2026</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ensirion.com/products/catalog/SEK-SensorBridg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sensirion.com/products/sensor-evaluation/control-cent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We are pleased to announce Sensirion’s latest VOC and NOx sensor evaluation kit, the SEK-SGP4x-Sensor. This kit is </a:t>
            </a:r>
          </a:p>
        </p:txBody>
      </p:sp>
      <p:sp>
        <p:nvSpPr>
          <p:cNvPr id="4" name="Slide Number Placeholder 3"/>
          <p:cNvSpPr>
            <a:spLocks noGrp="1"/>
          </p:cNvSpPr>
          <p:nvPr>
            <p:ph type="sldNum" sz="quarter" idx="5"/>
          </p:nvPr>
        </p:nvSpPr>
        <p:spPr/>
        <p:txBody>
          <a:bodyPr/>
          <a:lstStyle/>
          <a:p>
            <a:fld id="{98A377EE-D37B-49B0-B274-FAC640F68D07}" type="slidenum">
              <a:rPr lang="de-DE" smtClean="0"/>
              <a:t>1</a:t>
            </a:fld>
            <a:endParaRPr lang="de-DE"/>
          </a:p>
        </p:txBody>
      </p:sp>
    </p:spTree>
    <p:extLst>
      <p:ext uri="{BB962C8B-B14F-4D97-AF65-F5344CB8AC3E}">
        <p14:creationId xmlns:p14="http://schemas.microsoft.com/office/powerpoint/2010/main" val="1866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0" indent="0">
              <a:buNone/>
            </a:pPr>
            <a:r>
              <a:rPr lang="en-US" dirty="0"/>
              <a:t>Introducing SEK-SGP4x-Sensor – designed for accessing raw sensor signals (SRAW) and suitable for developers who need to evaluate raw data or tune custom sensing algorithms. </a:t>
            </a:r>
          </a:p>
          <a:p>
            <a:pPr marL="0" indent="0">
              <a:buNone/>
            </a:pPr>
            <a:r>
              <a:rPr lang="en-US" dirty="0"/>
              <a:t>The board features direct access to the SGP4x pins, enabling direct I2C communication with </a:t>
            </a:r>
            <a:r>
              <a:rPr lang="en-US"/>
              <a:t>the sensor. </a:t>
            </a:r>
            <a:endParaRPr lang="en-US" dirty="0"/>
          </a:p>
        </p:txBody>
      </p:sp>
      <p:sp>
        <p:nvSpPr>
          <p:cNvPr id="4" name="Slide Number Placeholder 3"/>
          <p:cNvSpPr>
            <a:spLocks noGrp="1"/>
          </p:cNvSpPr>
          <p:nvPr>
            <p:ph type="sldNum" sz="quarter" idx="5"/>
          </p:nvPr>
        </p:nvSpPr>
        <p:spPr/>
        <p:txBody>
          <a:bodyPr/>
          <a:lstStyle/>
          <a:p>
            <a:fld id="{98A377EE-D37B-49B0-B274-FAC640F68D07}" type="slidenum">
              <a:rPr lang="de-DE" smtClean="0"/>
              <a:t>2</a:t>
            </a:fld>
            <a:endParaRPr lang="de-DE"/>
          </a:p>
        </p:txBody>
      </p:sp>
    </p:spTree>
    <p:extLst>
      <p:ext uri="{BB962C8B-B14F-4D97-AF65-F5344CB8AC3E}">
        <p14:creationId xmlns:p14="http://schemas.microsoft.com/office/powerpoint/2010/main" val="327991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0" indent="0">
              <a:buNone/>
            </a:pPr>
            <a:r>
              <a:rPr lang="en-US" dirty="0"/>
              <a:t>In just few simple steps, you will be collecting valuable data without needing any coding or soldering skills. </a:t>
            </a:r>
          </a:p>
          <a:p>
            <a:endParaRPr lang="en-US" dirty="0"/>
          </a:p>
          <a:p>
            <a:pPr marL="0" indent="0">
              <a:buNone/>
            </a:pPr>
            <a:r>
              <a:rPr lang="en-US" b="1" dirty="0"/>
              <a:t>Step 1:</a:t>
            </a:r>
            <a:endParaRPr lang="en-US" dirty="0"/>
          </a:p>
          <a:p>
            <a:r>
              <a:rPr lang="en-US" dirty="0"/>
              <a:t>Order a </a:t>
            </a:r>
            <a:r>
              <a:rPr lang="en-US" u="sng" dirty="0">
                <a:hlinkClick r:id="rId3"/>
              </a:rPr>
              <a:t>SEK-</a:t>
            </a:r>
            <a:r>
              <a:rPr lang="en-US" u="sng" dirty="0" err="1">
                <a:hlinkClick r:id="rId3"/>
              </a:rPr>
              <a:t>SensorBridge</a:t>
            </a:r>
            <a:r>
              <a:rPr lang="en-US" dirty="0"/>
              <a:t> via our distribution network. </a:t>
            </a:r>
          </a:p>
          <a:p>
            <a:pPr marL="0" indent="0">
              <a:buNone/>
            </a:pPr>
            <a:endParaRPr lang="en-US" dirty="0"/>
          </a:p>
          <a:p>
            <a:pPr marL="0" indent="0">
              <a:buNone/>
            </a:pPr>
            <a:r>
              <a:rPr lang="en-US" b="1" dirty="0"/>
              <a:t>Step 2:</a:t>
            </a:r>
            <a:endParaRPr lang="en-US" dirty="0"/>
          </a:p>
          <a:p>
            <a:r>
              <a:rPr lang="en-US" dirty="0"/>
              <a:t>Download the </a:t>
            </a:r>
            <a:r>
              <a:rPr lang="en-US" u="sng" dirty="0">
                <a:hlinkClick r:id="rId4"/>
              </a:rPr>
              <a:t>SEK-ControlCenter viewer software</a:t>
            </a:r>
            <a:r>
              <a:rPr lang="en-US" dirty="0"/>
              <a:t> (available for Windows, Linux and MacOS).</a:t>
            </a:r>
          </a:p>
          <a:p>
            <a:pPr marL="0" indent="0">
              <a:buNone/>
            </a:pPr>
            <a:endParaRPr lang="en-US" b="1" dirty="0"/>
          </a:p>
          <a:p>
            <a:pPr marL="0" indent="0">
              <a:buNone/>
            </a:pPr>
            <a:r>
              <a:rPr lang="en-US" b="1" dirty="0"/>
              <a:t>Step 3:</a:t>
            </a:r>
            <a:endParaRPr lang="en-US" dirty="0"/>
          </a:p>
          <a:p>
            <a:r>
              <a:rPr lang="en-US" dirty="0"/>
              <a:t>Connect the SGP4x development board to your computer by using a SEK-</a:t>
            </a:r>
            <a:r>
              <a:rPr lang="en-US" dirty="0" err="1"/>
              <a:t>SensorBridge</a:t>
            </a:r>
            <a:r>
              <a:rPr lang="en-US" dirty="0"/>
              <a:t> and start measuring.</a:t>
            </a:r>
          </a:p>
        </p:txBody>
      </p:sp>
      <p:sp>
        <p:nvSpPr>
          <p:cNvPr id="4" name="Slide Number Placeholder 3"/>
          <p:cNvSpPr>
            <a:spLocks noGrp="1"/>
          </p:cNvSpPr>
          <p:nvPr>
            <p:ph type="sldNum" sz="quarter" idx="5"/>
          </p:nvPr>
        </p:nvSpPr>
        <p:spPr/>
        <p:txBody>
          <a:bodyPr/>
          <a:lstStyle/>
          <a:p>
            <a:fld id="{98A377EE-D37B-49B0-B274-FAC640F68D07}" type="slidenum">
              <a:rPr lang="de-DE" smtClean="0"/>
              <a:t>3</a:t>
            </a:fld>
            <a:endParaRPr lang="de-DE"/>
          </a:p>
        </p:txBody>
      </p:sp>
    </p:spTree>
    <p:extLst>
      <p:ext uri="{BB962C8B-B14F-4D97-AF65-F5344CB8AC3E}">
        <p14:creationId xmlns:p14="http://schemas.microsoft.com/office/powerpoint/2010/main" val="63256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A363-E3A4-3284-8A9F-E83373C4E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0CA96-4C8A-68CC-CA14-E9CF4D9A3F1A}"/>
              </a:ext>
            </a:extLst>
          </p:cNvPr>
          <p:cNvSpPr>
            <a:spLocks noGrp="1" noRot="1" noChangeAspect="1"/>
          </p:cNvSpPr>
          <p:nvPr>
            <p:ph type="sldImg"/>
          </p:nvPr>
        </p:nvSpPr>
        <p:spPr>
          <a:xfrm>
            <a:off x="1358900" y="931863"/>
            <a:ext cx="4140200" cy="2328862"/>
          </a:xfrm>
        </p:spPr>
      </p:sp>
      <p:sp>
        <p:nvSpPr>
          <p:cNvPr id="3" name="Notes Placeholder 2">
            <a:extLst>
              <a:ext uri="{FF2B5EF4-FFF2-40B4-BE49-F238E27FC236}">
                <a16:creationId xmlns:a16="http://schemas.microsoft.com/office/drawing/2014/main" id="{A1E69DDC-4C73-7954-9EB6-9FF7C28DC71A}"/>
              </a:ext>
            </a:extLst>
          </p:cNvPr>
          <p:cNvSpPr>
            <a:spLocks noGrp="1"/>
          </p:cNvSpPr>
          <p:nvPr>
            <p:ph type="body" idx="1"/>
          </p:nvPr>
        </p:nvSpPr>
        <p:spPr/>
        <p:txBody>
          <a:bodyPr/>
          <a:lstStyle/>
          <a:p>
            <a:r>
              <a:rPr lang="en-US" dirty="0"/>
              <a:t>We are Sensirion, look forward finding opportunities for the SEK-SGP4x-Sensor with our channel partners. </a:t>
            </a:r>
          </a:p>
        </p:txBody>
      </p:sp>
      <p:sp>
        <p:nvSpPr>
          <p:cNvPr id="4" name="Slide Number Placeholder 3">
            <a:extLst>
              <a:ext uri="{FF2B5EF4-FFF2-40B4-BE49-F238E27FC236}">
                <a16:creationId xmlns:a16="http://schemas.microsoft.com/office/drawing/2014/main" id="{8DF4668C-5AAC-90BE-4577-B971588161CA}"/>
              </a:ext>
            </a:extLst>
          </p:cNvPr>
          <p:cNvSpPr>
            <a:spLocks noGrp="1"/>
          </p:cNvSpPr>
          <p:nvPr>
            <p:ph type="sldNum" sz="quarter" idx="5"/>
          </p:nvPr>
        </p:nvSpPr>
        <p:spPr/>
        <p:txBody>
          <a:bodyPr/>
          <a:lstStyle/>
          <a:p>
            <a:fld id="{98A377EE-D37B-49B0-B274-FAC640F68D07}" type="slidenum">
              <a:rPr lang="de-DE" smtClean="0"/>
              <a:t>4</a:t>
            </a:fld>
            <a:endParaRPr lang="de-DE"/>
          </a:p>
        </p:txBody>
      </p:sp>
    </p:spTree>
    <p:extLst>
      <p:ext uri="{BB962C8B-B14F-4D97-AF65-F5344CB8AC3E}">
        <p14:creationId xmlns:p14="http://schemas.microsoft.com/office/powerpoint/2010/main" val="3139437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sv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3.sv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dirty="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dirty="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dirty="0"/>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en-US" dirty="0"/>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dirty="0"/>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dirty="0"/>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dirty="0"/>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dirty="0"/>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dirty="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dirty="0"/>
              <a:t>First level</a:t>
            </a:r>
          </a:p>
          <a:p>
            <a:pPr lvl="1"/>
            <a:r>
              <a:rPr lang="en-US" dirty="0"/>
              <a:t>Second level</a:t>
            </a:r>
          </a:p>
          <a:p>
            <a:pPr lvl="2"/>
            <a:r>
              <a:rPr lang="en-US" dirty="0"/>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dirty="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lvl1pPr>
          </a:lstStyle>
          <a:p>
            <a:pPr lvl="0"/>
            <a:r>
              <a:rPr lang="en-US" dirty="0"/>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dirty="0"/>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dirty="0"/>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dirty="0"/>
              <a:t>Headline</a:t>
            </a:r>
          </a:p>
          <a:p>
            <a:pPr lvl="0"/>
            <a:r>
              <a:rPr lang="en-US" dirty="0"/>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dirty="0"/>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dirty="0"/>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dirty="0"/>
              <a:t>Chapter title</a:t>
            </a:r>
          </a:p>
          <a:p>
            <a:pPr lvl="0"/>
            <a:r>
              <a:rPr lang="en-US" dirty="0"/>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dirty="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dirty="0"/>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dirty="0"/>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dirty="0"/>
              <a:t>© Copyright </a:t>
            </a:r>
            <a:r>
              <a:rPr lang="de-DE" dirty="0" err="1"/>
              <a:t>Sensirion</a:t>
            </a:r>
            <a:r>
              <a:rPr lang="de-DE" dirty="0"/>
              <a:t>, </a:t>
            </a:r>
            <a:r>
              <a:rPr lang="de-DE" dirty="0" err="1"/>
              <a:t>Switzerland</a:t>
            </a:r>
            <a:endParaRPr lang="de-DE" dirty="0"/>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dirty="0"/>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3"/>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306" imgH="306" progId="TCLayout.ActiveDocument.1">
                  <p:embed/>
                </p:oleObj>
              </mc:Choice>
              <mc:Fallback>
                <p:oleObj name="think-cell Folie" r:id="rId24"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endParaRPr lang="de-DE" dirty="0"/>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dirty="0"/>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video" Target="../media/media1.mp4"/><Relationship Id="rId7" Type="http://schemas.openxmlformats.org/officeDocument/2006/relationships/oleObject" Target="../embeddings/oleObject20.bin"/><Relationship Id="rId2" Type="http://schemas.microsoft.com/office/2007/relationships/media" Target="../media/media1.mp4"/><Relationship Id="rId1" Type="http://schemas.openxmlformats.org/officeDocument/2006/relationships/tags" Target="../tags/tag22.xml"/><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sensirion.com/products/sensor-evaluation/control-center" TargetMode="External"/><Relationship Id="rId3" Type="http://schemas.openxmlformats.org/officeDocument/2006/relationships/slideLayout" Target="../slideLayouts/slideLayout4.xml"/><Relationship Id="rId7" Type="http://schemas.openxmlformats.org/officeDocument/2006/relationships/hyperlink" Target="https://sensirion.com/products/catalog/SEK-SensorBridge" TargetMode="External"/><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 descr="Ein Bild, das Luftfotografie, draußen, Himmel, Wasser enthält.&#10;&#10;Automatisch generierte Beschreibung">
            <a:extLst>
              <a:ext uri="{FF2B5EF4-FFF2-40B4-BE49-F238E27FC236}">
                <a16:creationId xmlns:a16="http://schemas.microsoft.com/office/drawing/2014/main" id="{FB910CAC-8282-4BAE-D5AF-B5089B93C40A}"/>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t="14" b="14"/>
          <a:stretch/>
        </p:blipFill>
        <p:spPr>
          <a:xfrm>
            <a:off x="0" y="0"/>
            <a:ext cx="12192000" cy="6858000"/>
          </a:xfrm>
        </p:spPr>
      </p:pic>
      <p:graphicFrame>
        <p:nvGraphicFramePr>
          <p:cNvPr id="8" name="Object 7" hidden="1">
            <a:extLst>
              <a:ext uri="{FF2B5EF4-FFF2-40B4-BE49-F238E27FC236}">
                <a16:creationId xmlns:a16="http://schemas.microsoft.com/office/drawing/2014/main" id="{CB672451-E7D6-AB69-D5AD-5A4766871CF8}"/>
              </a:ext>
            </a:extLst>
          </p:cNvPr>
          <p:cNvGraphicFramePr>
            <a:graphicFrameLocks noChangeAspect="1"/>
          </p:cNvGraphicFramePr>
          <p:nvPr>
            <p:custDataLst>
              <p:tags r:id="rId1"/>
            </p:custDataLst>
            <p:extLst>
              <p:ext uri="{D42A27DB-BD31-4B8C-83A1-F6EECF244321}">
                <p14:modId xmlns:p14="http://schemas.microsoft.com/office/powerpoint/2010/main" val="2482252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480" imgH="481" progId="TCLayout.ActiveDocument.1">
                  <p:embed/>
                </p:oleObj>
              </mc:Choice>
              <mc:Fallback>
                <p:oleObj name="think-cell Folie" r:id="rId7" imgW="480" imgH="481" progId="TCLayout.ActiveDocument.1">
                  <p:embed/>
                  <p:pic>
                    <p:nvPicPr>
                      <p:cNvPr id="8" name="Object 7" hidden="1">
                        <a:extLst>
                          <a:ext uri="{FF2B5EF4-FFF2-40B4-BE49-F238E27FC236}">
                            <a16:creationId xmlns:a16="http://schemas.microsoft.com/office/drawing/2014/main" id="{CB672451-E7D6-AB69-D5AD-5A4766871C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BD29A49-70AB-93F5-0625-BCB95E8A6253}"/>
              </a:ext>
            </a:extLst>
          </p:cNvPr>
          <p:cNvSpPr>
            <a:spLocks noGrp="1"/>
          </p:cNvSpPr>
          <p:nvPr>
            <p:ph type="ctrTitle"/>
          </p:nvPr>
        </p:nvSpPr>
        <p:spPr>
          <a:xfrm>
            <a:off x="1189036" y="964959"/>
            <a:ext cx="11093580" cy="738664"/>
          </a:xfrm>
        </p:spPr>
        <p:txBody>
          <a:bodyPr vert="horz"/>
          <a:lstStyle/>
          <a:p>
            <a:r>
              <a:rPr lang="en-US" dirty="0"/>
              <a:t>SEK-SGP4x-Sensor</a:t>
            </a:r>
          </a:p>
        </p:txBody>
      </p:sp>
      <p:sp>
        <p:nvSpPr>
          <p:cNvPr id="15" name="Textplatzhalter 14">
            <a:extLst>
              <a:ext uri="{FF2B5EF4-FFF2-40B4-BE49-F238E27FC236}">
                <a16:creationId xmlns:a16="http://schemas.microsoft.com/office/drawing/2014/main" id="{70EA2A46-80F1-B3A1-DA9B-901975949AEE}"/>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C5E65B0D-92DF-8CB0-2512-C3D174FB68D2}"/>
              </a:ext>
            </a:extLst>
          </p:cNvPr>
          <p:cNvSpPr>
            <a:spLocks noGrp="1"/>
          </p:cNvSpPr>
          <p:nvPr>
            <p:ph type="body" sz="quarter" idx="13"/>
          </p:nvPr>
        </p:nvSpPr>
        <p:spPr/>
        <p:txBody>
          <a:bodyPr/>
          <a:lstStyle/>
          <a:p>
            <a:endParaRPr lang="en-US"/>
          </a:p>
        </p:txBody>
      </p:sp>
      <p:sp>
        <p:nvSpPr>
          <p:cNvPr id="17" name="Textplatzhalter 16">
            <a:extLst>
              <a:ext uri="{FF2B5EF4-FFF2-40B4-BE49-F238E27FC236}">
                <a16:creationId xmlns:a16="http://schemas.microsoft.com/office/drawing/2014/main" id="{B32F0BE8-6D12-51B2-B0DE-E4089A1F29E5}"/>
              </a:ext>
            </a:extLst>
          </p:cNvPr>
          <p:cNvSpPr>
            <a:spLocks noGrp="1"/>
          </p:cNvSpPr>
          <p:nvPr>
            <p:ph type="body" sz="quarter" idx="14"/>
          </p:nvPr>
        </p:nvSpPr>
        <p:spPr>
          <a:xfrm>
            <a:off x="1189036" y="1703623"/>
            <a:ext cx="9144000" cy="615553"/>
          </a:xfrm>
        </p:spPr>
        <p:txBody>
          <a:bodyPr/>
          <a:lstStyle/>
          <a:p>
            <a:r>
              <a:rPr lang="en-US" dirty="0"/>
              <a:t>SGP40 and SGP41 Evaluation Kit</a:t>
            </a:r>
          </a:p>
        </p:txBody>
      </p:sp>
      <p:pic>
        <p:nvPicPr>
          <p:cNvPr id="18" name="Video 17">
            <a:hlinkClick r:id="" action="ppaction://media"/>
            <a:extLst>
              <a:ext uri="{FF2B5EF4-FFF2-40B4-BE49-F238E27FC236}">
                <a16:creationId xmlns:a16="http://schemas.microsoft.com/office/drawing/2014/main" id="{65FBE5F2-53CE-B1AB-1C62-6199186723F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050036"/>
      </p:ext>
    </p:extLst>
  </p:cSld>
  <p:clrMapOvr>
    <a:masterClrMapping/>
  </p:clrMapOvr>
  <mc:AlternateContent xmlns:mc="http://schemas.openxmlformats.org/markup-compatibility/2006">
    <mc:Choice xmlns:p14="http://schemas.microsoft.com/office/powerpoint/2010/main" Requires="p14">
      <p:transition spd="slow" p14:dur="2000" advTm="18342"/>
    </mc:Choice>
    <mc:Fallback>
      <p:transition spd="slow" advTm="18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B23BDB-8001-F20B-A803-EBD6CBA55F20}"/>
              </a:ext>
            </a:extLst>
          </p:cNvPr>
          <p:cNvSpPr>
            <a:spLocks noGrp="1"/>
          </p:cNvSpPr>
          <p:nvPr>
            <p:ph type="ftr" sz="quarter" idx="12"/>
          </p:nvPr>
        </p:nvSpPr>
        <p:spPr/>
        <p:txBody>
          <a:bodyPr/>
          <a:lstStyle/>
          <a:p>
            <a:r>
              <a:rPr lang="de-DE" dirty="0"/>
              <a:t>© Copyright Sensirion, </a:t>
            </a:r>
            <a:r>
              <a:rPr lang="de-DE" dirty="0" err="1"/>
              <a:t>Switzerland</a:t>
            </a:r>
            <a:endParaRPr lang="de-DE" dirty="0"/>
          </a:p>
        </p:txBody>
      </p:sp>
      <p:sp>
        <p:nvSpPr>
          <p:cNvPr id="3" name="Slide Number Placeholder 2">
            <a:extLst>
              <a:ext uri="{FF2B5EF4-FFF2-40B4-BE49-F238E27FC236}">
                <a16:creationId xmlns:a16="http://schemas.microsoft.com/office/drawing/2014/main" id="{3318A98A-773F-4A5C-3E28-3409625A0B9C}"/>
              </a:ext>
            </a:extLst>
          </p:cNvPr>
          <p:cNvSpPr>
            <a:spLocks noGrp="1"/>
          </p:cNvSpPr>
          <p:nvPr>
            <p:ph type="sldNum" sz="quarter" idx="13"/>
          </p:nvPr>
        </p:nvSpPr>
        <p:spPr/>
        <p:txBody>
          <a:bodyPr/>
          <a:lstStyle/>
          <a:p>
            <a:fld id="{B1E691A1-F3A6-4574-B226-B412272B38A6}" type="slidenum">
              <a:rPr lang="de-DE" smtClean="0"/>
              <a:pPr/>
              <a:t>2</a:t>
            </a:fld>
            <a:endParaRPr lang="de-DE"/>
          </a:p>
        </p:txBody>
      </p:sp>
      <p:sp>
        <p:nvSpPr>
          <p:cNvPr id="20" name="Title 16">
            <a:extLst>
              <a:ext uri="{FF2B5EF4-FFF2-40B4-BE49-F238E27FC236}">
                <a16:creationId xmlns:a16="http://schemas.microsoft.com/office/drawing/2014/main" id="{EF9AC714-7FF4-833F-0214-6953CD37B7C4}"/>
              </a:ext>
            </a:extLst>
          </p:cNvPr>
          <p:cNvSpPr txBox="1">
            <a:spLocks/>
          </p:cNvSpPr>
          <p:nvPr/>
        </p:nvSpPr>
        <p:spPr>
          <a:xfrm>
            <a:off x="515937" y="476250"/>
            <a:ext cx="5580063" cy="369332"/>
          </a:xfrm>
          <a:prstGeom prst="rect">
            <a:avLst/>
          </a:prstGeom>
        </p:spPr>
        <p:txBody>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2400" dirty="0"/>
              <a:t>SEK-SGP4x-Sensor</a:t>
            </a:r>
          </a:p>
        </p:txBody>
      </p:sp>
      <p:sp>
        <p:nvSpPr>
          <p:cNvPr id="24" name="Text Placeholder 21">
            <a:extLst>
              <a:ext uri="{FF2B5EF4-FFF2-40B4-BE49-F238E27FC236}">
                <a16:creationId xmlns:a16="http://schemas.microsoft.com/office/drawing/2014/main" id="{8067B539-6BCF-ED79-75C2-86D232BD4FD6}"/>
              </a:ext>
            </a:extLst>
          </p:cNvPr>
          <p:cNvSpPr txBox="1">
            <a:spLocks/>
          </p:cNvSpPr>
          <p:nvPr/>
        </p:nvSpPr>
        <p:spPr>
          <a:xfrm>
            <a:off x="515937" y="2351940"/>
            <a:ext cx="5694208" cy="1077059"/>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Introducing SEK-SGP4x-Sensor – designed for accessing raw sensor signals (SRAW) and suitable for developers who need to evaluate raw data or tune custom sensing algorithms. </a:t>
            </a:r>
          </a:p>
        </p:txBody>
      </p:sp>
      <p:sp>
        <p:nvSpPr>
          <p:cNvPr id="25" name="Text Placeholder 20">
            <a:extLst>
              <a:ext uri="{FF2B5EF4-FFF2-40B4-BE49-F238E27FC236}">
                <a16:creationId xmlns:a16="http://schemas.microsoft.com/office/drawing/2014/main" id="{F120BAC9-7389-70A2-1CFB-277022E19793}"/>
              </a:ext>
            </a:extLst>
          </p:cNvPr>
          <p:cNvSpPr txBox="1">
            <a:spLocks/>
          </p:cNvSpPr>
          <p:nvPr/>
        </p:nvSpPr>
        <p:spPr>
          <a:xfrm>
            <a:off x="515937" y="845582"/>
            <a:ext cx="8113157" cy="1231106"/>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000" dirty="0"/>
              <a:t>SGP40 and SGP41 Evaluation Kit</a:t>
            </a:r>
          </a:p>
        </p:txBody>
      </p:sp>
      <p:sp>
        <p:nvSpPr>
          <p:cNvPr id="26" name="Text Placeholder 18">
            <a:extLst>
              <a:ext uri="{FF2B5EF4-FFF2-40B4-BE49-F238E27FC236}">
                <a16:creationId xmlns:a16="http://schemas.microsoft.com/office/drawing/2014/main" id="{05610726-89AC-B71C-33E1-E59AD7387ADE}"/>
              </a:ext>
            </a:extLst>
          </p:cNvPr>
          <p:cNvSpPr txBox="1">
            <a:spLocks/>
          </p:cNvSpPr>
          <p:nvPr/>
        </p:nvSpPr>
        <p:spPr bwMode="gray">
          <a:xfrm>
            <a:off x="2405968" y="4775422"/>
            <a:ext cx="2837363" cy="865243"/>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2000" b="0" dirty="0">
                <a:cs typeface="Segoe UI Semibold" panose="020B0702040204020203" pitchFamily="34" charset="0"/>
              </a:rPr>
              <a:t>4-pin </a:t>
            </a:r>
            <a:r>
              <a:rPr lang="en-US" sz="2000" b="0" dirty="0" err="1">
                <a:cs typeface="Segoe UI Semibold" panose="020B0702040204020203" pitchFamily="34" charset="0"/>
              </a:rPr>
              <a:t>Qwiic</a:t>
            </a:r>
            <a:r>
              <a:rPr lang="en-US" sz="2000" b="0" dirty="0">
                <a:cs typeface="Segoe UI Semibold" panose="020B0702040204020203" pitchFamily="34" charset="0"/>
              </a:rPr>
              <a:t> connector</a:t>
            </a:r>
            <a:endParaRPr lang="en-US" sz="2000" b="0" dirty="0"/>
          </a:p>
        </p:txBody>
      </p:sp>
      <p:sp>
        <p:nvSpPr>
          <p:cNvPr id="32" name="Text Placeholder 18">
            <a:extLst>
              <a:ext uri="{FF2B5EF4-FFF2-40B4-BE49-F238E27FC236}">
                <a16:creationId xmlns:a16="http://schemas.microsoft.com/office/drawing/2014/main" id="{CC14A538-095A-9CDE-90C8-49A0F7F806BF}"/>
              </a:ext>
            </a:extLst>
          </p:cNvPr>
          <p:cNvSpPr txBox="1">
            <a:spLocks/>
          </p:cNvSpPr>
          <p:nvPr/>
        </p:nvSpPr>
        <p:spPr bwMode="gray">
          <a:xfrm>
            <a:off x="668265" y="3793222"/>
            <a:ext cx="1653616" cy="1847444"/>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3600" b="0" dirty="0">
                <a:latin typeface="Segoe UI Semibold" panose="020B0702040204020203" pitchFamily="34" charset="0"/>
                <a:cs typeface="Segoe UI Semibold" panose="020B0702040204020203" pitchFamily="34" charset="0"/>
              </a:rPr>
              <a:t>3.3</a:t>
            </a:r>
            <a:r>
              <a:rPr lang="en-US" sz="1600" b="0" dirty="0"/>
              <a:t> </a:t>
            </a:r>
            <a:r>
              <a:rPr lang="en-US" sz="2000" b="0" dirty="0"/>
              <a:t>VDD</a:t>
            </a:r>
          </a:p>
          <a:p>
            <a:r>
              <a:rPr lang="en-US" sz="2000" b="0" dirty="0">
                <a:latin typeface="+mj-lt"/>
                <a:cs typeface="Segoe UI Semibold" panose="020B0702040204020203" pitchFamily="34" charset="0"/>
              </a:rPr>
              <a:t>&amp;</a:t>
            </a:r>
            <a:r>
              <a:rPr lang="en-US" sz="3200" b="0" dirty="0">
                <a:latin typeface="Segoe UI Semibold" panose="020B0702040204020203" pitchFamily="34" charset="0"/>
                <a:cs typeface="Segoe UI Semibold" panose="020B0702040204020203" pitchFamily="34" charset="0"/>
              </a:rPr>
              <a:t> I2C</a:t>
            </a:r>
            <a:r>
              <a:rPr lang="en-US" sz="2000" b="0" dirty="0"/>
              <a:t> interface</a:t>
            </a:r>
          </a:p>
        </p:txBody>
      </p:sp>
      <p:sp>
        <p:nvSpPr>
          <p:cNvPr id="33" name="Text Placeholder 18">
            <a:extLst>
              <a:ext uri="{FF2B5EF4-FFF2-40B4-BE49-F238E27FC236}">
                <a16:creationId xmlns:a16="http://schemas.microsoft.com/office/drawing/2014/main" id="{EEC262D8-CBA9-A918-1ADD-A0889B974E1C}"/>
              </a:ext>
            </a:extLst>
          </p:cNvPr>
          <p:cNvSpPr txBox="1">
            <a:spLocks/>
          </p:cNvSpPr>
          <p:nvPr/>
        </p:nvSpPr>
        <p:spPr bwMode="gray">
          <a:xfrm>
            <a:off x="2405968" y="3793222"/>
            <a:ext cx="2837363" cy="865242"/>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algn="ctr"/>
            <a:r>
              <a:rPr lang="en-US" sz="2800" b="0" dirty="0">
                <a:solidFill>
                  <a:schemeClr val="bg1"/>
                </a:solidFill>
                <a:latin typeface="Segoe UI Semibold" panose="020B0702040204020203" pitchFamily="34" charset="0"/>
                <a:cs typeface="Segoe UI Semibold" panose="020B0702040204020203" pitchFamily="34" charset="0"/>
              </a:rPr>
              <a:t>27 x 19 x 1.6 </a:t>
            </a:r>
            <a:r>
              <a:rPr lang="en-US" sz="2000" b="0" dirty="0">
                <a:solidFill>
                  <a:schemeClr val="bg1"/>
                </a:solidFill>
              </a:rPr>
              <a:t>mm</a:t>
            </a:r>
            <a:r>
              <a:rPr lang="en-US" sz="2000" b="0" baseline="30000" dirty="0">
                <a:solidFill>
                  <a:schemeClr val="bg1"/>
                </a:solidFill>
              </a:rPr>
              <a:t>3</a:t>
            </a:r>
            <a:endParaRPr lang="en-US" sz="2000" b="0" baseline="30000" dirty="0">
              <a:solidFill>
                <a:schemeClr val="bg1"/>
              </a:solidFill>
              <a:cs typeface="Segoe UI"/>
            </a:endParaRPr>
          </a:p>
        </p:txBody>
      </p:sp>
      <p:sp>
        <p:nvSpPr>
          <p:cNvPr id="34" name="Text Placeholder 18">
            <a:extLst>
              <a:ext uri="{FF2B5EF4-FFF2-40B4-BE49-F238E27FC236}">
                <a16:creationId xmlns:a16="http://schemas.microsoft.com/office/drawing/2014/main" id="{7B4A4A63-245D-B702-94C9-C80232637079}"/>
              </a:ext>
            </a:extLst>
          </p:cNvPr>
          <p:cNvSpPr txBox="1">
            <a:spLocks/>
          </p:cNvSpPr>
          <p:nvPr/>
        </p:nvSpPr>
        <p:spPr bwMode="gray">
          <a:xfrm>
            <a:off x="5327418" y="3793222"/>
            <a:ext cx="1653616" cy="1847444"/>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2400" b="0" dirty="0">
                <a:latin typeface="Segoe UI Semibold" panose="020B0702040204020203" pitchFamily="34" charset="0"/>
                <a:cs typeface="Segoe UI Semibold" panose="020B0702040204020203" pitchFamily="34" charset="0"/>
              </a:rPr>
              <a:t>SGP4x &amp; SHT41</a:t>
            </a:r>
            <a:r>
              <a:rPr lang="en-US" sz="1100" b="0" dirty="0"/>
              <a:t> </a:t>
            </a:r>
            <a:r>
              <a:rPr lang="en-US" sz="2000" b="0" dirty="0"/>
              <a:t>onboard</a:t>
            </a:r>
            <a:endParaRPr lang="en-US" sz="1600" dirty="0"/>
          </a:p>
        </p:txBody>
      </p:sp>
      <p:pic>
        <p:nvPicPr>
          <p:cNvPr id="5" name="Picture 4">
            <a:extLst>
              <a:ext uri="{FF2B5EF4-FFF2-40B4-BE49-F238E27FC236}">
                <a16:creationId xmlns:a16="http://schemas.microsoft.com/office/drawing/2014/main" id="{2A181378-B723-E2FE-81B3-B73F500F34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7752" t="21261" r="28428" b="20721"/>
          <a:stretch>
            <a:fillRect/>
          </a:stretch>
        </p:blipFill>
        <p:spPr>
          <a:xfrm>
            <a:off x="7883610" y="1711414"/>
            <a:ext cx="3373395" cy="2514429"/>
          </a:xfrm>
          <a:prstGeom prst="rect">
            <a:avLst/>
          </a:prstGeom>
        </p:spPr>
      </p:pic>
      <p:pic>
        <p:nvPicPr>
          <p:cNvPr id="21" name="Video 20">
            <a:hlinkClick r:id="" action="ppaction://media"/>
            <a:extLst>
              <a:ext uri="{FF2B5EF4-FFF2-40B4-BE49-F238E27FC236}">
                <a16:creationId xmlns:a16="http://schemas.microsoft.com/office/drawing/2014/main" id="{8493CB7F-49DA-DFA0-D738-39DAC1F35B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6669966"/>
      </p:ext>
    </p:extLst>
  </p:cSld>
  <p:clrMapOvr>
    <a:masterClrMapping/>
  </p:clrMapOvr>
  <mc:AlternateContent xmlns:mc="http://schemas.openxmlformats.org/markup-compatibility/2006">
    <mc:Choice xmlns:p14="http://schemas.microsoft.com/office/powerpoint/2010/main" Requires="p14">
      <p:transition spd="slow" p14:dur="2000" advTm="24520"/>
    </mc:Choice>
    <mc:Fallback>
      <p:transition spd="slow" advTm="2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0E333-DD64-5ED6-CF5F-850456EFB9B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1C00FE-B5CC-9C07-D824-610154ADF2C5}"/>
              </a:ext>
            </a:extLst>
          </p:cNvPr>
          <p:cNvSpPr>
            <a:spLocks noGrp="1"/>
          </p:cNvSpPr>
          <p:nvPr>
            <p:ph type="ftr" sz="quarter" idx="15"/>
          </p:nvPr>
        </p:nvSpPr>
        <p:spPr/>
        <p:txBody>
          <a:bodyPr/>
          <a:lstStyle/>
          <a:p>
            <a:r>
              <a:rPr lang="de-DE"/>
              <a:t>© Copyright Sensirion, Switzerland</a:t>
            </a:r>
            <a:endParaRPr lang="de-DE" dirty="0"/>
          </a:p>
        </p:txBody>
      </p:sp>
      <p:sp>
        <p:nvSpPr>
          <p:cNvPr id="5" name="Slide Number Placeholder 4">
            <a:extLst>
              <a:ext uri="{FF2B5EF4-FFF2-40B4-BE49-F238E27FC236}">
                <a16:creationId xmlns:a16="http://schemas.microsoft.com/office/drawing/2014/main" id="{413039EB-65D5-4893-C987-3D87EF9901AE}"/>
              </a:ext>
            </a:extLst>
          </p:cNvPr>
          <p:cNvSpPr>
            <a:spLocks noGrp="1"/>
          </p:cNvSpPr>
          <p:nvPr>
            <p:ph type="sldNum" sz="quarter" idx="16"/>
          </p:nvPr>
        </p:nvSpPr>
        <p:spPr/>
        <p:txBody>
          <a:bodyPr/>
          <a:lstStyle/>
          <a:p>
            <a:fld id="{B1E691A1-F3A6-4574-B226-B412272B38A6}" type="slidenum">
              <a:rPr lang="de-DE" smtClean="0"/>
              <a:pPr/>
              <a:t>3</a:t>
            </a:fld>
            <a:endParaRPr lang="de-DE"/>
          </a:p>
        </p:txBody>
      </p:sp>
      <p:sp>
        <p:nvSpPr>
          <p:cNvPr id="10" name="Title 16">
            <a:extLst>
              <a:ext uri="{FF2B5EF4-FFF2-40B4-BE49-F238E27FC236}">
                <a16:creationId xmlns:a16="http://schemas.microsoft.com/office/drawing/2014/main" id="{00D1D166-566C-DA0F-1B1C-E4017A7D844E}"/>
              </a:ext>
            </a:extLst>
          </p:cNvPr>
          <p:cNvSpPr txBox="1">
            <a:spLocks/>
          </p:cNvSpPr>
          <p:nvPr/>
        </p:nvSpPr>
        <p:spPr>
          <a:xfrm>
            <a:off x="515937" y="476250"/>
            <a:ext cx="5580063" cy="369332"/>
          </a:xfrm>
          <a:prstGeom prst="rect">
            <a:avLst/>
          </a:prstGeom>
        </p:spPr>
        <p:txBody>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2400" dirty="0"/>
              <a:t>SEK-SGP4x-Sensor </a:t>
            </a:r>
          </a:p>
        </p:txBody>
      </p:sp>
      <p:sp>
        <p:nvSpPr>
          <p:cNvPr id="11" name="Text Placeholder 20">
            <a:extLst>
              <a:ext uri="{FF2B5EF4-FFF2-40B4-BE49-F238E27FC236}">
                <a16:creationId xmlns:a16="http://schemas.microsoft.com/office/drawing/2014/main" id="{207AE707-477C-0EAA-1CD3-A167772EFB28}"/>
              </a:ext>
            </a:extLst>
          </p:cNvPr>
          <p:cNvSpPr txBox="1">
            <a:spLocks/>
          </p:cNvSpPr>
          <p:nvPr/>
        </p:nvSpPr>
        <p:spPr>
          <a:xfrm>
            <a:off x="515937" y="845582"/>
            <a:ext cx="8113157" cy="1231106"/>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000" dirty="0"/>
              <a:t>Evaluate without writing code</a:t>
            </a:r>
          </a:p>
        </p:txBody>
      </p:sp>
      <p:pic>
        <p:nvPicPr>
          <p:cNvPr id="6" name="Picture 5">
            <a:extLst>
              <a:ext uri="{FF2B5EF4-FFF2-40B4-BE49-F238E27FC236}">
                <a16:creationId xmlns:a16="http://schemas.microsoft.com/office/drawing/2014/main" id="{53C43963-666E-6B27-F4E1-172C0D6E0B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7752" t="21261" r="28428" b="20721"/>
          <a:stretch>
            <a:fillRect/>
          </a:stretch>
        </p:blipFill>
        <p:spPr>
          <a:xfrm>
            <a:off x="7858703" y="2446020"/>
            <a:ext cx="3373395" cy="2514429"/>
          </a:xfrm>
          <a:prstGeom prst="rect">
            <a:avLst/>
          </a:prstGeom>
        </p:spPr>
      </p:pic>
      <p:sp>
        <p:nvSpPr>
          <p:cNvPr id="7" name="Text Placeholder 20">
            <a:extLst>
              <a:ext uri="{FF2B5EF4-FFF2-40B4-BE49-F238E27FC236}">
                <a16:creationId xmlns:a16="http://schemas.microsoft.com/office/drawing/2014/main" id="{A6098C42-928A-FCF1-C4F3-CCA01D1ADE68}"/>
              </a:ext>
            </a:extLst>
          </p:cNvPr>
          <p:cNvSpPr txBox="1">
            <a:spLocks/>
          </p:cNvSpPr>
          <p:nvPr/>
        </p:nvSpPr>
        <p:spPr>
          <a:xfrm>
            <a:off x="515937" y="2076687"/>
            <a:ext cx="6762193" cy="4233395"/>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In just few simple steps, you will be collecting valuable data without needing any coding or soldering skills. </a:t>
            </a:r>
          </a:p>
          <a:p>
            <a:endParaRPr lang="en-US" dirty="0"/>
          </a:p>
          <a:p>
            <a:pPr marL="0" indent="0">
              <a:buNone/>
            </a:pPr>
            <a:r>
              <a:rPr lang="en-US" b="1" dirty="0"/>
              <a:t>Step 1:</a:t>
            </a:r>
            <a:endParaRPr lang="en-US" dirty="0"/>
          </a:p>
          <a:p>
            <a:r>
              <a:rPr lang="en-US" dirty="0"/>
              <a:t>Order a </a:t>
            </a:r>
            <a:r>
              <a:rPr lang="en-US" u="sng" dirty="0">
                <a:hlinkClick r:id="rId7"/>
              </a:rPr>
              <a:t>SEK-</a:t>
            </a:r>
            <a:r>
              <a:rPr lang="en-US" u="sng" dirty="0" err="1">
                <a:hlinkClick r:id="rId7"/>
              </a:rPr>
              <a:t>SensorBridge</a:t>
            </a:r>
            <a:r>
              <a:rPr lang="en-US" dirty="0"/>
              <a:t> via our distribution network. </a:t>
            </a:r>
          </a:p>
          <a:p>
            <a:pPr marL="0" indent="0">
              <a:buNone/>
            </a:pPr>
            <a:endParaRPr lang="en-US" dirty="0"/>
          </a:p>
          <a:p>
            <a:pPr marL="0" indent="0">
              <a:buNone/>
            </a:pPr>
            <a:r>
              <a:rPr lang="en-US" b="1" dirty="0"/>
              <a:t>Step 2:</a:t>
            </a:r>
            <a:endParaRPr lang="en-US" dirty="0"/>
          </a:p>
          <a:p>
            <a:r>
              <a:rPr lang="en-US" dirty="0"/>
              <a:t>Download the </a:t>
            </a:r>
            <a:r>
              <a:rPr lang="en-US" u="sng" dirty="0">
                <a:hlinkClick r:id="rId8"/>
              </a:rPr>
              <a:t>SEK-ControlCenter viewer software</a:t>
            </a:r>
            <a:r>
              <a:rPr lang="en-US" dirty="0"/>
              <a:t> (available for Windows, Linux and MacOS).</a:t>
            </a:r>
          </a:p>
          <a:p>
            <a:pPr marL="0" indent="0">
              <a:buNone/>
            </a:pPr>
            <a:endParaRPr lang="en-US" b="1" dirty="0"/>
          </a:p>
          <a:p>
            <a:pPr marL="0" indent="0">
              <a:buNone/>
            </a:pPr>
            <a:r>
              <a:rPr lang="en-US" b="1" dirty="0"/>
              <a:t>Step 3:</a:t>
            </a:r>
            <a:endParaRPr lang="en-US" dirty="0"/>
          </a:p>
          <a:p>
            <a:r>
              <a:rPr lang="en-US" dirty="0"/>
              <a:t>Connect the SGP4x development board to your computer by using a SEK-</a:t>
            </a:r>
            <a:r>
              <a:rPr lang="en-US" dirty="0" err="1"/>
              <a:t>SensorBridge</a:t>
            </a:r>
            <a:r>
              <a:rPr lang="en-US" dirty="0"/>
              <a:t> and start measuring.</a:t>
            </a:r>
          </a:p>
        </p:txBody>
      </p:sp>
      <p:pic>
        <p:nvPicPr>
          <p:cNvPr id="17" name="Video 16">
            <a:hlinkClick r:id="" action="ppaction://media"/>
            <a:extLst>
              <a:ext uri="{FF2B5EF4-FFF2-40B4-BE49-F238E27FC236}">
                <a16:creationId xmlns:a16="http://schemas.microsoft.com/office/drawing/2014/main" id="{61025EA2-74CC-AC8D-FFF7-243EC23AFC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2573013"/>
      </p:ext>
    </p:extLst>
  </p:cSld>
  <p:clrMapOvr>
    <a:masterClrMapping/>
  </p:clrMapOvr>
  <mc:AlternateContent xmlns:mc="http://schemas.openxmlformats.org/markup-compatibility/2006">
    <mc:Choice xmlns:p14="http://schemas.microsoft.com/office/powerpoint/2010/main" Requires="p14">
      <p:transition spd="slow" p14:dur="2000" advTm="27696"/>
    </mc:Choice>
    <mc:Fallback>
      <p:transition spd="slow" advTm="2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EE126-E7AE-0243-8D5B-A93F92B6FC4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805595A-F22C-92C8-528B-351C0734C64E}"/>
              </a:ext>
            </a:extLst>
          </p:cNvPr>
          <p:cNvSpPr>
            <a:spLocks noGrp="1"/>
          </p:cNvSpPr>
          <p:nvPr>
            <p:ph type="ftr" sz="quarter" idx="15"/>
          </p:nvPr>
        </p:nvSpPr>
        <p:spPr/>
        <p:txBody>
          <a:bodyPr/>
          <a:lstStyle/>
          <a:p>
            <a:r>
              <a:rPr lang="de-DE"/>
              <a:t>© Copyright Sensirion, Switzerland</a:t>
            </a:r>
            <a:endParaRPr lang="de-DE" dirty="0"/>
          </a:p>
        </p:txBody>
      </p:sp>
      <p:sp>
        <p:nvSpPr>
          <p:cNvPr id="5" name="Slide Number Placeholder 4">
            <a:extLst>
              <a:ext uri="{FF2B5EF4-FFF2-40B4-BE49-F238E27FC236}">
                <a16:creationId xmlns:a16="http://schemas.microsoft.com/office/drawing/2014/main" id="{B8EB7097-AAA9-E008-A24A-49C5989D6D3E}"/>
              </a:ext>
            </a:extLst>
          </p:cNvPr>
          <p:cNvSpPr>
            <a:spLocks noGrp="1"/>
          </p:cNvSpPr>
          <p:nvPr>
            <p:ph type="sldNum" sz="quarter" idx="16"/>
          </p:nvPr>
        </p:nvSpPr>
        <p:spPr/>
        <p:txBody>
          <a:bodyPr/>
          <a:lstStyle/>
          <a:p>
            <a:fld id="{B1E691A1-F3A6-4574-B226-B412272B38A6}" type="slidenum">
              <a:rPr lang="de-DE" smtClean="0"/>
              <a:pPr/>
              <a:t>4</a:t>
            </a:fld>
            <a:endParaRPr lang="de-DE"/>
          </a:p>
        </p:txBody>
      </p:sp>
      <p:sp>
        <p:nvSpPr>
          <p:cNvPr id="10" name="Title 16">
            <a:extLst>
              <a:ext uri="{FF2B5EF4-FFF2-40B4-BE49-F238E27FC236}">
                <a16:creationId xmlns:a16="http://schemas.microsoft.com/office/drawing/2014/main" id="{61F7EC48-95E0-2206-D73D-F1EB00BFEA1F}"/>
              </a:ext>
            </a:extLst>
          </p:cNvPr>
          <p:cNvSpPr txBox="1">
            <a:spLocks/>
          </p:cNvSpPr>
          <p:nvPr/>
        </p:nvSpPr>
        <p:spPr>
          <a:xfrm>
            <a:off x="515937" y="476250"/>
            <a:ext cx="5580063" cy="369332"/>
          </a:xfrm>
          <a:prstGeom prst="rect">
            <a:avLst/>
          </a:prstGeom>
        </p:spPr>
        <p:txBody>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2400" dirty="0"/>
              <a:t>SEK-SGP4x-Sensor</a:t>
            </a:r>
          </a:p>
        </p:txBody>
      </p:sp>
      <p:sp>
        <p:nvSpPr>
          <p:cNvPr id="11" name="Text Placeholder 20">
            <a:extLst>
              <a:ext uri="{FF2B5EF4-FFF2-40B4-BE49-F238E27FC236}">
                <a16:creationId xmlns:a16="http://schemas.microsoft.com/office/drawing/2014/main" id="{E9C58DB5-B3B3-BF1F-998F-943B7CA53D5B}"/>
              </a:ext>
            </a:extLst>
          </p:cNvPr>
          <p:cNvSpPr txBox="1">
            <a:spLocks/>
          </p:cNvSpPr>
          <p:nvPr/>
        </p:nvSpPr>
        <p:spPr>
          <a:xfrm>
            <a:off x="515937" y="845582"/>
            <a:ext cx="8113157" cy="1231106"/>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000" dirty="0"/>
              <a:t>What the evaluation kit holds</a:t>
            </a:r>
          </a:p>
        </p:txBody>
      </p:sp>
      <p:sp>
        <p:nvSpPr>
          <p:cNvPr id="2" name="Text Placeholder 20">
            <a:extLst>
              <a:ext uri="{FF2B5EF4-FFF2-40B4-BE49-F238E27FC236}">
                <a16:creationId xmlns:a16="http://schemas.microsoft.com/office/drawing/2014/main" id="{208EE400-B33F-A318-D6E3-6D4BE2FE0405}"/>
              </a:ext>
            </a:extLst>
          </p:cNvPr>
          <p:cNvSpPr txBox="1">
            <a:spLocks/>
          </p:cNvSpPr>
          <p:nvPr/>
        </p:nvSpPr>
        <p:spPr>
          <a:xfrm>
            <a:off x="515937" y="2076687"/>
            <a:ext cx="6375193" cy="4233395"/>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b="1" dirty="0"/>
              <a:t>SGP4x development board</a:t>
            </a:r>
            <a:endParaRPr lang="en-US" dirty="0"/>
          </a:p>
          <a:p>
            <a:r>
              <a:rPr lang="en-US" dirty="0"/>
              <a:t>SGP4x VOC + NOx sensor (works either as a SGP40, or as a SGP41) and SHT41 humidity and temperature sensor</a:t>
            </a:r>
          </a:p>
          <a:p>
            <a:r>
              <a:rPr lang="en-US" dirty="0"/>
              <a:t>I2C interface</a:t>
            </a:r>
          </a:p>
          <a:p>
            <a:r>
              <a:rPr lang="en-US" dirty="0"/>
              <a:t>Supply voltage VDD: 3.3 V</a:t>
            </a:r>
          </a:p>
          <a:p>
            <a:r>
              <a:rPr lang="en-US" dirty="0"/>
              <a:t>Size: 27 x 19 x 1.6 mm3</a:t>
            </a:r>
          </a:p>
          <a:p>
            <a:endParaRPr lang="en-US" dirty="0"/>
          </a:p>
          <a:p>
            <a:pPr marL="0" indent="0">
              <a:buNone/>
            </a:pPr>
            <a:r>
              <a:rPr lang="en-US" b="1" dirty="0"/>
              <a:t>Adapter cable</a:t>
            </a:r>
            <a:r>
              <a:rPr lang="en-US" dirty="0"/>
              <a:t> to connect the SGP4x development board to SEK-</a:t>
            </a:r>
            <a:r>
              <a:rPr lang="en-US" dirty="0" err="1"/>
              <a:t>SensorBridge</a:t>
            </a:r>
            <a:r>
              <a:rPr lang="en-US" dirty="0"/>
              <a:t>.</a:t>
            </a:r>
          </a:p>
          <a:p>
            <a:pPr marL="0" indent="0">
              <a:buNone/>
            </a:pPr>
            <a:endParaRPr lang="en-US" dirty="0"/>
          </a:p>
          <a:p>
            <a:pPr marL="0" indent="0">
              <a:buNone/>
            </a:pPr>
            <a:r>
              <a:rPr lang="en-US" b="1" dirty="0"/>
              <a:t>Jumper wire set</a:t>
            </a:r>
            <a:r>
              <a:rPr lang="en-US" dirty="0"/>
              <a:t> (4-pin </a:t>
            </a:r>
            <a:r>
              <a:rPr lang="en-US" dirty="0" err="1"/>
              <a:t>Qwiic</a:t>
            </a:r>
            <a:r>
              <a:rPr lang="en-US" dirty="0"/>
              <a:t> cable female) to connect the SGP4x development board to embedded platforms like Arduino, Raspberry Pi, etc. A 10-pin 0.1" pitch-gender changer is also provided.</a:t>
            </a:r>
          </a:p>
          <a:p>
            <a:pPr marL="0" indent="0">
              <a:buNone/>
            </a:pPr>
            <a:endParaRPr lang="en-US" dirty="0"/>
          </a:p>
        </p:txBody>
      </p:sp>
      <p:grpSp>
        <p:nvGrpSpPr>
          <p:cNvPr id="9" name="Group 8">
            <a:extLst>
              <a:ext uri="{FF2B5EF4-FFF2-40B4-BE49-F238E27FC236}">
                <a16:creationId xmlns:a16="http://schemas.microsoft.com/office/drawing/2014/main" id="{751799CD-F33A-99FC-0873-97F6840501F4}"/>
              </a:ext>
            </a:extLst>
          </p:cNvPr>
          <p:cNvGrpSpPr/>
          <p:nvPr/>
        </p:nvGrpSpPr>
        <p:grpSpPr>
          <a:xfrm>
            <a:off x="6032078" y="1521561"/>
            <a:ext cx="6098991" cy="3430683"/>
            <a:chOff x="6495904" y="2581735"/>
            <a:chExt cx="6098991" cy="3430683"/>
          </a:xfrm>
        </p:grpSpPr>
        <p:pic>
          <p:nvPicPr>
            <p:cNvPr id="7" name="Picture 6">
              <a:extLst>
                <a:ext uri="{FF2B5EF4-FFF2-40B4-BE49-F238E27FC236}">
                  <a16:creationId xmlns:a16="http://schemas.microsoft.com/office/drawing/2014/main" id="{789EBD37-E83E-5998-7E48-B4BFFBCD7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904" y="2581735"/>
              <a:ext cx="6098991" cy="3430683"/>
            </a:xfrm>
            <a:prstGeom prst="rect">
              <a:avLst/>
            </a:prstGeom>
          </p:spPr>
        </p:pic>
        <p:sp>
          <p:nvSpPr>
            <p:cNvPr id="8" name="Rectangle 7">
              <a:extLst>
                <a:ext uri="{FF2B5EF4-FFF2-40B4-BE49-F238E27FC236}">
                  <a16:creationId xmlns:a16="http://schemas.microsoft.com/office/drawing/2014/main" id="{F98257D6-00D6-CFCD-47FD-C6FBFF389FBA}"/>
                </a:ext>
              </a:extLst>
            </p:cNvPr>
            <p:cNvSpPr/>
            <p:nvPr/>
          </p:nvSpPr>
          <p:spPr>
            <a:xfrm>
              <a:off x="8878957" y="4843670"/>
              <a:ext cx="993913" cy="6228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pic>
          <p:nvPicPr>
            <p:cNvPr id="6" name="Picture 5">
              <a:extLst>
                <a:ext uri="{FF2B5EF4-FFF2-40B4-BE49-F238E27FC236}">
                  <a16:creationId xmlns:a16="http://schemas.microsoft.com/office/drawing/2014/main" id="{FDF4A371-E2ED-A5FF-D345-EE3582A7CD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7752" t="21261" r="28428" b="20721"/>
            <a:stretch>
              <a:fillRect/>
            </a:stretch>
          </p:blipFill>
          <p:spPr>
            <a:xfrm>
              <a:off x="8878957" y="4843670"/>
              <a:ext cx="915289" cy="682230"/>
            </a:xfrm>
            <a:prstGeom prst="rect">
              <a:avLst/>
            </a:prstGeom>
            <a:scene3d>
              <a:camera prst="isometricTopUp"/>
              <a:lightRig rig="threePt" dir="t"/>
            </a:scene3d>
          </p:spPr>
        </p:pic>
      </p:grpSp>
      <p:pic>
        <p:nvPicPr>
          <p:cNvPr id="26" name="Video 25">
            <a:hlinkClick r:id="" action="ppaction://media"/>
            <a:extLst>
              <a:ext uri="{FF2B5EF4-FFF2-40B4-BE49-F238E27FC236}">
                <a16:creationId xmlns:a16="http://schemas.microsoft.com/office/drawing/2014/main" id="{B21D0A96-C4E8-9836-2207-67158AB7F3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911107"/>
      </p:ext>
    </p:extLst>
  </p:cSld>
  <p:clrMapOvr>
    <a:masterClrMapping/>
  </p:clrMapOvr>
  <mc:AlternateContent xmlns:mc="http://schemas.openxmlformats.org/markup-compatibility/2006">
    <mc:Choice xmlns:p14="http://schemas.microsoft.com/office/powerpoint/2010/main" Requires="p14">
      <p:transition spd="slow" p14:dur="2000" advTm="53601"/>
    </mc:Choice>
    <mc:Fallback>
      <p:transition spd="slow" advTm="5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951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74ad58d-6d55-4283-bbd8-1be368e405c0">
      <Terms xmlns="http://schemas.microsoft.com/office/infopath/2007/PartnerControls"/>
    </lcf76f155ced4ddcb4097134ff3c332f>
    <TaxCatchAll xmlns="6a885640-037a-416c-800c-527e8d346db4" xsi:nil="true"/>
    <Comment xmlns="274ad58d-6d55-4283-bbd8-1be368e405c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C31ECD75DA5D43A7955B93E7A4FAD2" ma:contentTypeVersion="17" ma:contentTypeDescription="Create a new document." ma:contentTypeScope="" ma:versionID="70d13aa92e963e97d6d62925515732ce">
  <xsd:schema xmlns:xsd="http://www.w3.org/2001/XMLSchema" xmlns:xs="http://www.w3.org/2001/XMLSchema" xmlns:p="http://schemas.microsoft.com/office/2006/metadata/properties" xmlns:ns2="274ad58d-6d55-4283-bbd8-1be368e405c0" xmlns:ns3="6a885640-037a-416c-800c-527e8d346db4" xmlns:ns4="9b096da1-55ae-40f0-828e-d96caf0055d1" targetNamespace="http://schemas.microsoft.com/office/2006/metadata/properties" ma:root="true" ma:fieldsID="cfbaef04d7154b36e74d51b6870210fa" ns2:_="" ns3:_="" ns4:_="">
    <xsd:import namespace="274ad58d-6d55-4283-bbd8-1be368e405c0"/>
    <xsd:import namespace="6a885640-037a-416c-800c-527e8d346db4"/>
    <xsd:import namespace="9b096da1-55ae-40f0-828e-d96caf0055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Location" minOccurs="0"/>
                <xsd:element ref="ns2:MediaServiceSearchProperties" minOccurs="0"/>
                <xsd:element ref="ns2:MediaServiceBillingMetadata"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4ad58d-6d55-4283-bbd8-1be368e405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element name="Comment" ma:index="24" nillable="true" ma:displayName="Comments" ma:description="Briefly describe changes and new version (major.minor) of the document. " ma:format="Dropdown" ma:internalName="Commen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885640-037a-416c-800c-527e8d346d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e96a2b8-6106-43dd-98c8-cb4282cee4a3}" ma:internalName="TaxCatchAll" ma:showField="CatchAllData" ma:web="6a885640-037a-416c-800c-527e8d346d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14DE11-25CA-49F5-BF53-8B8254DCAF4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b096da1-55ae-40f0-828e-d96caf0055d1"/>
    <ds:schemaRef ds:uri="e6b17203-28e5-4714-b41a-86da136118d4"/>
    <ds:schemaRef ds:uri="http://purl.org/dc/terms/"/>
    <ds:schemaRef ds:uri="http://schemas.openxmlformats.org/package/2006/metadata/core-properties"/>
    <ds:schemaRef ds:uri="0782de24-a0b6-471a-a54c-a20666d772c0"/>
    <ds:schemaRef ds:uri="http://www.w3.org/XML/1998/namespace"/>
    <ds:schemaRef ds:uri="http://purl.org/dc/dcmitype/"/>
    <ds:schemaRef ds:uri="274ad58d-6d55-4283-bbd8-1be368e405c0"/>
    <ds:schemaRef ds:uri="6a885640-037a-416c-800c-527e8d346db4"/>
  </ds:schemaRefs>
</ds:datastoreItem>
</file>

<file path=customXml/itemProps2.xml><?xml version="1.0" encoding="utf-8"?>
<ds:datastoreItem xmlns:ds="http://schemas.openxmlformats.org/officeDocument/2006/customXml" ds:itemID="{D02C82E3-1F3C-43C7-B0BC-05F87C21E2C3}">
  <ds:schemaRefs>
    <ds:schemaRef ds:uri="http://schemas.microsoft.com/sharepoint/v3/contenttype/forms"/>
  </ds:schemaRefs>
</ds:datastoreItem>
</file>

<file path=customXml/itemProps3.xml><?xml version="1.0" encoding="utf-8"?>
<ds:datastoreItem xmlns:ds="http://schemas.openxmlformats.org/officeDocument/2006/customXml" ds:itemID="{6F5DF1D1-E563-4C4A-BC2A-026824B57D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4ad58d-6d55-4283-bbd8-1be368e405c0"/>
    <ds:schemaRef ds:uri="6a885640-037a-416c-800c-527e8d346db4"/>
    <ds:schemaRef ds:uri="9b096da1-55ae-40f0-828e-d96caf0055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392</Words>
  <Application>Microsoft Office PowerPoint</Application>
  <PresentationFormat>Widescreen</PresentationFormat>
  <Paragraphs>57</Paragraphs>
  <Slides>5</Slides>
  <Notes>4</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1" baseType="lpstr">
      <vt:lpstr>Arial</vt:lpstr>
      <vt:lpstr>Arial Narrow</vt:lpstr>
      <vt:lpstr>Segoe UI</vt:lpstr>
      <vt:lpstr>Segoe UI Semibold</vt:lpstr>
      <vt:lpstr>Sensirion Master</vt:lpstr>
      <vt:lpstr>think-cell Folie</vt:lpstr>
      <vt:lpstr>SEK-SGP4x-Sensor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Alvaro Charlet</dc:creator>
  <cp:lastModifiedBy>Alvaro Charlet</cp:lastModifiedBy>
  <cp:revision>1</cp:revision>
  <dcterms:created xsi:type="dcterms:W3CDTF">2025-05-08T07:15:11Z</dcterms:created>
  <dcterms:modified xsi:type="dcterms:W3CDTF">2026-05-05T09:03:49Z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0x010100E1C31ECD75DA5D43A7955B93E7A4FAD2</vt:lpwstr>
  </property>
  <property fmtid="{D5CDD505-2E9C-101B-9397-08002B2CF9AE}" pid="3" name="MediaServiceImageTags">
    <vt:lpwstr/>
  </property>
  <property fmtid="{D5CDD505-2E9C-101B-9397-08002B2CF9AE}" pid="4" name="MSIP_Label_8b833d12-c387-4ee1-b3ed-d59690047b70_Enabled">
    <vt:lpwstr>true</vt:lpwstr>
  </property>
  <property fmtid="{D5CDD505-2E9C-101B-9397-08002B2CF9AE}" pid="5" name="MSIP_Label_8b833d12-c387-4ee1-b3ed-d59690047b70_SetDate">
    <vt:lpwstr>2026-05-04T13:43:27Z</vt:lpwstr>
  </property>
  <property fmtid="{D5CDD505-2E9C-101B-9397-08002B2CF9AE}" pid="6" name="MSIP_Label_8b833d12-c387-4ee1-b3ed-d59690047b70_Method">
    <vt:lpwstr>Standard</vt:lpwstr>
  </property>
  <property fmtid="{D5CDD505-2E9C-101B-9397-08002B2CF9AE}" pid="7" name="MSIP_Label_8b833d12-c387-4ee1-b3ed-d59690047b70_Name">
    <vt:lpwstr>D5</vt:lpwstr>
  </property>
  <property fmtid="{D5CDD505-2E9C-101B-9397-08002B2CF9AE}" pid="8" name="MSIP_Label_8b833d12-c387-4ee1-b3ed-d59690047b70_SiteId">
    <vt:lpwstr>97b70348-6168-425b-8cee-4328b09d7ddd</vt:lpwstr>
  </property>
  <property fmtid="{D5CDD505-2E9C-101B-9397-08002B2CF9AE}" pid="9" name="MSIP_Label_8b833d12-c387-4ee1-b3ed-d59690047b70_ActionId">
    <vt:lpwstr>b85e2e2f-d1dc-4612-8843-1b60dd30b62b</vt:lpwstr>
  </property>
  <property fmtid="{D5CDD505-2E9C-101B-9397-08002B2CF9AE}" pid="10" name="MSIP_Label_8b833d12-c387-4ee1-b3ed-d59690047b70_ContentBits">
    <vt:lpwstr>0</vt:lpwstr>
  </property>
  <property fmtid="{D5CDD505-2E9C-101B-9397-08002B2CF9AE}" pid="11" name="MSIP_Label_8b833d12-c387-4ee1-b3ed-d59690047b70_Tag">
    <vt:lpwstr>10, 3, 0, 1</vt:lpwstr>
  </property>
</Properties>
</file>